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2"/>
  </p:notesMasterIdLst>
  <p:sldIdLst>
    <p:sldId id="306" r:id="rId2"/>
    <p:sldId id="307" r:id="rId3"/>
    <p:sldId id="309" r:id="rId4"/>
    <p:sldId id="310" r:id="rId5"/>
    <p:sldId id="311" r:id="rId6"/>
    <p:sldId id="343" r:id="rId7"/>
    <p:sldId id="312" r:id="rId8"/>
    <p:sldId id="313" r:id="rId9"/>
    <p:sldId id="314" r:id="rId10"/>
    <p:sldId id="321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61" autoAdjust="0"/>
    <p:restoredTop sz="94542" autoAdjust="0"/>
  </p:normalViewPr>
  <p:slideViewPr>
    <p:cSldViewPr>
      <p:cViewPr>
        <p:scale>
          <a:sx n="50" d="100"/>
          <a:sy n="50" d="100"/>
        </p:scale>
        <p:origin x="-6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سربرگ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E4C9C9C-8BFA-47A9-A239-13435F56AB7C}" type="datetimeFigureOut">
              <a:rPr lang="fa-IR" smtClean="0"/>
              <a:pPr/>
              <a:t>4/9/36</a:t>
            </a:fld>
            <a:endParaRPr lang="fa-IR"/>
          </a:p>
        </p:txBody>
      </p:sp>
      <p:sp>
        <p:nvSpPr>
          <p:cNvPr id="4" name="نگهدارنده مکان تصویر اسلاید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نگهدارنده مکان نك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9B1BCC-2E60-4C34-8F91-A6B094C132E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065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EE12FA-A8C6-44A3-9AE5-24699EA62233}" type="datetime8">
              <a:rPr lang="fa-IR" smtClean="0"/>
              <a:pPr/>
              <a:t>ژانويه 29، 15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73E519D-4E3E-4BFE-B267-64432DAC886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o.ir/WhyHow/Contents/WhatIsBitandByte.ht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DIMM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File:3SDRAM-DIMMs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91440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fa-IR" b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انواح حافظه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RAM</a:t>
            </a:r>
            <a:r>
              <a:rPr kumimoji="0" lang="fa-I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r>
              <a:rPr lang="en-US" dirty="0" smtClean="0"/>
              <a:t>         </a:t>
            </a:r>
            <a:r>
              <a:rPr lang="fa-IR" dirty="0" smtClean="0"/>
              <a:t>ازنظرتکنولوژی ساخت دونوع </a:t>
            </a:r>
            <a:r>
              <a:rPr lang="en-US" dirty="0" smtClean="0"/>
              <a:t>RAM</a:t>
            </a:r>
            <a:r>
              <a:rPr lang="fa-IR" dirty="0" smtClean="0"/>
              <a:t>وجود دارد:</a:t>
            </a:r>
            <a:endParaRPr lang="en-US" dirty="0" smtClean="0"/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b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     </a:t>
            </a:r>
            <a:r>
              <a:rPr lang="fa-IR" dirty="0" smtClean="0"/>
              <a:t>1- </a:t>
            </a:r>
            <a:r>
              <a:rPr lang="en-US" dirty="0" smtClean="0"/>
              <a:t>RAM</a:t>
            </a:r>
            <a:r>
              <a:rPr lang="fa-IR" dirty="0" smtClean="0"/>
              <a:t> پویا</a:t>
            </a:r>
            <a:r>
              <a:rPr lang="en-US" dirty="0" smtClean="0"/>
              <a:t>(DRAM)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fa-IR" dirty="0" smtClean="0"/>
              <a:t>2-</a:t>
            </a:r>
            <a:r>
              <a:rPr lang="en-US" dirty="0" smtClean="0"/>
              <a:t>RAM</a:t>
            </a:r>
            <a:r>
              <a:rPr lang="fa-IR" dirty="0" smtClean="0"/>
              <a:t>ایستا(</a:t>
            </a:r>
            <a:r>
              <a:rPr lang="en-US" dirty="0" smtClean="0"/>
              <a:t>SRAM</a:t>
            </a:r>
            <a:r>
              <a:rPr lang="fa-IR" dirty="0" smtClean="0"/>
              <a:t>)</a:t>
            </a:r>
            <a:endParaRPr lang="en-US" dirty="0" smtClean="0"/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fa-I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DRAM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Dynamic random access memory)  DRAM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علت نامگذاری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به</a:t>
            </a:r>
            <a:r>
              <a:rPr kumimoji="0" lang="fa-I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ین دلیل است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که این نوع حافظه ها مجبور به بازخوانی اطلاعات به صورت پویا خواهند بود.در این نوع حافظه ها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برای سلول های حافظه از یک زوج ترانزیستورو خازن استفاده می گردد .فرآیند تکراری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" بازخوانی / بازنویسی اطلاعات" در این نوع حافظه ها باعث می شود که زمان تلف و سرعت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حافظه کند گردد. سلول های حافظه  بر روی یک تراشه  سیلیکون و به صورت آرایه ای مشتمل از ستون ها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( خطوط بیت ) و سطرها ( خطوط کلمات) تشکیل می گردند.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285728"/>
            <a:ext cx="8786841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DDR-DDR2-DDR3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 مورد رم ها همچنين سه نوع رم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DDR2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DDR3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داریم.فرق این رم ها در سرعت آنهاست. 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ین رمها را نمی توان به جای یکدیگر استفاده کرد و هر مادربرد از یک نوع رم پشتیبانی می کند. 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باس رم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به صورت 266 و 333 و 400 است. باس رم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DDR2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به صورت 533 و 667 و 800 و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1066 است. باس رم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DDR3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به صورت 800 و 1066 و 1033 و 1600 و 1800 و 2000 می باشد.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قیمت رم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DDR2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از همه ارزانتر است. قیمت رم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به دلیل قدیمی و کمیاب بودن ، گرانتر از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DDR2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است و قیمت رم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DDR3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از همه گرانتر است. مطمئنا سرعت رم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DDR3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خیلی بیشتربوده 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وبهترعمل می کنند.مادربردهای بسیارجدید ازرم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DDR3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پشتیبانی می کنند.برای انتخابرم باید ببینید مادربرد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از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چه نوع رمی (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یا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DDR2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یا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DDR3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)پشتیبانی می کند. این طور نیست که هر نوع رمی که خواستید 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خریداری کنید.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1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نقطه تلاقی  یک سطر و ستون بیانگر آدرس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سلول حافظه است .حافظه های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DRAM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با ارسال یک </a:t>
            </a: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شارژ به ستون مورد نظر باعث فعال شدن ترانزیستور درهر بیت ستون، خواهند شد.درزمان نوشتن </a:t>
            </a: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خطوط سطرشامل وضعیتی خواهند شد که خازن می بایست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به آن وضغیت تبدیل گردد.</a:t>
            </a: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 زمان خواندن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Sense-amplifier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، سطح شارژ موجود در خازن را اندازه گیری می نماید.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در صورتی که سطح فوق بیش از پنجاه درصد باشد مقدار "یک" خوانده شده و در غیراین صورت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مقدار "صفر" خوانده خواهد شد.مدت زمان انجام عملیات فوق بسیار کوتاه بوده و بر حسب نانو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ثانیه ( یک میلیاردم ثانیه ) اندازه گیری می گردد. 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4357694"/>
            <a:ext cx="82868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SRAM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Static random access memory)SRAM</a:t>
            </a:r>
            <a:r>
              <a:rPr lang="fa-I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) . این نوع حافظه ها ازچندین ترانزیستور ( چهار تا شش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fa-I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a-I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برای هر سلول حافظه استفاده می نمایند.برای هر سلول از خازن استفاده نمی گردد. این نوع حافظه در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ابتدا به منظور 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cache</a:t>
            </a:r>
            <a:r>
              <a:rPr lang="fa-I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استفاده می شدند.</a:t>
            </a: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" y="0"/>
            <a:ext cx="9144000" cy="967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دارای یک تکنولوژی کاملا" متفاوت می باشند. در این</a:t>
            </a:r>
            <a:r>
              <a:rPr lang="fa-IR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نوع از حافظه ها از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فلیپ فلاپ برای ذخیره سازی هر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3"/>
              </a:rPr>
              <a:t>بیت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حافظه استفاده می گردد. یک فلیپ فلاپ برای یک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سلول حافظه، از چهار تا شش ترانزیستوراستفاده می کند. 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نیازمند بازخوانی /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بازنویسی اطلاعات نخواهند بود، بنابراین سرعت این نوع ازحافظه ها به مراتب ازحافظه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بیشتر است .با توجه به اینکه 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از بخش های متعددی تشکیل می گردد، فضای استفاده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شده آنها برروی یک تراشه به مراتب بیشتر از یک سلول حافظه از نوع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خواهد</a:t>
            </a:r>
            <a:r>
              <a:rPr lang="fa-IR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بود. در چنین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مواردی میزان حافظه بر روی یک تراشه کاهش پیدا کرده وهمین امرمی تواند باعث افزایش قیمت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این نوع از حافظه ها گردد. بنابراین</a:t>
            </a:r>
            <a:r>
              <a:rPr kumimoji="0" lang="fa-I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سریع و گران و 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ارزان                     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و کند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می باشند.</a:t>
            </a:r>
            <a:r>
              <a:rPr lang="fa-IR" dirty="0" smtClean="0"/>
              <a:t> از حافظه های </a:t>
            </a:r>
            <a:r>
              <a:rPr lang="en-US" dirty="0" smtClean="0"/>
              <a:t>SRAM</a:t>
            </a:r>
            <a:r>
              <a:rPr lang="fa-IR" dirty="0" smtClean="0"/>
              <a:t>  به منظور افزایش سرعت  پردازنده ( استفاده از </a:t>
            </a:r>
            <a:r>
              <a:rPr lang="en-US" dirty="0" smtClean="0"/>
              <a:t>Cache</a:t>
            </a:r>
            <a:r>
              <a:rPr lang="fa-IR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</a:t>
            </a:r>
            <a:r>
              <a:rPr lang="fa-IR" dirty="0" smtClean="0"/>
              <a:t> و  از حافظه های </a:t>
            </a:r>
            <a:r>
              <a:rPr lang="en-US" dirty="0" smtClean="0"/>
              <a:t>DRAM </a:t>
            </a:r>
            <a:r>
              <a:rPr lang="fa-IR" dirty="0" smtClean="0"/>
              <a:t>برای فضای حافظه </a:t>
            </a:r>
            <a:r>
              <a:rPr lang="en-US" dirty="0" smtClean="0"/>
              <a:t>RAM</a:t>
            </a:r>
            <a:r>
              <a:rPr lang="fa-IR" dirty="0" smtClean="0"/>
              <a:t> در کامپیوتراستفاده می گردد. 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42844" y="0"/>
            <a:ext cx="8715436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fa-IR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r>
              <a:rPr lang="en-US" dirty="0" smtClean="0"/>
              <a:t>DRAM   </a:t>
            </a:r>
            <a:r>
              <a:rPr lang="fa-IR" dirty="0" smtClean="0"/>
              <a:t> نسبت به</a:t>
            </a:r>
            <a:r>
              <a:rPr lang="en-US" dirty="0" smtClean="0"/>
              <a:t>SRAM </a:t>
            </a:r>
            <a:r>
              <a:rPr lang="fa-IR" dirty="0" smtClean="0"/>
              <a:t>  سرعت دسترسی پایین تر و هزینه ساخت کمتری دارد وتمام حافظه های </a:t>
            </a:r>
            <a:r>
              <a:rPr lang="en-US" dirty="0" smtClean="0"/>
              <a:t>       </a:t>
            </a:r>
          </a:p>
          <a:p>
            <a:endParaRPr lang="en-US" dirty="0" smtClean="0"/>
          </a:p>
          <a:p>
            <a:r>
              <a:rPr lang="en-US" dirty="0" smtClean="0"/>
              <a:t> RAM</a:t>
            </a:r>
            <a:r>
              <a:rPr lang="fa-IR" dirty="0" smtClean="0"/>
              <a:t> موجود درکامپیوترازنوع</a:t>
            </a:r>
            <a:r>
              <a:rPr lang="en-US" dirty="0" smtClean="0"/>
              <a:t>DRAM </a:t>
            </a:r>
            <a:r>
              <a:rPr lang="fa-IR" dirty="0" smtClean="0"/>
              <a:t>هستند.حافظه های از نوع </a:t>
            </a:r>
            <a:r>
              <a:rPr lang="en-US" dirty="0" smtClean="0"/>
              <a:t>SRAM</a:t>
            </a:r>
            <a:r>
              <a:rPr lang="fa-IR" dirty="0" smtClean="0"/>
              <a:t>  سرعت دستیابی بالایی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fa-IR" dirty="0" smtClean="0"/>
              <a:t>دارند و البته بسیار گران قیمت هستند وازآنها درساخت حافظه پنهانی استفاده می شود.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DRAM</a:t>
            </a:r>
            <a:r>
              <a:rPr lang="fa-IR" dirty="0" smtClean="0"/>
              <a:t>ها انواع مختلفی دارند : </a:t>
            </a:r>
            <a:endParaRPr lang="en-US" dirty="0" smtClean="0"/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FPM DRAM</a:t>
            </a:r>
            <a:endParaRPr lang="fa-IR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fa-IR" b="1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Fast page mode dynamic random access memory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شکل اولیه ای از 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می باشند.در تراشه فوق تا زمان تکمیل فرآیند استقرار یک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بیت داده توسط سطر و ستون مورد نظر، می بایست</a:t>
            </a:r>
            <a:r>
              <a:rPr lang="fa-IR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منتظر  و در ادامه بیت خوانده خواهد شد.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( قبل از اینکه عملیات مربوط به بیت بعدی آغاز گردد) .حداکثر سرعت ارسال داده به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L2 cache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معادل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fa-IR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176 مگابایت در هر ثانیه است.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1"/>
            <a:ext cx="9144003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a-I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a-IR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EDO DRAM</a:t>
            </a:r>
            <a:endParaRPr lang="fa-IR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Extended data-out dynamic random access memory)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این نوع حافظه ها  در انتظار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تکمیل و اتمام پردازش های لازم برای اولین بیت  نشده و عملیات مورد نظر خود را در رابطه با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بیت بعد بلافاصله  آغازخواهند کرد.  پس از اینکه آدرس اولین بیت مشخص </a:t>
            </a: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گردید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EDO DRAM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fa-IR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عملیات مربوط به جستجو برای بیت بعدی را آغاز خواهد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کرد. سرعت عملیات فوق پنج برابر سریعتر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نسبت به 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FPM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 . حداکثر سرعت ارسال داده به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L2 cache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معادل 176 مگابایت درهر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ثانیه است .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SDRAM</a:t>
            </a:r>
            <a:r>
              <a:rPr lang="fa-IR" sz="20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a-I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Synchronous dynamic random access memory)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 از ویژگی "حالت پیوسته " به منظور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افزایش و بهبود کارایی استفاده می نماید.به</a:t>
            </a:r>
            <a:r>
              <a:rPr kumimoji="0" lang="fa-I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ین منظور زمانی که  سطر شامل داده مورد نظر باشد ،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 سرعت در بین ستون ها حرکت و بلافاصله پس از تامین داده ،آن را خواهد خواند.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SDRAM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دارای سرعتی معادل پنج برابر سرعت 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EDO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بوده</a:t>
            </a:r>
            <a:r>
              <a:rPr lang="fa-IR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امروزه در اکثر کامپیوترها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استفاده می گردد.حداکثر سرعت ارسال  داده</a:t>
            </a:r>
            <a:r>
              <a:rPr lang="fa-IR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L2 cache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معادل 528 مگابایت در ثانیه است .</a:t>
            </a:r>
            <a:endParaRPr lang="fa-IR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DIMM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500042"/>
            <a:ext cx="6643734" cy="2714644"/>
          </a:xfrm>
          <a:prstGeom prst="rect">
            <a:avLst/>
          </a:prstGeom>
          <a:noFill/>
        </p:spPr>
      </p:pic>
      <p:pic>
        <p:nvPicPr>
          <p:cNvPr id="1025" name="Picture 13" descr="400px-3SDRAM-DIMM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571876"/>
            <a:ext cx="6715172" cy="171451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13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" y="0"/>
            <a:ext cx="8929717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RDRAM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RAMBUS dynamic random  access memory )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یک رویکرد کاملا" جدید نسبت به 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معماری قبلی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است. این نوع حافظه ها از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RIMM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استفاده کرده که از لحاظ اندازه و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پیکربندی مشابه یک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DIMM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استاندارد است. وجه تمایز این نوع حافظه ها استفاده  از یک گذرگاه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داده با سرعت بالا با نام "کانال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RAMBUS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است . تراشه های حافظه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RDRAM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به صورت موازی کار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کرده تا بتوانند به سرعت 800 مگاهرتز</a:t>
            </a:r>
            <a:r>
              <a:rPr lang="en-US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دست پیدا نمایند.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Credit card memory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و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PCMCIA memory card</a:t>
            </a:r>
            <a:r>
              <a:rPr lang="fa-IR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یک نمونه کاملا" اختصاصی از تولیدکنندگان خاص بوده و شامل ماژول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بوده که دریک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نوع خاص اسلات ، در  کامپیوترهای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notebook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استفاده می گردد 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285720" y="642918"/>
            <a:ext cx="8501122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Flash Ram  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نوع خاصی از حافظه با ظرفیت کم  برای استفاده در دستگاههایی نظیر تلویزیون، بوده و از آن به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منظور  نگهداری اطلاعات خاص مربوط</a:t>
            </a:r>
            <a:r>
              <a:rPr lang="en-US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 هر دستگاه  استفاده می گردد. زمانی که این نوع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دستگاهها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خاموش باشندهمچنان  به میزان اندکی برق مصرف خواهند کرد. در کامپیوتر نیز از این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نوع حافظه ها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برای نگهداری اطلاعاتی در رابطه با تنظیمات هارد دیسک و... استفاده می گردد.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" y="285728"/>
            <a:ext cx="8929718" cy="780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n-US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VRAM    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n-US" b="1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Video Ram)   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یک نوع خاص از حافظه های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بوده که برای موارد خاص نظیر: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آداپتورهای ویدئو و یا شتا ب دهنده گان سه بعدی استفاده می شود. به این نوع از حافظه ها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MPDRAM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Multi port dynamic random access Memory )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)نیز گفته می شود.علت نامگذاری فوق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fa-I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ین دلیل است که  این نوع از حافظه ها  دارای امکان دستیابی به اطلاعات،  به صورت تصادفی و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سریال می باشند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VRAM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بر روی کارت گرافیک قرار داشته و دارای فرمت های متفاوتی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است. میزان حافظه فوق به عوامل متفاوتی نظیر : " وضوح تصویر " و " وضعیت  رنگ ها " بستگی دارد.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1685</TotalTime>
  <Words>739</Words>
  <Application>Microsoft Office PowerPoint</Application>
  <PresentationFormat>On-screen Show (4:3)</PresentationFormat>
  <Paragraphs>224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اسلاید 1</dc:title>
  <dc:creator>MRT</dc:creator>
  <cp:lastModifiedBy>admin</cp:lastModifiedBy>
  <cp:revision>179</cp:revision>
  <dcterms:created xsi:type="dcterms:W3CDTF">2011-05-30T23:06:55Z</dcterms:created>
  <dcterms:modified xsi:type="dcterms:W3CDTF">2015-01-29T07:00:20Z</dcterms:modified>
</cp:coreProperties>
</file>