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42" r:id="rId1"/>
  </p:sldMasterIdLst>
  <p:notesMasterIdLst>
    <p:notesMasterId r:id="rId54"/>
  </p:notesMasterIdLst>
  <p:sldIdLst>
    <p:sldId id="353" r:id="rId2"/>
    <p:sldId id="456" r:id="rId3"/>
    <p:sldId id="385" r:id="rId4"/>
    <p:sldId id="391" r:id="rId5"/>
    <p:sldId id="348" r:id="rId6"/>
    <p:sldId id="420" r:id="rId7"/>
    <p:sldId id="421" r:id="rId8"/>
    <p:sldId id="422" r:id="rId9"/>
    <p:sldId id="423" r:id="rId10"/>
    <p:sldId id="347" r:id="rId11"/>
    <p:sldId id="438" r:id="rId12"/>
    <p:sldId id="439" r:id="rId13"/>
    <p:sldId id="359" r:id="rId14"/>
    <p:sldId id="360" r:id="rId15"/>
    <p:sldId id="451" r:id="rId16"/>
    <p:sldId id="309" r:id="rId17"/>
    <p:sldId id="376" r:id="rId18"/>
    <p:sldId id="311" r:id="rId19"/>
    <p:sldId id="443" r:id="rId20"/>
    <p:sldId id="377" r:id="rId21"/>
    <p:sldId id="379" r:id="rId22"/>
    <p:sldId id="380" r:id="rId23"/>
    <p:sldId id="314" r:id="rId24"/>
    <p:sldId id="382" r:id="rId25"/>
    <p:sldId id="315" r:id="rId26"/>
    <p:sldId id="383" r:id="rId27"/>
    <p:sldId id="316" r:id="rId28"/>
    <p:sldId id="317" r:id="rId29"/>
    <p:sldId id="318" r:id="rId30"/>
    <p:sldId id="384" r:id="rId31"/>
    <p:sldId id="419" r:id="rId32"/>
    <p:sldId id="418" r:id="rId33"/>
    <p:sldId id="320" r:id="rId34"/>
    <p:sldId id="386" r:id="rId35"/>
    <p:sldId id="457" r:id="rId36"/>
    <p:sldId id="326" r:id="rId37"/>
    <p:sldId id="330" r:id="rId38"/>
    <p:sldId id="335" r:id="rId39"/>
    <p:sldId id="390" r:id="rId40"/>
    <p:sldId id="336" r:id="rId41"/>
    <p:sldId id="388" r:id="rId42"/>
    <p:sldId id="389" r:id="rId43"/>
    <p:sldId id="392" r:id="rId44"/>
    <p:sldId id="393" r:id="rId45"/>
    <p:sldId id="394" r:id="rId46"/>
    <p:sldId id="395" r:id="rId47"/>
    <p:sldId id="397" r:id="rId48"/>
    <p:sldId id="398" r:id="rId49"/>
    <p:sldId id="396" r:id="rId50"/>
    <p:sldId id="482" r:id="rId51"/>
    <p:sldId id="483" r:id="rId52"/>
    <p:sldId id="484" r:id="rId5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59A"/>
    <a:srgbClr val="D18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56" autoAdjust="0"/>
    <p:restoredTop sz="94494" autoAdjust="0"/>
  </p:normalViewPr>
  <p:slideViewPr>
    <p:cSldViewPr snapToGrid="0">
      <p:cViewPr>
        <p:scale>
          <a:sx n="60" d="100"/>
          <a:sy n="60" d="100"/>
        </p:scale>
        <p:origin x="-1818"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18ED92-24C7-49E7-A59F-F105C4ADF5E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A31B16E9-1E93-4D8F-A764-CABADD9A998C}">
      <dgm:prSet phldrT="[Text]" custT="1"/>
      <dgm:spPr/>
      <dgm:t>
        <a:bodyPr/>
        <a:lstStyle/>
        <a:p>
          <a:r>
            <a:rPr lang="en-GB" sz="2600" dirty="0" smtClean="0"/>
            <a:t>Corporate Brand</a:t>
          </a:r>
          <a:endParaRPr lang="en-GB" sz="2600" dirty="0"/>
        </a:p>
      </dgm:t>
    </dgm:pt>
    <dgm:pt modelId="{92F37A57-19A1-42A1-AC73-0CBF724E88DB}" type="parTrans" cxnId="{5F999FE8-A3B3-4704-A7A1-43B8818AB058}">
      <dgm:prSet/>
      <dgm:spPr/>
      <dgm:t>
        <a:bodyPr/>
        <a:lstStyle/>
        <a:p>
          <a:endParaRPr lang="en-GB" sz="2400"/>
        </a:p>
      </dgm:t>
    </dgm:pt>
    <dgm:pt modelId="{308313A9-B34F-48F3-A65A-49BF26AAA598}" type="sibTrans" cxnId="{5F999FE8-A3B3-4704-A7A1-43B8818AB058}">
      <dgm:prSet/>
      <dgm:spPr/>
      <dgm:t>
        <a:bodyPr/>
        <a:lstStyle/>
        <a:p>
          <a:endParaRPr lang="en-GB" sz="2400"/>
        </a:p>
      </dgm:t>
    </dgm:pt>
    <dgm:pt modelId="{4C46F791-A8F2-4ECA-9EFC-F9317C6CA690}">
      <dgm:prSet phldrT="[Text]" custT="1"/>
      <dgm:spPr/>
      <dgm:t>
        <a:bodyPr/>
        <a:lstStyle/>
        <a:p>
          <a:r>
            <a:rPr lang="en-GB" sz="2600" dirty="0" smtClean="0"/>
            <a:t>Product Brand: Pros/Cons</a:t>
          </a:r>
          <a:endParaRPr lang="en-GB" sz="2600" dirty="0"/>
        </a:p>
      </dgm:t>
    </dgm:pt>
    <dgm:pt modelId="{11BB2619-89F8-4059-A6B5-604FFFEC42EC}" type="parTrans" cxnId="{2BEEC3D8-C0BF-4ECF-90CB-4A96941C0766}">
      <dgm:prSet/>
      <dgm:spPr/>
      <dgm:t>
        <a:bodyPr/>
        <a:lstStyle/>
        <a:p>
          <a:endParaRPr lang="en-GB" sz="2400"/>
        </a:p>
      </dgm:t>
    </dgm:pt>
    <dgm:pt modelId="{C84E93A3-36E1-47C4-9EA3-136DB700DA40}" type="sibTrans" cxnId="{2BEEC3D8-C0BF-4ECF-90CB-4A96941C0766}">
      <dgm:prSet/>
      <dgm:spPr/>
      <dgm:t>
        <a:bodyPr/>
        <a:lstStyle/>
        <a:p>
          <a:endParaRPr lang="en-GB" sz="2400"/>
        </a:p>
      </dgm:t>
    </dgm:pt>
    <dgm:pt modelId="{21167709-816F-4C26-BBEC-72A88C9DF719}">
      <dgm:prSet phldrT="[Text]" custT="1"/>
      <dgm:spPr/>
      <dgm:t>
        <a:bodyPr/>
        <a:lstStyle/>
        <a:p>
          <a:r>
            <a:rPr lang="en-GB" sz="2600" dirty="0" smtClean="0"/>
            <a:t>Family Brand (Umbrella Brand): Pros/Cons.</a:t>
          </a:r>
          <a:endParaRPr lang="en-GB" sz="2600" dirty="0"/>
        </a:p>
      </dgm:t>
    </dgm:pt>
    <dgm:pt modelId="{A1574EFB-E08D-4D03-B953-251A267AEF87}" type="parTrans" cxnId="{E61F7513-89B9-4919-9608-A5C1C33DC83E}">
      <dgm:prSet/>
      <dgm:spPr/>
      <dgm:t>
        <a:bodyPr/>
        <a:lstStyle/>
        <a:p>
          <a:endParaRPr lang="en-GB" sz="2400"/>
        </a:p>
      </dgm:t>
    </dgm:pt>
    <dgm:pt modelId="{6A1B3FC7-AF80-47F2-B2D5-0B11552B6716}" type="sibTrans" cxnId="{E61F7513-89B9-4919-9608-A5C1C33DC83E}">
      <dgm:prSet/>
      <dgm:spPr/>
      <dgm:t>
        <a:bodyPr/>
        <a:lstStyle/>
        <a:p>
          <a:endParaRPr lang="en-GB" sz="2400"/>
        </a:p>
      </dgm:t>
    </dgm:pt>
    <dgm:pt modelId="{C7C5EB47-F32E-411E-ADAF-E695465A9A32}">
      <dgm:prSet phldrT="[Text]" custT="1"/>
      <dgm:spPr/>
      <dgm:t>
        <a:bodyPr/>
        <a:lstStyle/>
        <a:p>
          <a:r>
            <a:rPr lang="en-GB" sz="2600" dirty="0" smtClean="0"/>
            <a:t>Virgin Group</a:t>
          </a:r>
          <a:endParaRPr lang="en-GB" sz="2600" dirty="0"/>
        </a:p>
      </dgm:t>
    </dgm:pt>
    <dgm:pt modelId="{3AD06E1B-872C-46E3-8A9F-A33C2C79732B}" type="sibTrans" cxnId="{FF4B3308-A874-4E62-9B6E-C79E9FD73137}">
      <dgm:prSet/>
      <dgm:spPr/>
      <dgm:t>
        <a:bodyPr/>
        <a:lstStyle/>
        <a:p>
          <a:endParaRPr lang="en-GB" sz="2400"/>
        </a:p>
      </dgm:t>
    </dgm:pt>
    <dgm:pt modelId="{877DF27D-EDA7-4253-9A1A-000E8E36D8D7}" type="parTrans" cxnId="{FF4B3308-A874-4E62-9B6E-C79E9FD73137}">
      <dgm:prSet/>
      <dgm:spPr/>
      <dgm:t>
        <a:bodyPr/>
        <a:lstStyle/>
        <a:p>
          <a:endParaRPr lang="en-GB" sz="2400"/>
        </a:p>
      </dgm:t>
    </dgm:pt>
    <dgm:pt modelId="{EB436BE2-4627-4BBA-853D-D299756CE225}">
      <dgm:prSet phldrT="[Text]" custT="1"/>
      <dgm:spPr/>
      <dgm:t>
        <a:bodyPr/>
        <a:lstStyle/>
        <a:p>
          <a:r>
            <a:rPr lang="en-GB" sz="2600" dirty="0" smtClean="0"/>
            <a:t>Unilever</a:t>
          </a:r>
          <a:endParaRPr lang="en-GB" sz="2600" dirty="0"/>
        </a:p>
      </dgm:t>
    </dgm:pt>
    <dgm:pt modelId="{7B793C71-58E5-42DE-A0C3-CC3CF38AE176}" type="parTrans" cxnId="{E727E495-1059-4A86-A08F-F0C598629F53}">
      <dgm:prSet/>
      <dgm:spPr/>
      <dgm:t>
        <a:bodyPr/>
        <a:lstStyle/>
        <a:p>
          <a:endParaRPr lang="en-GB" sz="2400"/>
        </a:p>
      </dgm:t>
    </dgm:pt>
    <dgm:pt modelId="{670D3BF1-F227-4772-A612-035514C73C63}" type="sibTrans" cxnId="{E727E495-1059-4A86-A08F-F0C598629F53}">
      <dgm:prSet/>
      <dgm:spPr/>
      <dgm:t>
        <a:bodyPr/>
        <a:lstStyle/>
        <a:p>
          <a:endParaRPr lang="en-GB" sz="2400"/>
        </a:p>
      </dgm:t>
    </dgm:pt>
    <dgm:pt modelId="{50FC117A-42ED-4EF6-9EF8-75E6CCA74BDE}">
      <dgm:prSet custT="1"/>
      <dgm:spPr/>
      <dgm:t>
        <a:bodyPr/>
        <a:lstStyle/>
        <a:p>
          <a:r>
            <a:rPr lang="en-GB" sz="2600" dirty="0" smtClean="0"/>
            <a:t>Vodafone</a:t>
          </a:r>
          <a:endParaRPr lang="en-GB" sz="2600" dirty="0"/>
        </a:p>
      </dgm:t>
    </dgm:pt>
    <dgm:pt modelId="{AA2CBB7E-4106-4182-9400-CAE77964BE9E}" type="parTrans" cxnId="{3575F9EA-6611-4494-BB20-3AEAC96C5A5C}">
      <dgm:prSet/>
      <dgm:spPr/>
      <dgm:t>
        <a:bodyPr/>
        <a:lstStyle/>
        <a:p>
          <a:endParaRPr lang="en-GB" sz="2400"/>
        </a:p>
      </dgm:t>
    </dgm:pt>
    <dgm:pt modelId="{3247BD58-5C86-4CA9-B47B-AB7D6237FA79}" type="sibTrans" cxnId="{3575F9EA-6611-4494-BB20-3AEAC96C5A5C}">
      <dgm:prSet/>
      <dgm:spPr/>
      <dgm:t>
        <a:bodyPr/>
        <a:lstStyle/>
        <a:p>
          <a:endParaRPr lang="en-GB" sz="2400"/>
        </a:p>
      </dgm:t>
    </dgm:pt>
    <dgm:pt modelId="{C4AAF135-5BE1-4FDC-A7A1-B6495AD604A7}">
      <dgm:prSet custT="1"/>
      <dgm:spPr/>
      <dgm:t>
        <a:bodyPr/>
        <a:lstStyle/>
        <a:p>
          <a:r>
            <a:rPr lang="en-GB" sz="2600" dirty="0" smtClean="0"/>
            <a:t>Coca cola</a:t>
          </a:r>
          <a:endParaRPr lang="en-GB" sz="2600" dirty="0"/>
        </a:p>
      </dgm:t>
    </dgm:pt>
    <dgm:pt modelId="{B694C329-4C8E-4B5A-BAC1-61554DD2825B}" type="parTrans" cxnId="{3F58EE4A-C433-40D6-95D8-AA61C0BD4D5A}">
      <dgm:prSet/>
      <dgm:spPr/>
      <dgm:t>
        <a:bodyPr/>
        <a:lstStyle/>
        <a:p>
          <a:endParaRPr lang="en-GB" sz="2400"/>
        </a:p>
      </dgm:t>
    </dgm:pt>
    <dgm:pt modelId="{353CBDE9-A0A3-4321-9B85-F2DFDADE90C3}" type="sibTrans" cxnId="{3F58EE4A-C433-40D6-95D8-AA61C0BD4D5A}">
      <dgm:prSet/>
      <dgm:spPr/>
      <dgm:t>
        <a:bodyPr/>
        <a:lstStyle/>
        <a:p>
          <a:endParaRPr lang="en-GB" sz="2400"/>
        </a:p>
      </dgm:t>
    </dgm:pt>
    <dgm:pt modelId="{935B46B6-A57B-478F-9862-9EECFF0BAD23}">
      <dgm:prSet custT="1"/>
      <dgm:spPr/>
      <dgm:t>
        <a:bodyPr/>
        <a:lstStyle/>
        <a:p>
          <a:r>
            <a:rPr lang="en-GB" sz="2600" dirty="0" smtClean="0"/>
            <a:t>Dove</a:t>
          </a:r>
          <a:endParaRPr lang="en-GB" sz="2600" dirty="0"/>
        </a:p>
      </dgm:t>
    </dgm:pt>
    <dgm:pt modelId="{A45001F6-D40E-4D37-96C3-867ECB995879}" type="parTrans" cxnId="{D28735EF-45C1-4476-99BF-2650FF2EAFE2}">
      <dgm:prSet/>
      <dgm:spPr/>
      <dgm:t>
        <a:bodyPr/>
        <a:lstStyle/>
        <a:p>
          <a:endParaRPr lang="en-GB" sz="2400"/>
        </a:p>
      </dgm:t>
    </dgm:pt>
    <dgm:pt modelId="{7EFCE112-0594-4D96-8E91-ACD6C6AFB402}" type="sibTrans" cxnId="{D28735EF-45C1-4476-99BF-2650FF2EAFE2}">
      <dgm:prSet/>
      <dgm:spPr/>
      <dgm:t>
        <a:bodyPr/>
        <a:lstStyle/>
        <a:p>
          <a:endParaRPr lang="en-GB" sz="2400"/>
        </a:p>
      </dgm:t>
    </dgm:pt>
    <dgm:pt modelId="{E18A3CEE-2440-480B-A56D-A6F1C7FE09CA}">
      <dgm:prSet custT="1"/>
      <dgm:spPr/>
      <dgm:t>
        <a:bodyPr/>
        <a:lstStyle/>
        <a:p>
          <a:r>
            <a:rPr lang="en-GB" sz="2600" dirty="0" smtClean="0"/>
            <a:t>Chipsy</a:t>
          </a:r>
          <a:endParaRPr lang="en-GB" sz="2600" dirty="0"/>
        </a:p>
      </dgm:t>
    </dgm:pt>
    <dgm:pt modelId="{05F2622F-53E2-473F-AC06-E6BEDB03E3F1}" type="parTrans" cxnId="{9BC3B8B7-86FC-4E2C-B0EE-8AB024FA845E}">
      <dgm:prSet/>
      <dgm:spPr/>
      <dgm:t>
        <a:bodyPr/>
        <a:lstStyle/>
        <a:p>
          <a:endParaRPr lang="en-GB" sz="2400"/>
        </a:p>
      </dgm:t>
    </dgm:pt>
    <dgm:pt modelId="{4112C2DD-045A-4755-A930-C751D1CE1AAC}" type="sibTrans" cxnId="{9BC3B8B7-86FC-4E2C-B0EE-8AB024FA845E}">
      <dgm:prSet/>
      <dgm:spPr/>
      <dgm:t>
        <a:bodyPr/>
        <a:lstStyle/>
        <a:p>
          <a:endParaRPr lang="en-GB" sz="2400"/>
        </a:p>
      </dgm:t>
    </dgm:pt>
    <dgm:pt modelId="{F17C8D2D-4D25-4107-9CAA-B481E87F9B02}">
      <dgm:prSet phldrT="[Text]" custT="1"/>
      <dgm:spPr/>
      <dgm:t>
        <a:bodyPr/>
        <a:lstStyle/>
        <a:p>
          <a:r>
            <a:rPr lang="en-GB" sz="2600" dirty="0" smtClean="0"/>
            <a:t>Apple</a:t>
          </a:r>
          <a:endParaRPr lang="en-GB" sz="2600" dirty="0"/>
        </a:p>
      </dgm:t>
    </dgm:pt>
    <dgm:pt modelId="{0EAFE66E-947D-4039-B316-12CCAD71089C}" type="parTrans" cxnId="{BDFE73E2-4FDE-47B6-9181-40509043DEC5}">
      <dgm:prSet/>
      <dgm:spPr/>
      <dgm:t>
        <a:bodyPr/>
        <a:lstStyle/>
        <a:p>
          <a:endParaRPr lang="en-GB" sz="2400"/>
        </a:p>
      </dgm:t>
    </dgm:pt>
    <dgm:pt modelId="{993606BF-B4A6-458E-A214-2F18A6FBDA5E}" type="sibTrans" cxnId="{BDFE73E2-4FDE-47B6-9181-40509043DEC5}">
      <dgm:prSet/>
      <dgm:spPr/>
      <dgm:t>
        <a:bodyPr/>
        <a:lstStyle/>
        <a:p>
          <a:endParaRPr lang="en-GB" sz="2400"/>
        </a:p>
      </dgm:t>
    </dgm:pt>
    <dgm:pt modelId="{3E1689B7-382B-4A9C-A628-5C6ED1EE296B}">
      <dgm:prSet phldrT="[Text]" custT="1"/>
      <dgm:spPr/>
      <dgm:t>
        <a:bodyPr/>
        <a:lstStyle/>
        <a:p>
          <a:r>
            <a:rPr lang="en-GB" sz="2600" dirty="0" smtClean="0"/>
            <a:t>Automotive industry.</a:t>
          </a:r>
          <a:endParaRPr lang="en-GB" sz="2600" dirty="0"/>
        </a:p>
      </dgm:t>
    </dgm:pt>
    <dgm:pt modelId="{D914371A-0C3A-4ABF-8C92-28E8F8E9C56B}" type="parTrans" cxnId="{BE745B69-B915-4506-A9A0-4A59A982C192}">
      <dgm:prSet/>
      <dgm:spPr/>
      <dgm:t>
        <a:bodyPr/>
        <a:lstStyle/>
        <a:p>
          <a:endParaRPr lang="en-GB" sz="2400"/>
        </a:p>
      </dgm:t>
    </dgm:pt>
    <dgm:pt modelId="{9D7B53B4-3D6B-4B04-90FF-4177E8E8965E}" type="sibTrans" cxnId="{BE745B69-B915-4506-A9A0-4A59A982C192}">
      <dgm:prSet/>
      <dgm:spPr/>
      <dgm:t>
        <a:bodyPr/>
        <a:lstStyle/>
        <a:p>
          <a:endParaRPr lang="en-GB" sz="2400"/>
        </a:p>
      </dgm:t>
    </dgm:pt>
    <dgm:pt modelId="{11417AFD-05CC-41F1-9F60-D1517B6D211F}">
      <dgm:prSet custT="1"/>
      <dgm:spPr/>
      <dgm:t>
        <a:bodyPr/>
        <a:lstStyle/>
        <a:p>
          <a:endParaRPr lang="en-GB" sz="2600" dirty="0"/>
        </a:p>
      </dgm:t>
    </dgm:pt>
    <dgm:pt modelId="{E1250839-09D0-4BFB-8D24-9D1BB68CFD60}" type="parTrans" cxnId="{A93466EE-6B18-4569-8949-452CD4CE1046}">
      <dgm:prSet/>
      <dgm:spPr/>
      <dgm:t>
        <a:bodyPr/>
        <a:lstStyle/>
        <a:p>
          <a:endParaRPr lang="en-GB" sz="2400"/>
        </a:p>
      </dgm:t>
    </dgm:pt>
    <dgm:pt modelId="{E4A77D0C-F893-4850-94BD-E97F4B3AF304}" type="sibTrans" cxnId="{A93466EE-6B18-4569-8949-452CD4CE1046}">
      <dgm:prSet/>
      <dgm:spPr/>
      <dgm:t>
        <a:bodyPr/>
        <a:lstStyle/>
        <a:p>
          <a:endParaRPr lang="en-GB" sz="2400"/>
        </a:p>
      </dgm:t>
    </dgm:pt>
    <dgm:pt modelId="{7AD13621-767E-4ACB-B5CB-61B0DD667118}">
      <dgm:prSet custT="1"/>
      <dgm:spPr/>
      <dgm:t>
        <a:bodyPr/>
        <a:lstStyle/>
        <a:p>
          <a:r>
            <a:rPr lang="en-GB" sz="2600" dirty="0" smtClean="0"/>
            <a:t>Lipton</a:t>
          </a:r>
          <a:endParaRPr lang="en-GB" sz="2600" dirty="0"/>
        </a:p>
      </dgm:t>
    </dgm:pt>
    <dgm:pt modelId="{66D596C3-F4E9-489E-AF77-66FED995B831}" type="parTrans" cxnId="{4386FD0A-A70F-44DC-BDC8-78B80314A48A}">
      <dgm:prSet/>
      <dgm:spPr/>
      <dgm:t>
        <a:bodyPr/>
        <a:lstStyle/>
        <a:p>
          <a:endParaRPr lang="en-GB" sz="2400"/>
        </a:p>
      </dgm:t>
    </dgm:pt>
    <dgm:pt modelId="{58FF585F-4699-4068-9588-581E95CAA204}" type="sibTrans" cxnId="{4386FD0A-A70F-44DC-BDC8-78B80314A48A}">
      <dgm:prSet/>
      <dgm:spPr/>
      <dgm:t>
        <a:bodyPr/>
        <a:lstStyle/>
        <a:p>
          <a:endParaRPr lang="en-GB" sz="2400"/>
        </a:p>
      </dgm:t>
    </dgm:pt>
    <dgm:pt modelId="{A9FDE4D0-5C84-4165-B3D7-69005D801A1E}">
      <dgm:prSet custT="1"/>
      <dgm:spPr/>
      <dgm:t>
        <a:bodyPr/>
        <a:lstStyle/>
        <a:p>
          <a:r>
            <a:rPr lang="en-GB" sz="2600" dirty="0" smtClean="0"/>
            <a:t>Johnson &amp; Johnson</a:t>
          </a:r>
          <a:endParaRPr lang="en-GB" sz="2600" dirty="0"/>
        </a:p>
      </dgm:t>
    </dgm:pt>
    <dgm:pt modelId="{EC59FDA5-4748-41C1-B9F3-1931739F5BF9}" type="parTrans" cxnId="{380DE6EC-7D04-4226-93E5-FBC386B3C834}">
      <dgm:prSet/>
      <dgm:spPr/>
      <dgm:t>
        <a:bodyPr/>
        <a:lstStyle/>
        <a:p>
          <a:endParaRPr lang="en-GB" sz="2400"/>
        </a:p>
      </dgm:t>
    </dgm:pt>
    <dgm:pt modelId="{196F48C7-BD00-4449-809F-ED942E99925A}" type="sibTrans" cxnId="{380DE6EC-7D04-4226-93E5-FBC386B3C834}">
      <dgm:prSet/>
      <dgm:spPr/>
      <dgm:t>
        <a:bodyPr/>
        <a:lstStyle/>
        <a:p>
          <a:endParaRPr lang="en-GB" sz="2400"/>
        </a:p>
      </dgm:t>
    </dgm:pt>
    <dgm:pt modelId="{535F919C-C0A2-4ECB-AECF-C6A819441427}">
      <dgm:prSet custT="1"/>
      <dgm:spPr/>
      <dgm:t>
        <a:bodyPr/>
        <a:lstStyle/>
        <a:p>
          <a:r>
            <a:rPr lang="en-GB" sz="2600" dirty="0" smtClean="0"/>
            <a:t>Starbucks</a:t>
          </a:r>
          <a:endParaRPr lang="en-GB" sz="2600" dirty="0"/>
        </a:p>
      </dgm:t>
    </dgm:pt>
    <dgm:pt modelId="{41F57C64-8F8C-42B8-838D-872FEFE60C83}" type="parTrans" cxnId="{87F53C57-58EF-49F0-BF15-12F8216D2096}">
      <dgm:prSet/>
      <dgm:spPr/>
      <dgm:t>
        <a:bodyPr/>
        <a:lstStyle/>
        <a:p>
          <a:endParaRPr lang="en-GB" sz="2400"/>
        </a:p>
      </dgm:t>
    </dgm:pt>
    <dgm:pt modelId="{67007351-4546-4F45-89D8-CDB2237E9CDA}" type="sibTrans" cxnId="{87F53C57-58EF-49F0-BF15-12F8216D2096}">
      <dgm:prSet/>
      <dgm:spPr/>
      <dgm:t>
        <a:bodyPr/>
        <a:lstStyle/>
        <a:p>
          <a:endParaRPr lang="en-GB" sz="2400"/>
        </a:p>
      </dgm:t>
    </dgm:pt>
    <dgm:pt modelId="{32F7FA7F-E935-4A67-889E-8AF2C72B967B}">
      <dgm:prSet custT="1"/>
      <dgm:spPr/>
      <dgm:t>
        <a:bodyPr/>
        <a:lstStyle/>
        <a:p>
          <a:r>
            <a:rPr lang="en-GB" sz="2600" dirty="0" err="1" smtClean="0"/>
            <a:t>Fedx</a:t>
          </a:r>
          <a:endParaRPr lang="en-GB" sz="2600" dirty="0"/>
        </a:p>
      </dgm:t>
    </dgm:pt>
    <dgm:pt modelId="{BC182C71-0551-4A3A-8749-BB88DA0CF6F1}" type="parTrans" cxnId="{9D923442-725C-4B03-A153-B18DE00E154E}">
      <dgm:prSet/>
      <dgm:spPr/>
      <dgm:t>
        <a:bodyPr/>
        <a:lstStyle/>
        <a:p>
          <a:endParaRPr lang="en-GB" sz="2400"/>
        </a:p>
      </dgm:t>
    </dgm:pt>
    <dgm:pt modelId="{05C0EB03-9118-45A8-95D0-73DDD3DE040A}" type="sibTrans" cxnId="{9D923442-725C-4B03-A153-B18DE00E154E}">
      <dgm:prSet/>
      <dgm:spPr/>
      <dgm:t>
        <a:bodyPr/>
        <a:lstStyle/>
        <a:p>
          <a:endParaRPr lang="en-GB" sz="2400"/>
        </a:p>
      </dgm:t>
    </dgm:pt>
    <dgm:pt modelId="{EEED106C-961D-4A29-A494-83BF39026FC6}">
      <dgm:prSet custT="1"/>
      <dgm:spPr/>
      <dgm:t>
        <a:bodyPr/>
        <a:lstStyle/>
        <a:p>
          <a:r>
            <a:rPr lang="en-GB" sz="2600" dirty="0" smtClean="0"/>
            <a:t>Facebook</a:t>
          </a:r>
          <a:endParaRPr lang="en-GB" sz="2600" dirty="0"/>
        </a:p>
      </dgm:t>
    </dgm:pt>
    <dgm:pt modelId="{57A00D1D-02D6-4FB5-A03D-C39842971B5F}" type="parTrans" cxnId="{7A28E043-EE1A-4D2E-A30F-EFFCEA990070}">
      <dgm:prSet/>
      <dgm:spPr/>
      <dgm:t>
        <a:bodyPr/>
        <a:lstStyle/>
        <a:p>
          <a:endParaRPr lang="es-ES" sz="2400"/>
        </a:p>
      </dgm:t>
    </dgm:pt>
    <dgm:pt modelId="{3BD16F3D-2B7C-4318-827B-D22DF8D92088}" type="sibTrans" cxnId="{7A28E043-EE1A-4D2E-A30F-EFFCEA990070}">
      <dgm:prSet/>
      <dgm:spPr/>
      <dgm:t>
        <a:bodyPr/>
        <a:lstStyle/>
        <a:p>
          <a:endParaRPr lang="es-ES" sz="2400"/>
        </a:p>
      </dgm:t>
    </dgm:pt>
    <dgm:pt modelId="{8D3C3032-C7CB-4CA7-BDC2-158B22C9364B}" type="pres">
      <dgm:prSet presAssocID="{BE18ED92-24C7-49E7-A59F-F105C4ADF5E1}" presName="Name0" presStyleCnt="0">
        <dgm:presLayoutVars>
          <dgm:dir/>
          <dgm:animLvl val="lvl"/>
          <dgm:resizeHandles val="exact"/>
        </dgm:presLayoutVars>
      </dgm:prSet>
      <dgm:spPr/>
      <dgm:t>
        <a:bodyPr/>
        <a:lstStyle/>
        <a:p>
          <a:endParaRPr lang="es-ES"/>
        </a:p>
      </dgm:t>
    </dgm:pt>
    <dgm:pt modelId="{A8AEDD93-CA6D-4C97-8254-18075A0FEF50}" type="pres">
      <dgm:prSet presAssocID="{21167709-816F-4C26-BBEC-72A88C9DF719}" presName="composite" presStyleCnt="0"/>
      <dgm:spPr/>
    </dgm:pt>
    <dgm:pt modelId="{0F1CDE48-D6B9-4C36-B057-EAE1A7C6678D}" type="pres">
      <dgm:prSet presAssocID="{21167709-816F-4C26-BBEC-72A88C9DF719}" presName="parTx" presStyleLbl="alignNode1" presStyleIdx="0" presStyleCnt="3" custScaleX="110433" custScaleY="145445">
        <dgm:presLayoutVars>
          <dgm:chMax val="0"/>
          <dgm:chPref val="0"/>
          <dgm:bulletEnabled val="1"/>
        </dgm:presLayoutVars>
      </dgm:prSet>
      <dgm:spPr/>
      <dgm:t>
        <a:bodyPr/>
        <a:lstStyle/>
        <a:p>
          <a:endParaRPr lang="es-ES"/>
        </a:p>
      </dgm:t>
    </dgm:pt>
    <dgm:pt modelId="{75C79D2D-B9B8-4EA8-9547-139BAD0DA0A3}" type="pres">
      <dgm:prSet presAssocID="{21167709-816F-4C26-BBEC-72A88C9DF719}" presName="desTx" presStyleLbl="alignAccFollowNode1" presStyleIdx="0" presStyleCnt="3" custScaleX="110433" custScaleY="89961">
        <dgm:presLayoutVars>
          <dgm:bulletEnabled val="1"/>
        </dgm:presLayoutVars>
      </dgm:prSet>
      <dgm:spPr/>
      <dgm:t>
        <a:bodyPr/>
        <a:lstStyle/>
        <a:p>
          <a:endParaRPr lang="es-ES"/>
        </a:p>
      </dgm:t>
    </dgm:pt>
    <dgm:pt modelId="{75D2F15E-90A3-4B6E-92BD-97811DF79F1C}" type="pres">
      <dgm:prSet presAssocID="{6A1B3FC7-AF80-47F2-B2D5-0B11552B6716}" presName="space" presStyleCnt="0"/>
      <dgm:spPr/>
    </dgm:pt>
    <dgm:pt modelId="{10F2F36A-868B-43C9-A4B7-0D28B54F95FB}" type="pres">
      <dgm:prSet presAssocID="{A31B16E9-1E93-4D8F-A764-CABADD9A998C}" presName="composite" presStyleCnt="0"/>
      <dgm:spPr/>
    </dgm:pt>
    <dgm:pt modelId="{985E9348-1B9D-4C97-B992-A8B7BB45C068}" type="pres">
      <dgm:prSet presAssocID="{A31B16E9-1E93-4D8F-A764-CABADD9A998C}" presName="parTx" presStyleLbl="alignNode1" presStyleIdx="1" presStyleCnt="3">
        <dgm:presLayoutVars>
          <dgm:chMax val="0"/>
          <dgm:chPref val="0"/>
          <dgm:bulletEnabled val="1"/>
        </dgm:presLayoutVars>
      </dgm:prSet>
      <dgm:spPr/>
      <dgm:t>
        <a:bodyPr/>
        <a:lstStyle/>
        <a:p>
          <a:endParaRPr lang="es-ES"/>
        </a:p>
      </dgm:t>
    </dgm:pt>
    <dgm:pt modelId="{29E8F380-21C7-4FC5-9B6C-92F71850BA8C}" type="pres">
      <dgm:prSet presAssocID="{A31B16E9-1E93-4D8F-A764-CABADD9A998C}" presName="desTx" presStyleLbl="alignAccFollowNode1" presStyleIdx="1" presStyleCnt="3">
        <dgm:presLayoutVars>
          <dgm:bulletEnabled val="1"/>
        </dgm:presLayoutVars>
      </dgm:prSet>
      <dgm:spPr/>
      <dgm:t>
        <a:bodyPr/>
        <a:lstStyle/>
        <a:p>
          <a:endParaRPr lang="es-ES"/>
        </a:p>
      </dgm:t>
    </dgm:pt>
    <dgm:pt modelId="{CBB33FED-29A5-45C2-B5D7-4F81483991EA}" type="pres">
      <dgm:prSet presAssocID="{308313A9-B34F-48F3-A65A-49BF26AAA598}" presName="space" presStyleCnt="0"/>
      <dgm:spPr/>
    </dgm:pt>
    <dgm:pt modelId="{97CD1843-187F-4F5B-8607-48F87CCAACF5}" type="pres">
      <dgm:prSet presAssocID="{4C46F791-A8F2-4ECA-9EFC-F9317C6CA690}" presName="composite" presStyleCnt="0"/>
      <dgm:spPr/>
    </dgm:pt>
    <dgm:pt modelId="{8FCE5C83-9905-469E-B86D-DAEE2FF67B28}" type="pres">
      <dgm:prSet presAssocID="{4C46F791-A8F2-4ECA-9EFC-F9317C6CA690}" presName="parTx" presStyleLbl="alignNode1" presStyleIdx="2" presStyleCnt="3">
        <dgm:presLayoutVars>
          <dgm:chMax val="0"/>
          <dgm:chPref val="0"/>
          <dgm:bulletEnabled val="1"/>
        </dgm:presLayoutVars>
      </dgm:prSet>
      <dgm:spPr/>
      <dgm:t>
        <a:bodyPr/>
        <a:lstStyle/>
        <a:p>
          <a:endParaRPr lang="es-ES"/>
        </a:p>
      </dgm:t>
    </dgm:pt>
    <dgm:pt modelId="{5239C6BE-EF15-463E-8422-EC2C6C9E378C}" type="pres">
      <dgm:prSet presAssocID="{4C46F791-A8F2-4ECA-9EFC-F9317C6CA690}" presName="desTx" presStyleLbl="alignAccFollowNode1" presStyleIdx="2" presStyleCnt="3">
        <dgm:presLayoutVars>
          <dgm:bulletEnabled val="1"/>
        </dgm:presLayoutVars>
      </dgm:prSet>
      <dgm:spPr/>
      <dgm:t>
        <a:bodyPr/>
        <a:lstStyle/>
        <a:p>
          <a:endParaRPr lang="es-ES"/>
        </a:p>
      </dgm:t>
    </dgm:pt>
  </dgm:ptLst>
  <dgm:cxnLst>
    <dgm:cxn modelId="{9BC3B8B7-86FC-4E2C-B0EE-8AB024FA845E}" srcId="{4C46F791-A8F2-4ECA-9EFC-F9317C6CA690}" destId="{E18A3CEE-2440-480B-A56D-A6F1C7FE09CA}" srcOrd="1" destOrd="0" parTransId="{05F2622F-53E2-473F-AC06-E6BEDB03E3F1}" sibTransId="{4112C2DD-045A-4755-A930-C751D1CE1AAC}"/>
    <dgm:cxn modelId="{378D22F7-5CD8-4008-9D35-9AE331372598}" type="presOf" srcId="{7AD13621-767E-4ACB-B5CB-61B0DD667118}" destId="{5239C6BE-EF15-463E-8422-EC2C6C9E378C}" srcOrd="0" destOrd="2" presId="urn:microsoft.com/office/officeart/2005/8/layout/hList1"/>
    <dgm:cxn modelId="{139550EB-4DF0-4CBA-8D64-90A269903E8E}" type="presOf" srcId="{EB436BE2-4627-4BBA-853D-D299756CE225}" destId="{75C79D2D-B9B8-4EA8-9547-139BAD0DA0A3}" srcOrd="0" destOrd="1" presId="urn:microsoft.com/office/officeart/2005/8/layout/hList1"/>
    <dgm:cxn modelId="{2BEEC3D8-C0BF-4ECF-90CB-4A96941C0766}" srcId="{BE18ED92-24C7-49E7-A59F-F105C4ADF5E1}" destId="{4C46F791-A8F2-4ECA-9EFC-F9317C6CA690}" srcOrd="2" destOrd="0" parTransId="{11BB2619-89F8-4059-A6B5-604FFFEC42EC}" sibTransId="{C84E93A3-36E1-47C4-9EA3-136DB700DA40}"/>
    <dgm:cxn modelId="{EEF0AC83-ADD8-4DE7-AF19-F815E933FB8C}" type="presOf" srcId="{EEED106C-961D-4A29-A494-83BF39026FC6}" destId="{29E8F380-21C7-4FC5-9B6C-92F71850BA8C}" srcOrd="0" destOrd="5" presId="urn:microsoft.com/office/officeart/2005/8/layout/hList1"/>
    <dgm:cxn modelId="{E61F7513-89B9-4919-9608-A5C1C33DC83E}" srcId="{BE18ED92-24C7-49E7-A59F-F105C4ADF5E1}" destId="{21167709-816F-4C26-BBEC-72A88C9DF719}" srcOrd="0" destOrd="0" parTransId="{A1574EFB-E08D-4D03-B953-251A267AEF87}" sibTransId="{6A1B3FC7-AF80-47F2-B2D5-0B11552B6716}"/>
    <dgm:cxn modelId="{3F58EE4A-C433-40D6-95D8-AA61C0BD4D5A}" srcId="{A31B16E9-1E93-4D8F-A764-CABADD9A998C}" destId="{C4AAF135-5BE1-4FDC-A7A1-B6495AD604A7}" srcOrd="1" destOrd="0" parTransId="{B694C329-4C8E-4B5A-BAC1-61554DD2825B}" sibTransId="{353CBDE9-A0A3-4321-9B85-F2DFDADE90C3}"/>
    <dgm:cxn modelId="{386B569B-139B-4F71-8E3A-7A28EC2A1DEC}" type="presOf" srcId="{A9FDE4D0-5C84-4165-B3D7-69005D801A1E}" destId="{29E8F380-21C7-4FC5-9B6C-92F71850BA8C}" srcOrd="0" destOrd="2" presId="urn:microsoft.com/office/officeart/2005/8/layout/hList1"/>
    <dgm:cxn modelId="{8B7BC575-3994-445D-9A96-6BD4C2D7A543}" type="presOf" srcId="{32F7FA7F-E935-4A67-889E-8AF2C72B967B}" destId="{29E8F380-21C7-4FC5-9B6C-92F71850BA8C}" srcOrd="0" destOrd="4" presId="urn:microsoft.com/office/officeart/2005/8/layout/hList1"/>
    <dgm:cxn modelId="{7A28E043-EE1A-4D2E-A30F-EFFCEA990070}" srcId="{A31B16E9-1E93-4D8F-A764-CABADD9A998C}" destId="{EEED106C-961D-4A29-A494-83BF39026FC6}" srcOrd="5" destOrd="0" parTransId="{57A00D1D-02D6-4FB5-A03D-C39842971B5F}" sibTransId="{3BD16F3D-2B7C-4318-827B-D22DF8D92088}"/>
    <dgm:cxn modelId="{A93466EE-6B18-4569-8949-452CD4CE1046}" srcId="{A31B16E9-1E93-4D8F-A764-CABADD9A998C}" destId="{11417AFD-05CC-41F1-9F60-D1517B6D211F}" srcOrd="6" destOrd="0" parTransId="{E1250839-09D0-4BFB-8D24-9D1BB68CFD60}" sibTransId="{E4A77D0C-F893-4850-94BD-E97F4B3AF304}"/>
    <dgm:cxn modelId="{8A7EE2F4-466B-4213-AFCE-00111D90FC95}" type="presOf" srcId="{C4AAF135-5BE1-4FDC-A7A1-B6495AD604A7}" destId="{29E8F380-21C7-4FC5-9B6C-92F71850BA8C}" srcOrd="0" destOrd="1" presId="urn:microsoft.com/office/officeart/2005/8/layout/hList1"/>
    <dgm:cxn modelId="{A769E07E-D2F7-4F3B-87AF-89BC9CDA46F6}" type="presOf" srcId="{C7C5EB47-F32E-411E-ADAF-E695465A9A32}" destId="{75C79D2D-B9B8-4EA8-9547-139BAD0DA0A3}" srcOrd="0" destOrd="0" presId="urn:microsoft.com/office/officeart/2005/8/layout/hList1"/>
    <dgm:cxn modelId="{55FADBD8-F64D-4737-9277-C156E9483BDD}" type="presOf" srcId="{50FC117A-42ED-4EF6-9EF8-75E6CCA74BDE}" destId="{29E8F380-21C7-4FC5-9B6C-92F71850BA8C}" srcOrd="0" destOrd="0" presId="urn:microsoft.com/office/officeart/2005/8/layout/hList1"/>
    <dgm:cxn modelId="{44EE1AD8-57CA-4644-ACA5-4B60C167B64F}" type="presOf" srcId="{535F919C-C0A2-4ECB-AECF-C6A819441427}" destId="{29E8F380-21C7-4FC5-9B6C-92F71850BA8C}" srcOrd="0" destOrd="3" presId="urn:microsoft.com/office/officeart/2005/8/layout/hList1"/>
    <dgm:cxn modelId="{21242D89-81BF-46A2-B4C9-D75BB8C35D99}" type="presOf" srcId="{21167709-816F-4C26-BBEC-72A88C9DF719}" destId="{0F1CDE48-D6B9-4C36-B057-EAE1A7C6678D}" srcOrd="0" destOrd="0" presId="urn:microsoft.com/office/officeart/2005/8/layout/hList1"/>
    <dgm:cxn modelId="{FF4B3308-A874-4E62-9B6E-C79E9FD73137}" srcId="{21167709-816F-4C26-BBEC-72A88C9DF719}" destId="{C7C5EB47-F32E-411E-ADAF-E695465A9A32}" srcOrd="0" destOrd="0" parTransId="{877DF27D-EDA7-4253-9A1A-000E8E36D8D7}" sibTransId="{3AD06E1B-872C-46E3-8A9F-A33C2C79732B}"/>
    <dgm:cxn modelId="{BDFE73E2-4FDE-47B6-9181-40509043DEC5}" srcId="{21167709-816F-4C26-BBEC-72A88C9DF719}" destId="{F17C8D2D-4D25-4107-9CAA-B481E87F9B02}" srcOrd="2" destOrd="0" parTransId="{0EAFE66E-947D-4039-B316-12CCAD71089C}" sibTransId="{993606BF-B4A6-458E-A214-2F18A6FBDA5E}"/>
    <dgm:cxn modelId="{FF86CF58-5F1D-4B5E-A11B-2F60F85173A9}" type="presOf" srcId="{A31B16E9-1E93-4D8F-A764-CABADD9A998C}" destId="{985E9348-1B9D-4C97-B992-A8B7BB45C068}" srcOrd="0" destOrd="0" presId="urn:microsoft.com/office/officeart/2005/8/layout/hList1"/>
    <dgm:cxn modelId="{4386FD0A-A70F-44DC-BDC8-78B80314A48A}" srcId="{4C46F791-A8F2-4ECA-9EFC-F9317C6CA690}" destId="{7AD13621-767E-4ACB-B5CB-61B0DD667118}" srcOrd="2" destOrd="0" parTransId="{66D596C3-F4E9-489E-AF77-66FED995B831}" sibTransId="{58FF585F-4699-4068-9588-581E95CAA204}"/>
    <dgm:cxn modelId="{399BF52D-BC89-4934-8937-1C3F0ACC2797}" type="presOf" srcId="{E18A3CEE-2440-480B-A56D-A6F1C7FE09CA}" destId="{5239C6BE-EF15-463E-8422-EC2C6C9E378C}" srcOrd="0" destOrd="1" presId="urn:microsoft.com/office/officeart/2005/8/layout/hList1"/>
    <dgm:cxn modelId="{DC57E62C-8131-468D-AD1F-DA59B745D0B9}" type="presOf" srcId="{4C46F791-A8F2-4ECA-9EFC-F9317C6CA690}" destId="{8FCE5C83-9905-469E-B86D-DAEE2FF67B28}" srcOrd="0" destOrd="0" presId="urn:microsoft.com/office/officeart/2005/8/layout/hList1"/>
    <dgm:cxn modelId="{9D923442-725C-4B03-A153-B18DE00E154E}" srcId="{A31B16E9-1E93-4D8F-A764-CABADD9A998C}" destId="{32F7FA7F-E935-4A67-889E-8AF2C72B967B}" srcOrd="4" destOrd="0" parTransId="{BC182C71-0551-4A3A-8749-BB88DA0CF6F1}" sibTransId="{05C0EB03-9118-45A8-95D0-73DDD3DE040A}"/>
    <dgm:cxn modelId="{16DAEC38-6105-4AF7-91C0-D1C88422A429}" type="presOf" srcId="{F17C8D2D-4D25-4107-9CAA-B481E87F9B02}" destId="{75C79D2D-B9B8-4EA8-9547-139BAD0DA0A3}" srcOrd="0" destOrd="2" presId="urn:microsoft.com/office/officeart/2005/8/layout/hList1"/>
    <dgm:cxn modelId="{E727E495-1059-4A86-A08F-F0C598629F53}" srcId="{21167709-816F-4C26-BBEC-72A88C9DF719}" destId="{EB436BE2-4627-4BBA-853D-D299756CE225}" srcOrd="1" destOrd="0" parTransId="{7B793C71-58E5-42DE-A0C3-CC3CF38AE176}" sibTransId="{670D3BF1-F227-4772-A612-035514C73C63}"/>
    <dgm:cxn modelId="{5F999FE8-A3B3-4704-A7A1-43B8818AB058}" srcId="{BE18ED92-24C7-49E7-A59F-F105C4ADF5E1}" destId="{A31B16E9-1E93-4D8F-A764-CABADD9A998C}" srcOrd="1" destOrd="0" parTransId="{92F37A57-19A1-42A1-AC73-0CBF724E88DB}" sibTransId="{308313A9-B34F-48F3-A65A-49BF26AAA598}"/>
    <dgm:cxn modelId="{D28735EF-45C1-4476-99BF-2650FF2EAFE2}" srcId="{4C46F791-A8F2-4ECA-9EFC-F9317C6CA690}" destId="{935B46B6-A57B-478F-9862-9EECFF0BAD23}" srcOrd="0" destOrd="0" parTransId="{A45001F6-D40E-4D37-96C3-867ECB995879}" sibTransId="{7EFCE112-0594-4D96-8E91-ACD6C6AFB402}"/>
    <dgm:cxn modelId="{380DE6EC-7D04-4226-93E5-FBC386B3C834}" srcId="{A31B16E9-1E93-4D8F-A764-CABADD9A998C}" destId="{A9FDE4D0-5C84-4165-B3D7-69005D801A1E}" srcOrd="2" destOrd="0" parTransId="{EC59FDA5-4748-41C1-B9F3-1931739F5BF9}" sibTransId="{196F48C7-BD00-4449-809F-ED942E99925A}"/>
    <dgm:cxn modelId="{BE745B69-B915-4506-A9A0-4A59A982C192}" srcId="{21167709-816F-4C26-BBEC-72A88C9DF719}" destId="{3E1689B7-382B-4A9C-A628-5C6ED1EE296B}" srcOrd="3" destOrd="0" parTransId="{D914371A-0C3A-4ABF-8C92-28E8F8E9C56B}" sibTransId="{9D7B53B4-3D6B-4B04-90FF-4177E8E8965E}"/>
    <dgm:cxn modelId="{1D74CCCD-F849-4546-B73F-CDFAC1E212F4}" type="presOf" srcId="{BE18ED92-24C7-49E7-A59F-F105C4ADF5E1}" destId="{8D3C3032-C7CB-4CA7-BDC2-158B22C9364B}" srcOrd="0" destOrd="0" presId="urn:microsoft.com/office/officeart/2005/8/layout/hList1"/>
    <dgm:cxn modelId="{EC63FC86-BD3B-4401-A2C7-1D8152F9096F}" type="presOf" srcId="{935B46B6-A57B-478F-9862-9EECFF0BAD23}" destId="{5239C6BE-EF15-463E-8422-EC2C6C9E378C}" srcOrd="0" destOrd="0" presId="urn:microsoft.com/office/officeart/2005/8/layout/hList1"/>
    <dgm:cxn modelId="{B25475EC-1BF1-4117-B573-D34F5B7693A3}" type="presOf" srcId="{3E1689B7-382B-4A9C-A628-5C6ED1EE296B}" destId="{75C79D2D-B9B8-4EA8-9547-139BAD0DA0A3}" srcOrd="0" destOrd="3" presId="urn:microsoft.com/office/officeart/2005/8/layout/hList1"/>
    <dgm:cxn modelId="{F4205256-5060-439E-8A65-1844DFC09FB5}" type="presOf" srcId="{11417AFD-05CC-41F1-9F60-D1517B6D211F}" destId="{29E8F380-21C7-4FC5-9B6C-92F71850BA8C}" srcOrd="0" destOrd="6" presId="urn:microsoft.com/office/officeart/2005/8/layout/hList1"/>
    <dgm:cxn modelId="{3575F9EA-6611-4494-BB20-3AEAC96C5A5C}" srcId="{A31B16E9-1E93-4D8F-A764-CABADD9A998C}" destId="{50FC117A-42ED-4EF6-9EF8-75E6CCA74BDE}" srcOrd="0" destOrd="0" parTransId="{AA2CBB7E-4106-4182-9400-CAE77964BE9E}" sibTransId="{3247BD58-5C86-4CA9-B47B-AB7D6237FA79}"/>
    <dgm:cxn modelId="{87F53C57-58EF-49F0-BF15-12F8216D2096}" srcId="{A31B16E9-1E93-4D8F-A764-CABADD9A998C}" destId="{535F919C-C0A2-4ECB-AECF-C6A819441427}" srcOrd="3" destOrd="0" parTransId="{41F57C64-8F8C-42B8-838D-872FEFE60C83}" sibTransId="{67007351-4546-4F45-89D8-CDB2237E9CDA}"/>
    <dgm:cxn modelId="{FEEC440F-8551-4C67-AF61-CEA04FCDB4DD}" type="presParOf" srcId="{8D3C3032-C7CB-4CA7-BDC2-158B22C9364B}" destId="{A8AEDD93-CA6D-4C97-8254-18075A0FEF50}" srcOrd="0" destOrd="0" presId="urn:microsoft.com/office/officeart/2005/8/layout/hList1"/>
    <dgm:cxn modelId="{2153BF18-9448-47B0-B33F-C1F35D5611DA}" type="presParOf" srcId="{A8AEDD93-CA6D-4C97-8254-18075A0FEF50}" destId="{0F1CDE48-D6B9-4C36-B057-EAE1A7C6678D}" srcOrd="0" destOrd="0" presId="urn:microsoft.com/office/officeart/2005/8/layout/hList1"/>
    <dgm:cxn modelId="{20C72F6E-B467-4819-A2D0-4F757B64A149}" type="presParOf" srcId="{A8AEDD93-CA6D-4C97-8254-18075A0FEF50}" destId="{75C79D2D-B9B8-4EA8-9547-139BAD0DA0A3}" srcOrd="1" destOrd="0" presId="urn:microsoft.com/office/officeart/2005/8/layout/hList1"/>
    <dgm:cxn modelId="{F145B105-A494-4BA7-B459-141827548680}" type="presParOf" srcId="{8D3C3032-C7CB-4CA7-BDC2-158B22C9364B}" destId="{75D2F15E-90A3-4B6E-92BD-97811DF79F1C}" srcOrd="1" destOrd="0" presId="urn:microsoft.com/office/officeart/2005/8/layout/hList1"/>
    <dgm:cxn modelId="{21D1C13E-45B5-4103-BA83-9518017E6F52}" type="presParOf" srcId="{8D3C3032-C7CB-4CA7-BDC2-158B22C9364B}" destId="{10F2F36A-868B-43C9-A4B7-0D28B54F95FB}" srcOrd="2" destOrd="0" presId="urn:microsoft.com/office/officeart/2005/8/layout/hList1"/>
    <dgm:cxn modelId="{54E40A20-FACB-4268-8389-8BE443B33C1F}" type="presParOf" srcId="{10F2F36A-868B-43C9-A4B7-0D28B54F95FB}" destId="{985E9348-1B9D-4C97-B992-A8B7BB45C068}" srcOrd="0" destOrd="0" presId="urn:microsoft.com/office/officeart/2005/8/layout/hList1"/>
    <dgm:cxn modelId="{B6BBA6D2-CE5D-4663-89A6-24699C89BC72}" type="presParOf" srcId="{10F2F36A-868B-43C9-A4B7-0D28B54F95FB}" destId="{29E8F380-21C7-4FC5-9B6C-92F71850BA8C}" srcOrd="1" destOrd="0" presId="urn:microsoft.com/office/officeart/2005/8/layout/hList1"/>
    <dgm:cxn modelId="{ECBA117E-6E13-4BA3-B734-2621ABAD9BA5}" type="presParOf" srcId="{8D3C3032-C7CB-4CA7-BDC2-158B22C9364B}" destId="{CBB33FED-29A5-45C2-B5D7-4F81483991EA}" srcOrd="3" destOrd="0" presId="urn:microsoft.com/office/officeart/2005/8/layout/hList1"/>
    <dgm:cxn modelId="{2F863947-7DC8-4B9A-ADE4-CFF9DC11B0E6}" type="presParOf" srcId="{8D3C3032-C7CB-4CA7-BDC2-158B22C9364B}" destId="{97CD1843-187F-4F5B-8607-48F87CCAACF5}" srcOrd="4" destOrd="0" presId="urn:microsoft.com/office/officeart/2005/8/layout/hList1"/>
    <dgm:cxn modelId="{A8BC248D-57B0-44A9-866E-1BDC5F17F8B7}" type="presParOf" srcId="{97CD1843-187F-4F5B-8607-48F87CCAACF5}" destId="{8FCE5C83-9905-469E-B86D-DAEE2FF67B28}" srcOrd="0" destOrd="0" presId="urn:microsoft.com/office/officeart/2005/8/layout/hList1"/>
    <dgm:cxn modelId="{0D9FFE7C-25C4-44C8-944A-D2FDFA375AC9}" type="presParOf" srcId="{97CD1843-187F-4F5B-8607-48F87CCAACF5}" destId="{5239C6BE-EF15-463E-8422-EC2C6C9E37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3BECC5-62EA-47AC-8EF5-6D18EE1D84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FC07932-DB6F-4B83-B734-090C1643F93D}">
      <dgm:prSet phldrT="[Text]" custT="1"/>
      <dgm:spPr/>
      <dgm:t>
        <a:bodyPr/>
        <a:lstStyle/>
        <a:p>
          <a:r>
            <a:rPr lang="en-GB" sz="2600" dirty="0" smtClean="0"/>
            <a:t>Niche / Unrealized potential</a:t>
          </a:r>
          <a:endParaRPr lang="en-GB" sz="2600" dirty="0"/>
        </a:p>
      </dgm:t>
    </dgm:pt>
    <dgm:pt modelId="{52592203-6E3E-475C-8C92-99EB786030BA}" type="parTrans" cxnId="{C09843A2-1CC4-4180-979C-3AFCE5AA2F8C}">
      <dgm:prSet/>
      <dgm:spPr/>
      <dgm:t>
        <a:bodyPr/>
        <a:lstStyle/>
        <a:p>
          <a:endParaRPr lang="en-GB" sz="2200"/>
        </a:p>
      </dgm:t>
    </dgm:pt>
    <dgm:pt modelId="{F0895158-76C2-4B23-B54E-08B9F3A71D72}" type="sibTrans" cxnId="{C09843A2-1CC4-4180-979C-3AFCE5AA2F8C}">
      <dgm:prSet/>
      <dgm:spPr/>
      <dgm:t>
        <a:bodyPr/>
        <a:lstStyle/>
        <a:p>
          <a:endParaRPr lang="en-GB" sz="2200"/>
        </a:p>
      </dgm:t>
    </dgm:pt>
    <dgm:pt modelId="{58D8B77A-ED34-4E71-8EDC-A6029439DBD3}">
      <dgm:prSet phldrT="[Text]" custT="1"/>
      <dgm:spPr/>
      <dgm:t>
        <a:bodyPr/>
        <a:lstStyle/>
        <a:p>
          <a:r>
            <a:rPr lang="en-GB" sz="2600" dirty="0" smtClean="0"/>
            <a:t>Leadership</a:t>
          </a:r>
          <a:endParaRPr lang="en-GB" sz="2600" dirty="0"/>
        </a:p>
      </dgm:t>
    </dgm:pt>
    <dgm:pt modelId="{F756B4E9-6FA7-48F9-8AFA-C7ADB8393345}" type="parTrans" cxnId="{2FAC88E7-3E59-40BB-8A3E-BF664B06C21C}">
      <dgm:prSet/>
      <dgm:spPr/>
      <dgm:t>
        <a:bodyPr/>
        <a:lstStyle/>
        <a:p>
          <a:endParaRPr lang="en-GB" sz="2200"/>
        </a:p>
      </dgm:t>
    </dgm:pt>
    <dgm:pt modelId="{4A883FE1-35AF-4E96-AE3E-472EE09C5E87}" type="sibTrans" cxnId="{2FAC88E7-3E59-40BB-8A3E-BF664B06C21C}">
      <dgm:prSet/>
      <dgm:spPr/>
      <dgm:t>
        <a:bodyPr/>
        <a:lstStyle/>
        <a:p>
          <a:endParaRPr lang="en-GB" sz="2200"/>
        </a:p>
      </dgm:t>
    </dgm:pt>
    <dgm:pt modelId="{7D109375-AB0F-4625-87F8-0A64F3A7C078}">
      <dgm:prSet phldrT="[Text]" custT="1"/>
      <dgm:spPr/>
      <dgm:t>
        <a:bodyPr/>
        <a:lstStyle/>
        <a:p>
          <a:r>
            <a:rPr lang="en-GB" sz="2600" dirty="0" smtClean="0"/>
            <a:t>New / Unfocused</a:t>
          </a:r>
          <a:endParaRPr lang="en-GB" sz="2600" dirty="0"/>
        </a:p>
      </dgm:t>
    </dgm:pt>
    <dgm:pt modelId="{4DA41A01-9494-47F8-93E0-68A9681FEEBA}" type="parTrans" cxnId="{23226DCF-38C7-4514-B081-77DC860336B0}">
      <dgm:prSet/>
      <dgm:spPr/>
      <dgm:t>
        <a:bodyPr/>
        <a:lstStyle/>
        <a:p>
          <a:endParaRPr lang="en-GB" sz="2200"/>
        </a:p>
      </dgm:t>
    </dgm:pt>
    <dgm:pt modelId="{78AAB872-60DC-4AE7-8DED-2968ECEBEF98}" type="sibTrans" cxnId="{23226DCF-38C7-4514-B081-77DC860336B0}">
      <dgm:prSet/>
      <dgm:spPr/>
      <dgm:t>
        <a:bodyPr/>
        <a:lstStyle/>
        <a:p>
          <a:endParaRPr lang="en-GB" sz="2200"/>
        </a:p>
      </dgm:t>
    </dgm:pt>
    <dgm:pt modelId="{0BD591A4-0FDF-4849-83DA-E76BC87D2247}">
      <dgm:prSet phldrT="[Text]" custT="1"/>
      <dgm:spPr/>
      <dgm:t>
        <a:bodyPr/>
        <a:lstStyle/>
        <a:p>
          <a:r>
            <a:rPr lang="en-GB" sz="2600" dirty="0" smtClean="0"/>
            <a:t>Eroding</a:t>
          </a:r>
          <a:endParaRPr lang="en-GB" sz="2600" dirty="0"/>
        </a:p>
      </dgm:t>
    </dgm:pt>
    <dgm:pt modelId="{4E5F7A94-8693-4412-8728-8ADFC5DFF365}" type="parTrans" cxnId="{7CAEDC76-7F5A-44DD-AC9D-DCF944741A9C}">
      <dgm:prSet/>
      <dgm:spPr/>
      <dgm:t>
        <a:bodyPr/>
        <a:lstStyle/>
        <a:p>
          <a:endParaRPr lang="en-GB" sz="2200"/>
        </a:p>
      </dgm:t>
    </dgm:pt>
    <dgm:pt modelId="{37009C35-0289-4097-A9F2-A50B7BCF4A94}" type="sibTrans" cxnId="{7CAEDC76-7F5A-44DD-AC9D-DCF944741A9C}">
      <dgm:prSet/>
      <dgm:spPr/>
      <dgm:t>
        <a:bodyPr/>
        <a:lstStyle/>
        <a:p>
          <a:endParaRPr lang="en-GB" sz="2200"/>
        </a:p>
      </dgm:t>
    </dgm:pt>
    <dgm:pt modelId="{D84EE055-4662-4E59-919C-8696D37A4436}" type="pres">
      <dgm:prSet presAssocID="{DD3BECC5-62EA-47AC-8EF5-6D18EE1D84E4}" presName="diagram" presStyleCnt="0">
        <dgm:presLayoutVars>
          <dgm:dir/>
          <dgm:resizeHandles val="exact"/>
        </dgm:presLayoutVars>
      </dgm:prSet>
      <dgm:spPr/>
      <dgm:t>
        <a:bodyPr/>
        <a:lstStyle/>
        <a:p>
          <a:endParaRPr lang="en-GB"/>
        </a:p>
      </dgm:t>
    </dgm:pt>
    <dgm:pt modelId="{C6DA36AF-DDD0-44D2-A3CC-0E101B0C1BE7}" type="pres">
      <dgm:prSet presAssocID="{CFC07932-DB6F-4B83-B734-090C1643F93D}" presName="node" presStyleLbl="node1" presStyleIdx="0" presStyleCnt="4" custScaleX="2000000" custScaleY="2000000">
        <dgm:presLayoutVars>
          <dgm:bulletEnabled val="1"/>
        </dgm:presLayoutVars>
      </dgm:prSet>
      <dgm:spPr/>
      <dgm:t>
        <a:bodyPr/>
        <a:lstStyle/>
        <a:p>
          <a:endParaRPr lang="en-GB"/>
        </a:p>
      </dgm:t>
    </dgm:pt>
    <dgm:pt modelId="{2574A496-BD4F-48F5-B457-A3B5B4B3D16A}" type="pres">
      <dgm:prSet presAssocID="{F0895158-76C2-4B23-B54E-08B9F3A71D72}" presName="sibTrans" presStyleCnt="0"/>
      <dgm:spPr/>
    </dgm:pt>
    <dgm:pt modelId="{B4BFADC3-55F3-4347-B49E-D6A08481EE65}" type="pres">
      <dgm:prSet presAssocID="{58D8B77A-ED34-4E71-8EDC-A6029439DBD3}" presName="node" presStyleLbl="node1" presStyleIdx="1" presStyleCnt="4" custScaleX="2000000" custScaleY="2000000">
        <dgm:presLayoutVars>
          <dgm:bulletEnabled val="1"/>
        </dgm:presLayoutVars>
      </dgm:prSet>
      <dgm:spPr/>
      <dgm:t>
        <a:bodyPr/>
        <a:lstStyle/>
        <a:p>
          <a:endParaRPr lang="en-GB"/>
        </a:p>
      </dgm:t>
    </dgm:pt>
    <dgm:pt modelId="{806C94F0-4B89-4A35-BD6B-B1B16F5287F0}" type="pres">
      <dgm:prSet presAssocID="{4A883FE1-35AF-4E96-AE3E-472EE09C5E87}" presName="sibTrans" presStyleCnt="0"/>
      <dgm:spPr/>
    </dgm:pt>
    <dgm:pt modelId="{F380DE56-A0D3-434C-B7B2-228DCC452F4E}" type="pres">
      <dgm:prSet presAssocID="{7D109375-AB0F-4625-87F8-0A64F3A7C078}" presName="node" presStyleLbl="node1" presStyleIdx="2" presStyleCnt="4" custScaleX="2000000" custScaleY="2000000">
        <dgm:presLayoutVars>
          <dgm:bulletEnabled val="1"/>
        </dgm:presLayoutVars>
      </dgm:prSet>
      <dgm:spPr/>
      <dgm:t>
        <a:bodyPr/>
        <a:lstStyle/>
        <a:p>
          <a:endParaRPr lang="en-GB"/>
        </a:p>
      </dgm:t>
    </dgm:pt>
    <dgm:pt modelId="{7EAF5B8E-C8D3-4C2D-81CC-46E05972345B}" type="pres">
      <dgm:prSet presAssocID="{78AAB872-60DC-4AE7-8DED-2968ECEBEF98}" presName="sibTrans" presStyleCnt="0"/>
      <dgm:spPr/>
    </dgm:pt>
    <dgm:pt modelId="{342B3D5B-9F56-4381-8CCA-C0346DA19345}" type="pres">
      <dgm:prSet presAssocID="{0BD591A4-0FDF-4849-83DA-E76BC87D2247}" presName="node" presStyleLbl="node1" presStyleIdx="3" presStyleCnt="4" custScaleX="2000000" custScaleY="2000000">
        <dgm:presLayoutVars>
          <dgm:bulletEnabled val="1"/>
        </dgm:presLayoutVars>
      </dgm:prSet>
      <dgm:spPr/>
      <dgm:t>
        <a:bodyPr/>
        <a:lstStyle/>
        <a:p>
          <a:endParaRPr lang="en-GB"/>
        </a:p>
      </dgm:t>
    </dgm:pt>
  </dgm:ptLst>
  <dgm:cxnLst>
    <dgm:cxn modelId="{E4D51FF9-18CD-49E6-B920-C3375584F4BE}" type="presOf" srcId="{7D109375-AB0F-4625-87F8-0A64F3A7C078}" destId="{F380DE56-A0D3-434C-B7B2-228DCC452F4E}" srcOrd="0" destOrd="0" presId="urn:microsoft.com/office/officeart/2005/8/layout/default"/>
    <dgm:cxn modelId="{5422F490-825D-4199-A589-FCD6741AE007}" type="presOf" srcId="{DD3BECC5-62EA-47AC-8EF5-6D18EE1D84E4}" destId="{D84EE055-4662-4E59-919C-8696D37A4436}" srcOrd="0" destOrd="0" presId="urn:microsoft.com/office/officeart/2005/8/layout/default"/>
    <dgm:cxn modelId="{2FAC88E7-3E59-40BB-8A3E-BF664B06C21C}" srcId="{DD3BECC5-62EA-47AC-8EF5-6D18EE1D84E4}" destId="{58D8B77A-ED34-4E71-8EDC-A6029439DBD3}" srcOrd="1" destOrd="0" parTransId="{F756B4E9-6FA7-48F9-8AFA-C7ADB8393345}" sibTransId="{4A883FE1-35AF-4E96-AE3E-472EE09C5E87}"/>
    <dgm:cxn modelId="{7E410BD2-D365-4C5E-9EF8-3E5161B3C49F}" type="presOf" srcId="{0BD591A4-0FDF-4849-83DA-E76BC87D2247}" destId="{342B3D5B-9F56-4381-8CCA-C0346DA19345}" srcOrd="0" destOrd="0" presId="urn:microsoft.com/office/officeart/2005/8/layout/default"/>
    <dgm:cxn modelId="{C5A65B93-FFC9-479A-85CE-7129FACBABCD}" type="presOf" srcId="{CFC07932-DB6F-4B83-B734-090C1643F93D}" destId="{C6DA36AF-DDD0-44D2-A3CC-0E101B0C1BE7}" srcOrd="0" destOrd="0" presId="urn:microsoft.com/office/officeart/2005/8/layout/default"/>
    <dgm:cxn modelId="{C09843A2-1CC4-4180-979C-3AFCE5AA2F8C}" srcId="{DD3BECC5-62EA-47AC-8EF5-6D18EE1D84E4}" destId="{CFC07932-DB6F-4B83-B734-090C1643F93D}" srcOrd="0" destOrd="0" parTransId="{52592203-6E3E-475C-8C92-99EB786030BA}" sibTransId="{F0895158-76C2-4B23-B54E-08B9F3A71D72}"/>
    <dgm:cxn modelId="{7CAEDC76-7F5A-44DD-AC9D-DCF944741A9C}" srcId="{DD3BECC5-62EA-47AC-8EF5-6D18EE1D84E4}" destId="{0BD591A4-0FDF-4849-83DA-E76BC87D2247}" srcOrd="3" destOrd="0" parTransId="{4E5F7A94-8693-4412-8728-8ADFC5DFF365}" sibTransId="{37009C35-0289-4097-A9F2-A50B7BCF4A94}"/>
    <dgm:cxn modelId="{D3D5FDB3-B4AC-4AEA-8FC0-E6FC9D513D09}" type="presOf" srcId="{58D8B77A-ED34-4E71-8EDC-A6029439DBD3}" destId="{B4BFADC3-55F3-4347-B49E-D6A08481EE65}" srcOrd="0" destOrd="0" presId="urn:microsoft.com/office/officeart/2005/8/layout/default"/>
    <dgm:cxn modelId="{23226DCF-38C7-4514-B081-77DC860336B0}" srcId="{DD3BECC5-62EA-47AC-8EF5-6D18EE1D84E4}" destId="{7D109375-AB0F-4625-87F8-0A64F3A7C078}" srcOrd="2" destOrd="0" parTransId="{4DA41A01-9494-47F8-93E0-68A9681FEEBA}" sibTransId="{78AAB872-60DC-4AE7-8DED-2968ECEBEF98}"/>
    <dgm:cxn modelId="{3C9AF379-9089-44D4-98CF-8382FF63845B}" type="presParOf" srcId="{D84EE055-4662-4E59-919C-8696D37A4436}" destId="{C6DA36AF-DDD0-44D2-A3CC-0E101B0C1BE7}" srcOrd="0" destOrd="0" presId="urn:microsoft.com/office/officeart/2005/8/layout/default"/>
    <dgm:cxn modelId="{A204F8ED-E59D-4BDA-9FA7-D0EB6EF55B15}" type="presParOf" srcId="{D84EE055-4662-4E59-919C-8696D37A4436}" destId="{2574A496-BD4F-48F5-B457-A3B5B4B3D16A}" srcOrd="1" destOrd="0" presId="urn:microsoft.com/office/officeart/2005/8/layout/default"/>
    <dgm:cxn modelId="{1CF049E8-27B5-434B-B4C4-E994D74B8FEE}" type="presParOf" srcId="{D84EE055-4662-4E59-919C-8696D37A4436}" destId="{B4BFADC3-55F3-4347-B49E-D6A08481EE65}" srcOrd="2" destOrd="0" presId="urn:microsoft.com/office/officeart/2005/8/layout/default"/>
    <dgm:cxn modelId="{B047BC59-3E60-46E8-9DAD-1ECA76128F56}" type="presParOf" srcId="{D84EE055-4662-4E59-919C-8696D37A4436}" destId="{806C94F0-4B89-4A35-BD6B-B1B16F5287F0}" srcOrd="3" destOrd="0" presId="urn:microsoft.com/office/officeart/2005/8/layout/default"/>
    <dgm:cxn modelId="{2F94B1B6-4B68-4965-A72D-FB79EB0C18D5}" type="presParOf" srcId="{D84EE055-4662-4E59-919C-8696D37A4436}" destId="{F380DE56-A0D3-434C-B7B2-228DCC452F4E}" srcOrd="4" destOrd="0" presId="urn:microsoft.com/office/officeart/2005/8/layout/default"/>
    <dgm:cxn modelId="{B639508E-12F5-4A05-BAB8-F53AAED8C256}" type="presParOf" srcId="{D84EE055-4662-4E59-919C-8696D37A4436}" destId="{7EAF5B8E-C8D3-4C2D-81CC-46E05972345B}" srcOrd="5" destOrd="0" presId="urn:microsoft.com/office/officeart/2005/8/layout/default"/>
    <dgm:cxn modelId="{C0C86625-F164-4BD9-A95C-3265557FF65D}" type="presParOf" srcId="{D84EE055-4662-4E59-919C-8696D37A4436}" destId="{342B3D5B-9F56-4381-8CCA-C0346DA1934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03B671-7829-486E-8600-DBA4457C30A8}"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GB"/>
        </a:p>
      </dgm:t>
    </dgm:pt>
    <dgm:pt modelId="{0EEAE257-3BAA-4C75-84D6-813FD0CEEB44}">
      <dgm:prSet phldrT="[Text]" custT="1"/>
      <dgm:spPr/>
      <dgm:t>
        <a:bodyPr/>
        <a:lstStyle/>
        <a:p>
          <a:r>
            <a:rPr lang="en-GB" sz="2600" dirty="0" smtClean="0"/>
            <a:t>Brand Identity System</a:t>
          </a:r>
          <a:endParaRPr lang="en-GB" sz="2600" dirty="0"/>
        </a:p>
      </dgm:t>
    </dgm:pt>
    <dgm:pt modelId="{C7B6E49A-08B0-4E20-87BF-880B9CBD7368}" type="parTrans" cxnId="{65FE1F88-B550-417F-B8F1-61B003A1FAFE}">
      <dgm:prSet/>
      <dgm:spPr/>
      <dgm:t>
        <a:bodyPr/>
        <a:lstStyle/>
        <a:p>
          <a:endParaRPr lang="en-GB" sz="2400"/>
        </a:p>
      </dgm:t>
    </dgm:pt>
    <dgm:pt modelId="{A47CA9E6-7F17-4144-930F-BD7216A553BF}" type="sibTrans" cxnId="{65FE1F88-B550-417F-B8F1-61B003A1FAFE}">
      <dgm:prSet/>
      <dgm:spPr/>
      <dgm:t>
        <a:bodyPr/>
        <a:lstStyle/>
        <a:p>
          <a:endParaRPr lang="en-GB" sz="2400"/>
        </a:p>
      </dgm:t>
    </dgm:pt>
    <dgm:pt modelId="{85165890-17DF-47EA-B314-06158256B6FE}">
      <dgm:prSet phldrT="[Text]" custT="1"/>
      <dgm:spPr/>
      <dgm:t>
        <a:bodyPr/>
        <a:lstStyle/>
        <a:p>
          <a:r>
            <a:rPr lang="en-GB" sz="2600" dirty="0" smtClean="0"/>
            <a:t>Brand as product</a:t>
          </a:r>
          <a:endParaRPr lang="en-GB" sz="2600" dirty="0"/>
        </a:p>
      </dgm:t>
    </dgm:pt>
    <dgm:pt modelId="{B72DF36B-B068-4AB2-B915-E1F6A4EC6035}" type="parTrans" cxnId="{5F01EE9F-E82F-454B-ABD2-896AB1FAC282}">
      <dgm:prSet custT="1"/>
      <dgm:spPr/>
      <dgm:t>
        <a:bodyPr/>
        <a:lstStyle/>
        <a:p>
          <a:endParaRPr lang="en-GB" sz="2400"/>
        </a:p>
      </dgm:t>
    </dgm:pt>
    <dgm:pt modelId="{DE92FA32-096C-4C92-BA0A-063290E23D97}" type="sibTrans" cxnId="{5F01EE9F-E82F-454B-ABD2-896AB1FAC282}">
      <dgm:prSet/>
      <dgm:spPr/>
      <dgm:t>
        <a:bodyPr/>
        <a:lstStyle/>
        <a:p>
          <a:endParaRPr lang="en-GB" sz="2400"/>
        </a:p>
      </dgm:t>
    </dgm:pt>
    <dgm:pt modelId="{C9EDA3B3-25DD-4A68-876C-5B249DCB677E}">
      <dgm:prSet phldrT="[Text]" custT="1"/>
      <dgm:spPr/>
      <dgm:t>
        <a:bodyPr/>
        <a:lstStyle/>
        <a:p>
          <a:r>
            <a:rPr lang="en-GB" sz="2600" dirty="0" smtClean="0"/>
            <a:t>Brand as organization</a:t>
          </a:r>
          <a:endParaRPr lang="en-GB" sz="2600" dirty="0"/>
        </a:p>
      </dgm:t>
    </dgm:pt>
    <dgm:pt modelId="{046A401E-365F-4F7C-B23D-6AA889D1BDF5}" type="parTrans" cxnId="{317F9EE2-7277-42C0-A692-9E5A345D206A}">
      <dgm:prSet custT="1"/>
      <dgm:spPr/>
      <dgm:t>
        <a:bodyPr/>
        <a:lstStyle/>
        <a:p>
          <a:endParaRPr lang="en-GB" sz="2400"/>
        </a:p>
      </dgm:t>
    </dgm:pt>
    <dgm:pt modelId="{D084B6EB-56BF-435D-8AEE-AD8F8D57A168}" type="sibTrans" cxnId="{317F9EE2-7277-42C0-A692-9E5A345D206A}">
      <dgm:prSet/>
      <dgm:spPr/>
      <dgm:t>
        <a:bodyPr/>
        <a:lstStyle/>
        <a:p>
          <a:endParaRPr lang="en-GB" sz="2400"/>
        </a:p>
      </dgm:t>
    </dgm:pt>
    <dgm:pt modelId="{92CB5C49-7C59-4CEC-8DFF-A74BE78CF1F6}">
      <dgm:prSet phldrT="[Text]" custT="1"/>
      <dgm:spPr/>
      <dgm:t>
        <a:bodyPr/>
        <a:lstStyle/>
        <a:p>
          <a:r>
            <a:rPr lang="en-GB" sz="2600" dirty="0" smtClean="0"/>
            <a:t>Brand as Person</a:t>
          </a:r>
          <a:endParaRPr lang="en-GB" sz="2600" dirty="0"/>
        </a:p>
      </dgm:t>
    </dgm:pt>
    <dgm:pt modelId="{20C4A46A-4285-478F-AE9B-150F9C2933A9}" type="parTrans" cxnId="{7AFC72F3-5770-476D-A181-09A48CD5E1F0}">
      <dgm:prSet custT="1"/>
      <dgm:spPr/>
      <dgm:t>
        <a:bodyPr/>
        <a:lstStyle/>
        <a:p>
          <a:endParaRPr lang="en-GB" sz="2400"/>
        </a:p>
      </dgm:t>
    </dgm:pt>
    <dgm:pt modelId="{0EE56D14-835A-4E30-B170-DC0D98AD4AA1}" type="sibTrans" cxnId="{7AFC72F3-5770-476D-A181-09A48CD5E1F0}">
      <dgm:prSet/>
      <dgm:spPr/>
      <dgm:t>
        <a:bodyPr/>
        <a:lstStyle/>
        <a:p>
          <a:endParaRPr lang="en-GB" sz="2400"/>
        </a:p>
      </dgm:t>
    </dgm:pt>
    <dgm:pt modelId="{F2A3C3A5-90B1-4084-A526-E16F9FB6EAE0}">
      <dgm:prSet phldrT="[Text]" custT="1"/>
      <dgm:spPr/>
      <dgm:t>
        <a:bodyPr/>
        <a:lstStyle/>
        <a:p>
          <a:r>
            <a:rPr lang="en-GB" sz="2600" dirty="0" smtClean="0"/>
            <a:t>Brand as symbol</a:t>
          </a:r>
          <a:endParaRPr lang="en-GB" sz="2600" dirty="0"/>
        </a:p>
      </dgm:t>
    </dgm:pt>
    <dgm:pt modelId="{C34CDC54-F5B0-4451-9FE4-1C1C610ECDE2}" type="parTrans" cxnId="{37D3D11A-1F41-4F16-931C-DFA827F4872E}">
      <dgm:prSet custT="1"/>
      <dgm:spPr/>
      <dgm:t>
        <a:bodyPr/>
        <a:lstStyle/>
        <a:p>
          <a:endParaRPr lang="en-GB" sz="2400"/>
        </a:p>
      </dgm:t>
    </dgm:pt>
    <dgm:pt modelId="{71A6AEA4-F2DB-4A0D-B355-D918EF0D0BD9}" type="sibTrans" cxnId="{37D3D11A-1F41-4F16-931C-DFA827F4872E}">
      <dgm:prSet/>
      <dgm:spPr/>
      <dgm:t>
        <a:bodyPr/>
        <a:lstStyle/>
        <a:p>
          <a:endParaRPr lang="en-GB" sz="2400"/>
        </a:p>
      </dgm:t>
    </dgm:pt>
    <dgm:pt modelId="{CA5004B8-D9D5-4A8C-8A78-46BC224AE0D6}" type="pres">
      <dgm:prSet presAssocID="{8503B671-7829-486E-8600-DBA4457C30A8}" presName="cycle" presStyleCnt="0">
        <dgm:presLayoutVars>
          <dgm:chMax val="1"/>
          <dgm:dir/>
          <dgm:animLvl val="ctr"/>
          <dgm:resizeHandles val="exact"/>
        </dgm:presLayoutVars>
      </dgm:prSet>
      <dgm:spPr/>
      <dgm:t>
        <a:bodyPr/>
        <a:lstStyle/>
        <a:p>
          <a:endParaRPr lang="en-GB"/>
        </a:p>
      </dgm:t>
    </dgm:pt>
    <dgm:pt modelId="{9357388B-AB67-4849-BFFC-F470726589FC}" type="pres">
      <dgm:prSet presAssocID="{0EEAE257-3BAA-4C75-84D6-813FD0CEEB44}" presName="centerShape" presStyleLbl="node0" presStyleIdx="0" presStyleCnt="1" custScaleX="124964" custScaleY="131598"/>
      <dgm:spPr/>
      <dgm:t>
        <a:bodyPr/>
        <a:lstStyle/>
        <a:p>
          <a:endParaRPr lang="en-GB"/>
        </a:p>
      </dgm:t>
    </dgm:pt>
    <dgm:pt modelId="{F681E2CF-CB5E-458A-8077-14FC46B047BF}" type="pres">
      <dgm:prSet presAssocID="{B72DF36B-B068-4AB2-B915-E1F6A4EC6035}" presName="Name9" presStyleLbl="parChTrans1D2" presStyleIdx="0" presStyleCnt="4"/>
      <dgm:spPr/>
      <dgm:t>
        <a:bodyPr/>
        <a:lstStyle/>
        <a:p>
          <a:endParaRPr lang="en-GB"/>
        </a:p>
      </dgm:t>
    </dgm:pt>
    <dgm:pt modelId="{7D2614A3-27AF-47A4-9204-37F6FD7D36D5}" type="pres">
      <dgm:prSet presAssocID="{B72DF36B-B068-4AB2-B915-E1F6A4EC6035}" presName="connTx" presStyleLbl="parChTrans1D2" presStyleIdx="0" presStyleCnt="4"/>
      <dgm:spPr/>
      <dgm:t>
        <a:bodyPr/>
        <a:lstStyle/>
        <a:p>
          <a:endParaRPr lang="en-GB"/>
        </a:p>
      </dgm:t>
    </dgm:pt>
    <dgm:pt modelId="{0A730B16-91E8-4D6B-A3BD-D48B10C8A333}" type="pres">
      <dgm:prSet presAssocID="{85165890-17DF-47EA-B314-06158256B6FE}" presName="node" presStyleLbl="node1" presStyleIdx="0" presStyleCnt="4" custScaleX="134854" custScaleY="146227">
        <dgm:presLayoutVars>
          <dgm:bulletEnabled val="1"/>
        </dgm:presLayoutVars>
      </dgm:prSet>
      <dgm:spPr/>
      <dgm:t>
        <a:bodyPr/>
        <a:lstStyle/>
        <a:p>
          <a:endParaRPr lang="en-GB"/>
        </a:p>
      </dgm:t>
    </dgm:pt>
    <dgm:pt modelId="{C0C17729-8741-4F38-9B43-22FA93C9C23D}" type="pres">
      <dgm:prSet presAssocID="{046A401E-365F-4F7C-B23D-6AA889D1BDF5}" presName="Name9" presStyleLbl="parChTrans1D2" presStyleIdx="1" presStyleCnt="4"/>
      <dgm:spPr/>
      <dgm:t>
        <a:bodyPr/>
        <a:lstStyle/>
        <a:p>
          <a:endParaRPr lang="en-GB"/>
        </a:p>
      </dgm:t>
    </dgm:pt>
    <dgm:pt modelId="{FCAE285A-05AF-4CA8-8629-35A07245841A}" type="pres">
      <dgm:prSet presAssocID="{046A401E-365F-4F7C-B23D-6AA889D1BDF5}" presName="connTx" presStyleLbl="parChTrans1D2" presStyleIdx="1" presStyleCnt="4"/>
      <dgm:spPr/>
      <dgm:t>
        <a:bodyPr/>
        <a:lstStyle/>
        <a:p>
          <a:endParaRPr lang="en-GB"/>
        </a:p>
      </dgm:t>
    </dgm:pt>
    <dgm:pt modelId="{5DEDA0CF-A39B-4F95-87EF-89CBE23A424A}" type="pres">
      <dgm:prSet presAssocID="{C9EDA3B3-25DD-4A68-876C-5B249DCB677E}" presName="node" presStyleLbl="node1" presStyleIdx="1" presStyleCnt="4" custScaleX="157999" custScaleY="140786">
        <dgm:presLayoutVars>
          <dgm:bulletEnabled val="1"/>
        </dgm:presLayoutVars>
      </dgm:prSet>
      <dgm:spPr/>
      <dgm:t>
        <a:bodyPr/>
        <a:lstStyle/>
        <a:p>
          <a:endParaRPr lang="en-GB"/>
        </a:p>
      </dgm:t>
    </dgm:pt>
    <dgm:pt modelId="{18DF2B2A-261A-46B8-B510-C01997FA66F8}" type="pres">
      <dgm:prSet presAssocID="{20C4A46A-4285-478F-AE9B-150F9C2933A9}" presName="Name9" presStyleLbl="parChTrans1D2" presStyleIdx="2" presStyleCnt="4"/>
      <dgm:spPr/>
      <dgm:t>
        <a:bodyPr/>
        <a:lstStyle/>
        <a:p>
          <a:endParaRPr lang="en-GB"/>
        </a:p>
      </dgm:t>
    </dgm:pt>
    <dgm:pt modelId="{79A627D5-BCCE-4921-B723-AE1EF807D518}" type="pres">
      <dgm:prSet presAssocID="{20C4A46A-4285-478F-AE9B-150F9C2933A9}" presName="connTx" presStyleLbl="parChTrans1D2" presStyleIdx="2" presStyleCnt="4"/>
      <dgm:spPr/>
      <dgm:t>
        <a:bodyPr/>
        <a:lstStyle/>
        <a:p>
          <a:endParaRPr lang="en-GB"/>
        </a:p>
      </dgm:t>
    </dgm:pt>
    <dgm:pt modelId="{F5822EE8-006E-462D-838C-1C2FC6573BA3}" type="pres">
      <dgm:prSet presAssocID="{92CB5C49-7C59-4CEC-8DFF-A74BE78CF1F6}" presName="node" presStyleLbl="node1" presStyleIdx="2" presStyleCnt="4" custScaleX="137760" custScaleY="137760">
        <dgm:presLayoutVars>
          <dgm:bulletEnabled val="1"/>
        </dgm:presLayoutVars>
      </dgm:prSet>
      <dgm:spPr/>
      <dgm:t>
        <a:bodyPr/>
        <a:lstStyle/>
        <a:p>
          <a:endParaRPr lang="en-GB"/>
        </a:p>
      </dgm:t>
    </dgm:pt>
    <dgm:pt modelId="{1F94617D-73CC-4320-8665-0BB9DD7EEE92}" type="pres">
      <dgm:prSet presAssocID="{C34CDC54-F5B0-4451-9FE4-1C1C610ECDE2}" presName="Name9" presStyleLbl="parChTrans1D2" presStyleIdx="3" presStyleCnt="4"/>
      <dgm:spPr/>
      <dgm:t>
        <a:bodyPr/>
        <a:lstStyle/>
        <a:p>
          <a:endParaRPr lang="en-GB"/>
        </a:p>
      </dgm:t>
    </dgm:pt>
    <dgm:pt modelId="{50162425-2917-464C-B63B-B7A8CA3510CE}" type="pres">
      <dgm:prSet presAssocID="{C34CDC54-F5B0-4451-9FE4-1C1C610ECDE2}" presName="connTx" presStyleLbl="parChTrans1D2" presStyleIdx="3" presStyleCnt="4"/>
      <dgm:spPr/>
      <dgm:t>
        <a:bodyPr/>
        <a:lstStyle/>
        <a:p>
          <a:endParaRPr lang="en-GB"/>
        </a:p>
      </dgm:t>
    </dgm:pt>
    <dgm:pt modelId="{C4A8600D-D25E-4A0A-BD5B-EA92E574226A}" type="pres">
      <dgm:prSet presAssocID="{F2A3C3A5-90B1-4084-A526-E16F9FB6EAE0}" presName="node" presStyleLbl="node1" presStyleIdx="3" presStyleCnt="4" custScaleX="143960" custScaleY="143960">
        <dgm:presLayoutVars>
          <dgm:bulletEnabled val="1"/>
        </dgm:presLayoutVars>
      </dgm:prSet>
      <dgm:spPr/>
      <dgm:t>
        <a:bodyPr/>
        <a:lstStyle/>
        <a:p>
          <a:endParaRPr lang="en-GB"/>
        </a:p>
      </dgm:t>
    </dgm:pt>
  </dgm:ptLst>
  <dgm:cxnLst>
    <dgm:cxn modelId="{5F01EE9F-E82F-454B-ABD2-896AB1FAC282}" srcId="{0EEAE257-3BAA-4C75-84D6-813FD0CEEB44}" destId="{85165890-17DF-47EA-B314-06158256B6FE}" srcOrd="0" destOrd="0" parTransId="{B72DF36B-B068-4AB2-B915-E1F6A4EC6035}" sibTransId="{DE92FA32-096C-4C92-BA0A-063290E23D97}"/>
    <dgm:cxn modelId="{7AFC72F3-5770-476D-A181-09A48CD5E1F0}" srcId="{0EEAE257-3BAA-4C75-84D6-813FD0CEEB44}" destId="{92CB5C49-7C59-4CEC-8DFF-A74BE78CF1F6}" srcOrd="2" destOrd="0" parTransId="{20C4A46A-4285-478F-AE9B-150F9C2933A9}" sibTransId="{0EE56D14-835A-4E30-B170-DC0D98AD4AA1}"/>
    <dgm:cxn modelId="{E7211D3A-CD7D-4289-97F9-CDBE99508929}" type="presOf" srcId="{92CB5C49-7C59-4CEC-8DFF-A74BE78CF1F6}" destId="{F5822EE8-006E-462D-838C-1C2FC6573BA3}" srcOrd="0" destOrd="0" presId="urn:microsoft.com/office/officeart/2005/8/layout/radial1"/>
    <dgm:cxn modelId="{22D3CA60-427C-44BA-9696-21C7C82225C9}" type="presOf" srcId="{F2A3C3A5-90B1-4084-A526-E16F9FB6EAE0}" destId="{C4A8600D-D25E-4A0A-BD5B-EA92E574226A}" srcOrd="0" destOrd="0" presId="urn:microsoft.com/office/officeart/2005/8/layout/radial1"/>
    <dgm:cxn modelId="{1B5E792F-F491-4934-B00A-A9FE34C77E16}" type="presOf" srcId="{B72DF36B-B068-4AB2-B915-E1F6A4EC6035}" destId="{F681E2CF-CB5E-458A-8077-14FC46B047BF}" srcOrd="0" destOrd="0" presId="urn:microsoft.com/office/officeart/2005/8/layout/radial1"/>
    <dgm:cxn modelId="{2B236446-6E6B-49FF-9948-74A1CCE6979B}" type="presOf" srcId="{C34CDC54-F5B0-4451-9FE4-1C1C610ECDE2}" destId="{1F94617D-73CC-4320-8665-0BB9DD7EEE92}" srcOrd="0" destOrd="0" presId="urn:microsoft.com/office/officeart/2005/8/layout/radial1"/>
    <dgm:cxn modelId="{37D3D11A-1F41-4F16-931C-DFA827F4872E}" srcId="{0EEAE257-3BAA-4C75-84D6-813FD0CEEB44}" destId="{F2A3C3A5-90B1-4084-A526-E16F9FB6EAE0}" srcOrd="3" destOrd="0" parTransId="{C34CDC54-F5B0-4451-9FE4-1C1C610ECDE2}" sibTransId="{71A6AEA4-F2DB-4A0D-B355-D918EF0D0BD9}"/>
    <dgm:cxn modelId="{A1AC0597-92B2-4846-9FBF-3D8D9D267C62}" type="presOf" srcId="{20C4A46A-4285-478F-AE9B-150F9C2933A9}" destId="{18DF2B2A-261A-46B8-B510-C01997FA66F8}" srcOrd="0" destOrd="0" presId="urn:microsoft.com/office/officeart/2005/8/layout/radial1"/>
    <dgm:cxn modelId="{6826DB12-8391-4EE9-A6A0-3260F28C1FF0}" type="presOf" srcId="{8503B671-7829-486E-8600-DBA4457C30A8}" destId="{CA5004B8-D9D5-4A8C-8A78-46BC224AE0D6}" srcOrd="0" destOrd="0" presId="urn:microsoft.com/office/officeart/2005/8/layout/radial1"/>
    <dgm:cxn modelId="{41CB663D-60A0-46BE-B105-09E697F6AF08}" type="presOf" srcId="{B72DF36B-B068-4AB2-B915-E1F6A4EC6035}" destId="{7D2614A3-27AF-47A4-9204-37F6FD7D36D5}" srcOrd="1" destOrd="0" presId="urn:microsoft.com/office/officeart/2005/8/layout/radial1"/>
    <dgm:cxn modelId="{B958FE44-DC68-4A0D-A042-58F6F7A58C45}" type="presOf" srcId="{046A401E-365F-4F7C-B23D-6AA889D1BDF5}" destId="{C0C17729-8741-4F38-9B43-22FA93C9C23D}" srcOrd="0" destOrd="0" presId="urn:microsoft.com/office/officeart/2005/8/layout/radial1"/>
    <dgm:cxn modelId="{C6AA02C8-2030-40DD-8668-C75A6FECCEBB}" type="presOf" srcId="{20C4A46A-4285-478F-AE9B-150F9C2933A9}" destId="{79A627D5-BCCE-4921-B723-AE1EF807D518}" srcOrd="1" destOrd="0" presId="urn:microsoft.com/office/officeart/2005/8/layout/radial1"/>
    <dgm:cxn modelId="{65FE1F88-B550-417F-B8F1-61B003A1FAFE}" srcId="{8503B671-7829-486E-8600-DBA4457C30A8}" destId="{0EEAE257-3BAA-4C75-84D6-813FD0CEEB44}" srcOrd="0" destOrd="0" parTransId="{C7B6E49A-08B0-4E20-87BF-880B9CBD7368}" sibTransId="{A47CA9E6-7F17-4144-930F-BD7216A553BF}"/>
    <dgm:cxn modelId="{C474899D-F0A4-40A7-B40B-DF98F1EE9B5E}" type="presOf" srcId="{0EEAE257-3BAA-4C75-84D6-813FD0CEEB44}" destId="{9357388B-AB67-4849-BFFC-F470726589FC}" srcOrd="0" destOrd="0" presId="urn:microsoft.com/office/officeart/2005/8/layout/radial1"/>
    <dgm:cxn modelId="{317F9EE2-7277-42C0-A692-9E5A345D206A}" srcId="{0EEAE257-3BAA-4C75-84D6-813FD0CEEB44}" destId="{C9EDA3B3-25DD-4A68-876C-5B249DCB677E}" srcOrd="1" destOrd="0" parTransId="{046A401E-365F-4F7C-B23D-6AA889D1BDF5}" sibTransId="{D084B6EB-56BF-435D-8AEE-AD8F8D57A168}"/>
    <dgm:cxn modelId="{D65E66EA-0D98-418C-BC01-57F018834CBE}" type="presOf" srcId="{C34CDC54-F5B0-4451-9FE4-1C1C610ECDE2}" destId="{50162425-2917-464C-B63B-B7A8CA3510CE}" srcOrd="1" destOrd="0" presId="urn:microsoft.com/office/officeart/2005/8/layout/radial1"/>
    <dgm:cxn modelId="{D7DF11D0-BB91-4718-9417-B17E5B1E643D}" type="presOf" srcId="{C9EDA3B3-25DD-4A68-876C-5B249DCB677E}" destId="{5DEDA0CF-A39B-4F95-87EF-89CBE23A424A}" srcOrd="0" destOrd="0" presId="urn:microsoft.com/office/officeart/2005/8/layout/radial1"/>
    <dgm:cxn modelId="{6E8D33F0-4B48-4852-8C58-0B2C365C2E60}" type="presOf" srcId="{85165890-17DF-47EA-B314-06158256B6FE}" destId="{0A730B16-91E8-4D6B-A3BD-D48B10C8A333}" srcOrd="0" destOrd="0" presId="urn:microsoft.com/office/officeart/2005/8/layout/radial1"/>
    <dgm:cxn modelId="{D8FC8424-2D02-42BD-9AE6-E70C58556ECB}" type="presOf" srcId="{046A401E-365F-4F7C-B23D-6AA889D1BDF5}" destId="{FCAE285A-05AF-4CA8-8629-35A07245841A}" srcOrd="1" destOrd="0" presId="urn:microsoft.com/office/officeart/2005/8/layout/radial1"/>
    <dgm:cxn modelId="{3BA60F20-4832-4053-B5CA-EC4042E190F9}" type="presParOf" srcId="{CA5004B8-D9D5-4A8C-8A78-46BC224AE0D6}" destId="{9357388B-AB67-4849-BFFC-F470726589FC}" srcOrd="0" destOrd="0" presId="urn:microsoft.com/office/officeart/2005/8/layout/radial1"/>
    <dgm:cxn modelId="{F64A0575-F5CB-4D38-84E9-BEA94B153F09}" type="presParOf" srcId="{CA5004B8-D9D5-4A8C-8A78-46BC224AE0D6}" destId="{F681E2CF-CB5E-458A-8077-14FC46B047BF}" srcOrd="1" destOrd="0" presId="urn:microsoft.com/office/officeart/2005/8/layout/radial1"/>
    <dgm:cxn modelId="{24773A2A-5B0E-4983-9E09-4FCCBDFFE1E0}" type="presParOf" srcId="{F681E2CF-CB5E-458A-8077-14FC46B047BF}" destId="{7D2614A3-27AF-47A4-9204-37F6FD7D36D5}" srcOrd="0" destOrd="0" presId="urn:microsoft.com/office/officeart/2005/8/layout/radial1"/>
    <dgm:cxn modelId="{94211E3A-7D2A-4653-8EC4-1E8A29D79B96}" type="presParOf" srcId="{CA5004B8-D9D5-4A8C-8A78-46BC224AE0D6}" destId="{0A730B16-91E8-4D6B-A3BD-D48B10C8A333}" srcOrd="2" destOrd="0" presId="urn:microsoft.com/office/officeart/2005/8/layout/radial1"/>
    <dgm:cxn modelId="{6117EECC-D97A-465F-BD65-347F074622FD}" type="presParOf" srcId="{CA5004B8-D9D5-4A8C-8A78-46BC224AE0D6}" destId="{C0C17729-8741-4F38-9B43-22FA93C9C23D}" srcOrd="3" destOrd="0" presId="urn:microsoft.com/office/officeart/2005/8/layout/radial1"/>
    <dgm:cxn modelId="{9629B669-1EA2-442D-BF03-222C2BE550AD}" type="presParOf" srcId="{C0C17729-8741-4F38-9B43-22FA93C9C23D}" destId="{FCAE285A-05AF-4CA8-8629-35A07245841A}" srcOrd="0" destOrd="0" presId="urn:microsoft.com/office/officeart/2005/8/layout/radial1"/>
    <dgm:cxn modelId="{9FD4A0FE-8AC4-4002-9546-795582EA2E3F}" type="presParOf" srcId="{CA5004B8-D9D5-4A8C-8A78-46BC224AE0D6}" destId="{5DEDA0CF-A39B-4F95-87EF-89CBE23A424A}" srcOrd="4" destOrd="0" presId="urn:microsoft.com/office/officeart/2005/8/layout/radial1"/>
    <dgm:cxn modelId="{13F5180F-BF53-4E17-8AF8-F851F0A2E43C}" type="presParOf" srcId="{CA5004B8-D9D5-4A8C-8A78-46BC224AE0D6}" destId="{18DF2B2A-261A-46B8-B510-C01997FA66F8}" srcOrd="5" destOrd="0" presId="urn:microsoft.com/office/officeart/2005/8/layout/radial1"/>
    <dgm:cxn modelId="{DFCAB11B-2ADC-4A55-BB2F-1FF3722104D5}" type="presParOf" srcId="{18DF2B2A-261A-46B8-B510-C01997FA66F8}" destId="{79A627D5-BCCE-4921-B723-AE1EF807D518}" srcOrd="0" destOrd="0" presId="urn:microsoft.com/office/officeart/2005/8/layout/radial1"/>
    <dgm:cxn modelId="{2F7674F2-E6DC-4F5F-B312-C34180896088}" type="presParOf" srcId="{CA5004B8-D9D5-4A8C-8A78-46BC224AE0D6}" destId="{F5822EE8-006E-462D-838C-1C2FC6573BA3}" srcOrd="6" destOrd="0" presId="urn:microsoft.com/office/officeart/2005/8/layout/radial1"/>
    <dgm:cxn modelId="{5F7C5649-FD34-4EB2-8114-10ADD7A27311}" type="presParOf" srcId="{CA5004B8-D9D5-4A8C-8A78-46BC224AE0D6}" destId="{1F94617D-73CC-4320-8665-0BB9DD7EEE92}" srcOrd="7" destOrd="0" presId="urn:microsoft.com/office/officeart/2005/8/layout/radial1"/>
    <dgm:cxn modelId="{67780295-304A-4F58-B522-8FCC9D835BAB}" type="presParOf" srcId="{1F94617D-73CC-4320-8665-0BB9DD7EEE92}" destId="{50162425-2917-464C-B63B-B7A8CA3510CE}" srcOrd="0" destOrd="0" presId="urn:microsoft.com/office/officeart/2005/8/layout/radial1"/>
    <dgm:cxn modelId="{062104CE-9E38-48AA-969A-4A98569FA89F}" type="presParOf" srcId="{CA5004B8-D9D5-4A8C-8A78-46BC224AE0D6}" destId="{C4A8600D-D25E-4A0A-BD5B-EA92E574226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890ABB-A1C5-4E7F-B4C5-5FD98675F2CE}"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3482D3F6-0705-4F4B-A9F3-695611243EB6}">
      <dgm:prSet phldrT="[Text]"/>
      <dgm:spPr>
        <a:solidFill>
          <a:schemeClr val="bg2"/>
        </a:solidFill>
      </dgm:spPr>
      <dgm:t>
        <a:bodyPr/>
        <a:lstStyle/>
        <a:p>
          <a:r>
            <a:rPr lang="en-GB" dirty="0" smtClean="0"/>
            <a:t>WHAT’S BRAND IDENTITY</a:t>
          </a:r>
          <a:endParaRPr lang="en-GB" dirty="0"/>
        </a:p>
      </dgm:t>
    </dgm:pt>
    <dgm:pt modelId="{C37F19F1-BF86-445D-A195-173536A15E94}" type="parTrans" cxnId="{05F01744-E4B2-4CCD-9241-301D47A0558D}">
      <dgm:prSet/>
      <dgm:spPr/>
      <dgm:t>
        <a:bodyPr/>
        <a:lstStyle/>
        <a:p>
          <a:endParaRPr lang="en-GB"/>
        </a:p>
      </dgm:t>
    </dgm:pt>
    <dgm:pt modelId="{FE513E47-E9BA-4473-A5D6-841858E535DE}" type="sibTrans" cxnId="{05F01744-E4B2-4CCD-9241-301D47A0558D}">
      <dgm:prSet/>
      <dgm:spPr/>
      <dgm:t>
        <a:bodyPr/>
        <a:lstStyle/>
        <a:p>
          <a:endParaRPr lang="en-GB"/>
        </a:p>
      </dgm:t>
    </dgm:pt>
    <dgm:pt modelId="{C26B6AA9-85F4-4789-A01F-3DBA0F739520}">
      <dgm:prSet phldrT="[Text]"/>
      <dgm:spPr>
        <a:solidFill>
          <a:schemeClr val="bg2"/>
        </a:solidFill>
      </dgm:spPr>
      <dgm:t>
        <a:bodyPr/>
        <a:lstStyle/>
        <a:p>
          <a:r>
            <a:rPr lang="en-GB" dirty="0" smtClean="0"/>
            <a:t>BRAND IDENTITY TRAPS</a:t>
          </a:r>
          <a:endParaRPr lang="en-GB" dirty="0"/>
        </a:p>
      </dgm:t>
    </dgm:pt>
    <dgm:pt modelId="{0720882E-758A-4076-8E6F-16863E35383D}" type="parTrans" cxnId="{88563BD5-9FE7-4124-9A43-6AAA5EF22699}">
      <dgm:prSet/>
      <dgm:spPr/>
      <dgm:t>
        <a:bodyPr/>
        <a:lstStyle/>
        <a:p>
          <a:endParaRPr lang="en-GB"/>
        </a:p>
      </dgm:t>
    </dgm:pt>
    <dgm:pt modelId="{CFF017E7-691C-4BB0-8F6F-0490E5D65467}" type="sibTrans" cxnId="{88563BD5-9FE7-4124-9A43-6AAA5EF22699}">
      <dgm:prSet/>
      <dgm:spPr/>
      <dgm:t>
        <a:bodyPr/>
        <a:lstStyle/>
        <a:p>
          <a:endParaRPr lang="en-GB"/>
        </a:p>
      </dgm:t>
    </dgm:pt>
    <dgm:pt modelId="{F1DF0602-55B3-47CB-9216-DC20E185EEB4}">
      <dgm:prSet phldrT="[Text]"/>
      <dgm:spPr>
        <a:solidFill>
          <a:schemeClr val="bg2"/>
        </a:solidFill>
      </dgm:spPr>
      <dgm:t>
        <a:bodyPr/>
        <a:lstStyle/>
        <a:p>
          <a:r>
            <a:rPr lang="en-GB" dirty="0" smtClean="0"/>
            <a:t>BRAND IDENTITY PERSPECTIVES</a:t>
          </a:r>
          <a:endParaRPr lang="en-GB" dirty="0"/>
        </a:p>
      </dgm:t>
    </dgm:pt>
    <dgm:pt modelId="{272A3852-01FC-4081-9135-F9C040396BBC}" type="parTrans" cxnId="{6EBB977C-A6A6-4700-BE04-2C1FE2130736}">
      <dgm:prSet/>
      <dgm:spPr/>
      <dgm:t>
        <a:bodyPr/>
        <a:lstStyle/>
        <a:p>
          <a:endParaRPr lang="en-GB"/>
        </a:p>
      </dgm:t>
    </dgm:pt>
    <dgm:pt modelId="{71F8A35A-1146-45ED-9A9A-E87185131674}" type="sibTrans" cxnId="{6EBB977C-A6A6-4700-BE04-2C1FE2130736}">
      <dgm:prSet/>
      <dgm:spPr/>
      <dgm:t>
        <a:bodyPr/>
        <a:lstStyle/>
        <a:p>
          <a:endParaRPr lang="en-GB"/>
        </a:p>
      </dgm:t>
    </dgm:pt>
    <dgm:pt modelId="{C114D6DA-DB67-4D25-A8B8-C5AE28C390F7}">
      <dgm:prSet phldrT="[Text]"/>
      <dgm:spPr>
        <a:solidFill>
          <a:schemeClr val="accent1"/>
        </a:solidFill>
      </dgm:spPr>
      <dgm:t>
        <a:bodyPr/>
        <a:lstStyle/>
        <a:p>
          <a:r>
            <a:rPr lang="en-GB" dirty="0" smtClean="0"/>
            <a:t>THE IDENTITY STRUCTURE</a:t>
          </a:r>
          <a:endParaRPr lang="en-GB" dirty="0"/>
        </a:p>
      </dgm:t>
    </dgm:pt>
    <dgm:pt modelId="{C1F297FB-EF51-4C8D-851A-849974821E18}" type="parTrans" cxnId="{5BD852E1-D15F-494E-9214-6FA3BA1EA422}">
      <dgm:prSet/>
      <dgm:spPr/>
      <dgm:t>
        <a:bodyPr/>
        <a:lstStyle/>
        <a:p>
          <a:endParaRPr lang="en-GB"/>
        </a:p>
      </dgm:t>
    </dgm:pt>
    <dgm:pt modelId="{8F591C94-AEB4-4CF9-B87B-B78D91817C19}" type="sibTrans" cxnId="{5BD852E1-D15F-494E-9214-6FA3BA1EA422}">
      <dgm:prSet/>
      <dgm:spPr/>
      <dgm:t>
        <a:bodyPr/>
        <a:lstStyle/>
        <a:p>
          <a:endParaRPr lang="en-GB"/>
        </a:p>
      </dgm:t>
    </dgm:pt>
    <dgm:pt modelId="{5B80CE00-E48E-4007-B249-F9D0941FC919}">
      <dgm:prSet phldrT="[Text]"/>
      <dgm:spPr>
        <a:solidFill>
          <a:schemeClr val="bg2"/>
        </a:solidFill>
      </dgm:spPr>
      <dgm:t>
        <a:bodyPr/>
        <a:lstStyle/>
        <a:p>
          <a:r>
            <a:rPr lang="en-GB" dirty="0" smtClean="0"/>
            <a:t>VALUE PROPOSITION</a:t>
          </a:r>
          <a:endParaRPr lang="en-GB" dirty="0"/>
        </a:p>
      </dgm:t>
    </dgm:pt>
    <dgm:pt modelId="{FD27D999-6097-4A3C-A62B-A713E6C9D5D5}" type="parTrans" cxnId="{42FB6561-B84A-4485-A9D8-836A5F8F9E68}">
      <dgm:prSet/>
      <dgm:spPr/>
      <dgm:t>
        <a:bodyPr/>
        <a:lstStyle/>
        <a:p>
          <a:endParaRPr lang="en-GB"/>
        </a:p>
      </dgm:t>
    </dgm:pt>
    <dgm:pt modelId="{F5289349-1850-42B7-8EB0-40F7C17EAC80}" type="sibTrans" cxnId="{42FB6561-B84A-4485-A9D8-836A5F8F9E68}">
      <dgm:prSet/>
      <dgm:spPr/>
      <dgm:t>
        <a:bodyPr/>
        <a:lstStyle/>
        <a:p>
          <a:endParaRPr lang="en-GB"/>
        </a:p>
      </dgm:t>
    </dgm:pt>
    <dgm:pt modelId="{7C3BE3F6-BEF5-4898-9204-6F058DA4AC84}" type="pres">
      <dgm:prSet presAssocID="{5D890ABB-A1C5-4E7F-B4C5-5FD98675F2CE}" presName="Name0" presStyleCnt="0">
        <dgm:presLayoutVars>
          <dgm:resizeHandles/>
        </dgm:presLayoutVars>
      </dgm:prSet>
      <dgm:spPr/>
      <dgm:t>
        <a:bodyPr/>
        <a:lstStyle/>
        <a:p>
          <a:endParaRPr lang="en-GB"/>
        </a:p>
      </dgm:t>
    </dgm:pt>
    <dgm:pt modelId="{C54405E0-76A0-4877-8239-DF2F380A9011}" type="pres">
      <dgm:prSet presAssocID="{3482D3F6-0705-4F4B-A9F3-695611243EB6}" presName="text" presStyleLbl="node1" presStyleIdx="0" presStyleCnt="5">
        <dgm:presLayoutVars>
          <dgm:bulletEnabled val="1"/>
        </dgm:presLayoutVars>
      </dgm:prSet>
      <dgm:spPr/>
      <dgm:t>
        <a:bodyPr/>
        <a:lstStyle/>
        <a:p>
          <a:endParaRPr lang="en-GB"/>
        </a:p>
      </dgm:t>
    </dgm:pt>
    <dgm:pt modelId="{D56A3B4C-95EA-4B9E-99CB-22E4093B9490}" type="pres">
      <dgm:prSet presAssocID="{FE513E47-E9BA-4473-A5D6-841858E535DE}" presName="space" presStyleCnt="0"/>
      <dgm:spPr/>
    </dgm:pt>
    <dgm:pt modelId="{236308E4-8777-4C91-905A-28010220FB12}" type="pres">
      <dgm:prSet presAssocID="{C26B6AA9-85F4-4789-A01F-3DBA0F739520}" presName="text" presStyleLbl="node1" presStyleIdx="1" presStyleCnt="5">
        <dgm:presLayoutVars>
          <dgm:bulletEnabled val="1"/>
        </dgm:presLayoutVars>
      </dgm:prSet>
      <dgm:spPr/>
      <dgm:t>
        <a:bodyPr/>
        <a:lstStyle/>
        <a:p>
          <a:endParaRPr lang="en-GB"/>
        </a:p>
      </dgm:t>
    </dgm:pt>
    <dgm:pt modelId="{D96B3B6A-178E-4337-9550-760A905F4AE9}" type="pres">
      <dgm:prSet presAssocID="{CFF017E7-691C-4BB0-8F6F-0490E5D65467}" presName="space" presStyleCnt="0"/>
      <dgm:spPr/>
    </dgm:pt>
    <dgm:pt modelId="{DFE9297A-7FCC-45D5-96A3-744FDB7B6076}" type="pres">
      <dgm:prSet presAssocID="{F1DF0602-55B3-47CB-9216-DC20E185EEB4}" presName="text" presStyleLbl="node1" presStyleIdx="2" presStyleCnt="5">
        <dgm:presLayoutVars>
          <dgm:bulletEnabled val="1"/>
        </dgm:presLayoutVars>
      </dgm:prSet>
      <dgm:spPr/>
      <dgm:t>
        <a:bodyPr/>
        <a:lstStyle/>
        <a:p>
          <a:endParaRPr lang="en-GB"/>
        </a:p>
      </dgm:t>
    </dgm:pt>
    <dgm:pt modelId="{FD214DEE-578D-4468-9BE3-6F0CAE31268D}" type="pres">
      <dgm:prSet presAssocID="{71F8A35A-1146-45ED-9A9A-E87185131674}" presName="space" presStyleCnt="0"/>
      <dgm:spPr/>
    </dgm:pt>
    <dgm:pt modelId="{A45F92C0-7586-4292-971A-2D2A94AE1ECB}" type="pres">
      <dgm:prSet presAssocID="{C114D6DA-DB67-4D25-A8B8-C5AE28C390F7}" presName="text" presStyleLbl="node1" presStyleIdx="3" presStyleCnt="5">
        <dgm:presLayoutVars>
          <dgm:bulletEnabled val="1"/>
        </dgm:presLayoutVars>
      </dgm:prSet>
      <dgm:spPr/>
      <dgm:t>
        <a:bodyPr/>
        <a:lstStyle/>
        <a:p>
          <a:endParaRPr lang="en-GB"/>
        </a:p>
      </dgm:t>
    </dgm:pt>
    <dgm:pt modelId="{4A88F204-2B68-4954-86E8-B07076D6F8D0}" type="pres">
      <dgm:prSet presAssocID="{8F591C94-AEB4-4CF9-B87B-B78D91817C19}" presName="space" presStyleCnt="0"/>
      <dgm:spPr/>
    </dgm:pt>
    <dgm:pt modelId="{047A906D-B3F2-42E5-9BFB-BC72019A1C04}" type="pres">
      <dgm:prSet presAssocID="{5B80CE00-E48E-4007-B249-F9D0941FC919}" presName="text" presStyleLbl="node1" presStyleIdx="4" presStyleCnt="5">
        <dgm:presLayoutVars>
          <dgm:bulletEnabled val="1"/>
        </dgm:presLayoutVars>
      </dgm:prSet>
      <dgm:spPr/>
      <dgm:t>
        <a:bodyPr/>
        <a:lstStyle/>
        <a:p>
          <a:endParaRPr lang="en-GB"/>
        </a:p>
      </dgm:t>
    </dgm:pt>
  </dgm:ptLst>
  <dgm:cxnLst>
    <dgm:cxn modelId="{0A8B2802-87C1-4D0E-A5FD-A7241D1469E1}" type="presOf" srcId="{3482D3F6-0705-4F4B-A9F3-695611243EB6}" destId="{C54405E0-76A0-4877-8239-DF2F380A9011}" srcOrd="0" destOrd="0" presId="urn:diagrams.loki3.com/VaryingWidthList"/>
    <dgm:cxn modelId="{9AFD13E3-8BA5-4388-B942-FE308BB97F73}" type="presOf" srcId="{C26B6AA9-85F4-4789-A01F-3DBA0F739520}" destId="{236308E4-8777-4C91-905A-28010220FB12}" srcOrd="0" destOrd="0" presId="urn:diagrams.loki3.com/VaryingWidthList"/>
    <dgm:cxn modelId="{4225C35F-A145-4861-B888-85E3DEF76ABF}" type="presOf" srcId="{5D890ABB-A1C5-4E7F-B4C5-5FD98675F2CE}" destId="{7C3BE3F6-BEF5-4898-9204-6F058DA4AC84}" srcOrd="0" destOrd="0" presId="urn:diagrams.loki3.com/VaryingWidthList"/>
    <dgm:cxn modelId="{5BD852E1-D15F-494E-9214-6FA3BA1EA422}" srcId="{5D890ABB-A1C5-4E7F-B4C5-5FD98675F2CE}" destId="{C114D6DA-DB67-4D25-A8B8-C5AE28C390F7}" srcOrd="3" destOrd="0" parTransId="{C1F297FB-EF51-4C8D-851A-849974821E18}" sibTransId="{8F591C94-AEB4-4CF9-B87B-B78D91817C19}"/>
    <dgm:cxn modelId="{721C9303-657E-4CA0-8041-6ECA5C107A39}" type="presOf" srcId="{F1DF0602-55B3-47CB-9216-DC20E185EEB4}" destId="{DFE9297A-7FCC-45D5-96A3-744FDB7B6076}" srcOrd="0" destOrd="0" presId="urn:diagrams.loki3.com/VaryingWidthList"/>
    <dgm:cxn modelId="{42FB6561-B84A-4485-A9D8-836A5F8F9E68}" srcId="{5D890ABB-A1C5-4E7F-B4C5-5FD98675F2CE}" destId="{5B80CE00-E48E-4007-B249-F9D0941FC919}" srcOrd="4" destOrd="0" parTransId="{FD27D999-6097-4A3C-A62B-A713E6C9D5D5}" sibTransId="{F5289349-1850-42B7-8EB0-40F7C17EAC80}"/>
    <dgm:cxn modelId="{2989989B-0891-48D2-80E0-4F10F9C3B508}" type="presOf" srcId="{C114D6DA-DB67-4D25-A8B8-C5AE28C390F7}" destId="{A45F92C0-7586-4292-971A-2D2A94AE1ECB}" srcOrd="0" destOrd="0" presId="urn:diagrams.loki3.com/VaryingWidthList"/>
    <dgm:cxn modelId="{6EBB977C-A6A6-4700-BE04-2C1FE2130736}" srcId="{5D890ABB-A1C5-4E7F-B4C5-5FD98675F2CE}" destId="{F1DF0602-55B3-47CB-9216-DC20E185EEB4}" srcOrd="2" destOrd="0" parTransId="{272A3852-01FC-4081-9135-F9C040396BBC}" sibTransId="{71F8A35A-1146-45ED-9A9A-E87185131674}"/>
    <dgm:cxn modelId="{7C2F67E6-625D-4265-B119-49A805A560C6}" type="presOf" srcId="{5B80CE00-E48E-4007-B249-F9D0941FC919}" destId="{047A906D-B3F2-42E5-9BFB-BC72019A1C04}" srcOrd="0" destOrd="0" presId="urn:diagrams.loki3.com/VaryingWidthList"/>
    <dgm:cxn modelId="{88563BD5-9FE7-4124-9A43-6AAA5EF22699}" srcId="{5D890ABB-A1C5-4E7F-B4C5-5FD98675F2CE}" destId="{C26B6AA9-85F4-4789-A01F-3DBA0F739520}" srcOrd="1" destOrd="0" parTransId="{0720882E-758A-4076-8E6F-16863E35383D}" sibTransId="{CFF017E7-691C-4BB0-8F6F-0490E5D65467}"/>
    <dgm:cxn modelId="{05F01744-E4B2-4CCD-9241-301D47A0558D}" srcId="{5D890ABB-A1C5-4E7F-B4C5-5FD98675F2CE}" destId="{3482D3F6-0705-4F4B-A9F3-695611243EB6}" srcOrd="0" destOrd="0" parTransId="{C37F19F1-BF86-445D-A195-173536A15E94}" sibTransId="{FE513E47-E9BA-4473-A5D6-841858E535DE}"/>
    <dgm:cxn modelId="{BD336AA0-0540-409E-8B74-2B1818A06D32}" type="presParOf" srcId="{7C3BE3F6-BEF5-4898-9204-6F058DA4AC84}" destId="{C54405E0-76A0-4877-8239-DF2F380A9011}" srcOrd="0" destOrd="0" presId="urn:diagrams.loki3.com/VaryingWidthList"/>
    <dgm:cxn modelId="{218A1070-5A3D-4C24-B2BE-8B09FD65B453}" type="presParOf" srcId="{7C3BE3F6-BEF5-4898-9204-6F058DA4AC84}" destId="{D56A3B4C-95EA-4B9E-99CB-22E4093B9490}" srcOrd="1" destOrd="0" presId="urn:diagrams.loki3.com/VaryingWidthList"/>
    <dgm:cxn modelId="{57F09652-6F16-42F6-AF48-FC93220937BC}" type="presParOf" srcId="{7C3BE3F6-BEF5-4898-9204-6F058DA4AC84}" destId="{236308E4-8777-4C91-905A-28010220FB12}" srcOrd="2" destOrd="0" presId="urn:diagrams.loki3.com/VaryingWidthList"/>
    <dgm:cxn modelId="{D116D423-EA47-4F9F-BF49-F61F4B078677}" type="presParOf" srcId="{7C3BE3F6-BEF5-4898-9204-6F058DA4AC84}" destId="{D96B3B6A-178E-4337-9550-760A905F4AE9}" srcOrd="3" destOrd="0" presId="urn:diagrams.loki3.com/VaryingWidthList"/>
    <dgm:cxn modelId="{1A1CB97B-C460-410F-87E3-2C5C68EE9892}" type="presParOf" srcId="{7C3BE3F6-BEF5-4898-9204-6F058DA4AC84}" destId="{DFE9297A-7FCC-45D5-96A3-744FDB7B6076}" srcOrd="4" destOrd="0" presId="urn:diagrams.loki3.com/VaryingWidthList"/>
    <dgm:cxn modelId="{CD294F2D-2D15-40FD-87F6-5D1900F38E7E}" type="presParOf" srcId="{7C3BE3F6-BEF5-4898-9204-6F058DA4AC84}" destId="{FD214DEE-578D-4468-9BE3-6F0CAE31268D}" srcOrd="5" destOrd="0" presId="urn:diagrams.loki3.com/VaryingWidthList"/>
    <dgm:cxn modelId="{1809BD99-5383-4FFD-90CB-284C6353E8EA}" type="presParOf" srcId="{7C3BE3F6-BEF5-4898-9204-6F058DA4AC84}" destId="{A45F92C0-7586-4292-971A-2D2A94AE1ECB}" srcOrd="6" destOrd="0" presId="urn:diagrams.loki3.com/VaryingWidthList"/>
    <dgm:cxn modelId="{7C7464F5-74BB-4874-A6BB-CBEB4519B166}" type="presParOf" srcId="{7C3BE3F6-BEF5-4898-9204-6F058DA4AC84}" destId="{4A88F204-2B68-4954-86E8-B07076D6F8D0}" srcOrd="7" destOrd="0" presId="urn:diagrams.loki3.com/VaryingWidthList"/>
    <dgm:cxn modelId="{D7174CE1-897A-4BE0-A1EA-8F5EAB623236}" type="presParOf" srcId="{7C3BE3F6-BEF5-4898-9204-6F058DA4AC84}" destId="{047A906D-B3F2-42E5-9BFB-BC72019A1C04}"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A036084-D760-47CC-9B3D-3E0F482FBE98}"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0B15B092-6937-4C9F-B859-1324F64FC686}">
      <dgm:prSet phldrT="[Text]" custT="1"/>
      <dgm:spPr/>
      <dgm:t>
        <a:bodyPr/>
        <a:lstStyle/>
        <a:p>
          <a:r>
            <a:rPr lang="en-GB" sz="2200" dirty="0" smtClean="0"/>
            <a:t>Extended identity</a:t>
          </a:r>
          <a:endParaRPr lang="en-GB" sz="2200" dirty="0"/>
        </a:p>
      </dgm:t>
    </dgm:pt>
    <dgm:pt modelId="{28A16874-AB37-448A-ADA2-123D70B01DC4}" type="parTrans" cxnId="{36365455-B977-4F84-94AC-338D7E8F5DC6}">
      <dgm:prSet/>
      <dgm:spPr/>
      <dgm:t>
        <a:bodyPr/>
        <a:lstStyle/>
        <a:p>
          <a:endParaRPr lang="en-GB" sz="2200"/>
        </a:p>
      </dgm:t>
    </dgm:pt>
    <dgm:pt modelId="{7277CA99-DD71-4FCE-86B4-FDF05E597377}" type="sibTrans" cxnId="{36365455-B977-4F84-94AC-338D7E8F5DC6}">
      <dgm:prSet/>
      <dgm:spPr/>
      <dgm:t>
        <a:bodyPr/>
        <a:lstStyle/>
        <a:p>
          <a:endParaRPr lang="en-GB" sz="2200"/>
        </a:p>
      </dgm:t>
    </dgm:pt>
    <dgm:pt modelId="{0175321C-7C84-49CC-8E0A-018FE7776797}">
      <dgm:prSet phldrT="[Text]" custT="1"/>
      <dgm:spPr/>
      <dgm:t>
        <a:bodyPr/>
        <a:lstStyle/>
        <a:p>
          <a:r>
            <a:rPr lang="en-GB" sz="2200" dirty="0" smtClean="0"/>
            <a:t>Core identity</a:t>
          </a:r>
          <a:endParaRPr lang="en-GB" sz="2200" dirty="0"/>
        </a:p>
      </dgm:t>
    </dgm:pt>
    <dgm:pt modelId="{60200474-8BF6-467B-B838-2CCB63B9BF33}" type="parTrans" cxnId="{FB84CFF5-8346-4096-8CD4-48EC8E8CF10B}">
      <dgm:prSet/>
      <dgm:spPr/>
      <dgm:t>
        <a:bodyPr/>
        <a:lstStyle/>
        <a:p>
          <a:endParaRPr lang="en-GB" sz="2200"/>
        </a:p>
      </dgm:t>
    </dgm:pt>
    <dgm:pt modelId="{8E5AC972-4B6D-4CF6-802A-E50513E0BF1E}" type="sibTrans" cxnId="{FB84CFF5-8346-4096-8CD4-48EC8E8CF10B}">
      <dgm:prSet/>
      <dgm:spPr/>
      <dgm:t>
        <a:bodyPr/>
        <a:lstStyle/>
        <a:p>
          <a:endParaRPr lang="en-GB" sz="2200"/>
        </a:p>
      </dgm:t>
    </dgm:pt>
    <dgm:pt modelId="{62F8E5CB-ECC2-477C-98B2-4703620935F6}" type="pres">
      <dgm:prSet presAssocID="{4A036084-D760-47CC-9B3D-3E0F482FBE98}" presName="Name0" presStyleCnt="0">
        <dgm:presLayoutVars>
          <dgm:chMax val="7"/>
          <dgm:resizeHandles val="exact"/>
        </dgm:presLayoutVars>
      </dgm:prSet>
      <dgm:spPr/>
      <dgm:t>
        <a:bodyPr/>
        <a:lstStyle/>
        <a:p>
          <a:endParaRPr lang="en-GB"/>
        </a:p>
      </dgm:t>
    </dgm:pt>
    <dgm:pt modelId="{8EB8DD37-517F-4BC4-A957-64CD6466E387}" type="pres">
      <dgm:prSet presAssocID="{4A036084-D760-47CC-9B3D-3E0F482FBE98}" presName="comp1" presStyleCnt="0"/>
      <dgm:spPr/>
    </dgm:pt>
    <dgm:pt modelId="{0FBCB262-EF1A-47A8-B625-69484B530FFB}" type="pres">
      <dgm:prSet presAssocID="{4A036084-D760-47CC-9B3D-3E0F482FBE98}" presName="circle1" presStyleLbl="node1" presStyleIdx="0" presStyleCnt="2"/>
      <dgm:spPr/>
      <dgm:t>
        <a:bodyPr/>
        <a:lstStyle/>
        <a:p>
          <a:endParaRPr lang="en-GB"/>
        </a:p>
      </dgm:t>
    </dgm:pt>
    <dgm:pt modelId="{42324D3C-3170-40E0-B8EE-5EB39C151535}" type="pres">
      <dgm:prSet presAssocID="{4A036084-D760-47CC-9B3D-3E0F482FBE98}" presName="c1text" presStyleLbl="node1" presStyleIdx="0" presStyleCnt="2">
        <dgm:presLayoutVars>
          <dgm:bulletEnabled val="1"/>
        </dgm:presLayoutVars>
      </dgm:prSet>
      <dgm:spPr/>
      <dgm:t>
        <a:bodyPr/>
        <a:lstStyle/>
        <a:p>
          <a:endParaRPr lang="en-GB"/>
        </a:p>
      </dgm:t>
    </dgm:pt>
    <dgm:pt modelId="{8DB9773C-B7B9-41F8-B883-5DBBCF8BA488}" type="pres">
      <dgm:prSet presAssocID="{4A036084-D760-47CC-9B3D-3E0F482FBE98}" presName="comp2" presStyleCnt="0"/>
      <dgm:spPr/>
    </dgm:pt>
    <dgm:pt modelId="{7E250746-50E5-4D20-A17C-F6372DCC5F5D}" type="pres">
      <dgm:prSet presAssocID="{4A036084-D760-47CC-9B3D-3E0F482FBE98}" presName="circle2" presStyleLbl="node1" presStyleIdx="1" presStyleCnt="2"/>
      <dgm:spPr/>
      <dgm:t>
        <a:bodyPr/>
        <a:lstStyle/>
        <a:p>
          <a:endParaRPr lang="en-GB"/>
        </a:p>
      </dgm:t>
    </dgm:pt>
    <dgm:pt modelId="{D50082BA-77DA-40F9-9E82-B9544B246BB6}" type="pres">
      <dgm:prSet presAssocID="{4A036084-D760-47CC-9B3D-3E0F482FBE98}" presName="c2text" presStyleLbl="node1" presStyleIdx="1" presStyleCnt="2">
        <dgm:presLayoutVars>
          <dgm:bulletEnabled val="1"/>
        </dgm:presLayoutVars>
      </dgm:prSet>
      <dgm:spPr/>
      <dgm:t>
        <a:bodyPr/>
        <a:lstStyle/>
        <a:p>
          <a:endParaRPr lang="en-GB"/>
        </a:p>
      </dgm:t>
    </dgm:pt>
  </dgm:ptLst>
  <dgm:cxnLst>
    <dgm:cxn modelId="{9415152A-89B6-463B-AA7A-FA83DBF592AB}" type="presOf" srcId="{0B15B092-6937-4C9F-B859-1324F64FC686}" destId="{0FBCB262-EF1A-47A8-B625-69484B530FFB}" srcOrd="0" destOrd="0" presId="urn:microsoft.com/office/officeart/2005/8/layout/venn2"/>
    <dgm:cxn modelId="{1CF438CB-68C6-456C-BE10-7A6240C82F2C}" type="presOf" srcId="{0175321C-7C84-49CC-8E0A-018FE7776797}" destId="{D50082BA-77DA-40F9-9E82-B9544B246BB6}" srcOrd="1" destOrd="0" presId="urn:microsoft.com/office/officeart/2005/8/layout/venn2"/>
    <dgm:cxn modelId="{75455736-F67B-486A-A7B9-C5B7F4850C60}" type="presOf" srcId="{4A036084-D760-47CC-9B3D-3E0F482FBE98}" destId="{62F8E5CB-ECC2-477C-98B2-4703620935F6}" srcOrd="0" destOrd="0" presId="urn:microsoft.com/office/officeart/2005/8/layout/venn2"/>
    <dgm:cxn modelId="{36365455-B977-4F84-94AC-338D7E8F5DC6}" srcId="{4A036084-D760-47CC-9B3D-3E0F482FBE98}" destId="{0B15B092-6937-4C9F-B859-1324F64FC686}" srcOrd="0" destOrd="0" parTransId="{28A16874-AB37-448A-ADA2-123D70B01DC4}" sibTransId="{7277CA99-DD71-4FCE-86B4-FDF05E597377}"/>
    <dgm:cxn modelId="{BEFCFE02-177C-4408-B707-27A98835F11A}" type="presOf" srcId="{0175321C-7C84-49CC-8E0A-018FE7776797}" destId="{7E250746-50E5-4D20-A17C-F6372DCC5F5D}" srcOrd="0" destOrd="0" presId="urn:microsoft.com/office/officeart/2005/8/layout/venn2"/>
    <dgm:cxn modelId="{FB84CFF5-8346-4096-8CD4-48EC8E8CF10B}" srcId="{4A036084-D760-47CC-9B3D-3E0F482FBE98}" destId="{0175321C-7C84-49CC-8E0A-018FE7776797}" srcOrd="1" destOrd="0" parTransId="{60200474-8BF6-467B-B838-2CCB63B9BF33}" sibTransId="{8E5AC972-4B6D-4CF6-802A-E50513E0BF1E}"/>
    <dgm:cxn modelId="{100B2B8D-F067-4497-94B2-20F1F6660C71}" type="presOf" srcId="{0B15B092-6937-4C9F-B859-1324F64FC686}" destId="{42324D3C-3170-40E0-B8EE-5EB39C151535}" srcOrd="1" destOrd="0" presId="urn:microsoft.com/office/officeart/2005/8/layout/venn2"/>
    <dgm:cxn modelId="{0839F6DE-A1AC-4698-A2AC-CEEEB750C860}" type="presParOf" srcId="{62F8E5CB-ECC2-477C-98B2-4703620935F6}" destId="{8EB8DD37-517F-4BC4-A957-64CD6466E387}" srcOrd="0" destOrd="0" presId="urn:microsoft.com/office/officeart/2005/8/layout/venn2"/>
    <dgm:cxn modelId="{5E70BFC2-B739-4019-B187-BDA63544DE88}" type="presParOf" srcId="{8EB8DD37-517F-4BC4-A957-64CD6466E387}" destId="{0FBCB262-EF1A-47A8-B625-69484B530FFB}" srcOrd="0" destOrd="0" presId="urn:microsoft.com/office/officeart/2005/8/layout/venn2"/>
    <dgm:cxn modelId="{070357C2-6F37-4115-823F-94DB65812BC5}" type="presParOf" srcId="{8EB8DD37-517F-4BC4-A957-64CD6466E387}" destId="{42324D3C-3170-40E0-B8EE-5EB39C151535}" srcOrd="1" destOrd="0" presId="urn:microsoft.com/office/officeart/2005/8/layout/venn2"/>
    <dgm:cxn modelId="{D1D73112-0A1F-474D-9FCB-4BFB91D2333E}" type="presParOf" srcId="{62F8E5CB-ECC2-477C-98B2-4703620935F6}" destId="{8DB9773C-B7B9-41F8-B883-5DBBCF8BA488}" srcOrd="1" destOrd="0" presId="urn:microsoft.com/office/officeart/2005/8/layout/venn2"/>
    <dgm:cxn modelId="{ED2AEB13-2601-4C2D-B0C2-DCEF781FCFBA}" type="presParOf" srcId="{8DB9773C-B7B9-41F8-B883-5DBBCF8BA488}" destId="{7E250746-50E5-4D20-A17C-F6372DCC5F5D}" srcOrd="0" destOrd="0" presId="urn:microsoft.com/office/officeart/2005/8/layout/venn2"/>
    <dgm:cxn modelId="{A392BFDE-332F-428F-B107-CC88B8B87EA7}" type="presParOf" srcId="{8DB9773C-B7B9-41F8-B883-5DBBCF8BA488}" destId="{D50082BA-77DA-40F9-9E82-B9544B246BB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A036084-D760-47CC-9B3D-3E0F482FBE98}"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GB"/>
        </a:p>
      </dgm:t>
    </dgm:pt>
    <dgm:pt modelId="{0B15B092-6937-4C9F-B859-1324F64FC686}">
      <dgm:prSet phldrT="[Text]" custT="1"/>
      <dgm:spPr/>
      <dgm:t>
        <a:bodyPr/>
        <a:lstStyle/>
        <a:p>
          <a:r>
            <a:rPr lang="en-GB" sz="2200" dirty="0" smtClean="0"/>
            <a:t>Extended identity</a:t>
          </a:r>
          <a:endParaRPr lang="en-GB" sz="2200" dirty="0"/>
        </a:p>
      </dgm:t>
    </dgm:pt>
    <dgm:pt modelId="{28A16874-AB37-448A-ADA2-123D70B01DC4}" type="parTrans" cxnId="{36365455-B977-4F84-94AC-338D7E8F5DC6}">
      <dgm:prSet/>
      <dgm:spPr/>
      <dgm:t>
        <a:bodyPr/>
        <a:lstStyle/>
        <a:p>
          <a:endParaRPr lang="en-GB" sz="2200"/>
        </a:p>
      </dgm:t>
    </dgm:pt>
    <dgm:pt modelId="{7277CA99-DD71-4FCE-86B4-FDF05E597377}" type="sibTrans" cxnId="{36365455-B977-4F84-94AC-338D7E8F5DC6}">
      <dgm:prSet/>
      <dgm:spPr/>
      <dgm:t>
        <a:bodyPr/>
        <a:lstStyle/>
        <a:p>
          <a:endParaRPr lang="en-GB" sz="2200"/>
        </a:p>
      </dgm:t>
    </dgm:pt>
    <dgm:pt modelId="{0175321C-7C84-49CC-8E0A-018FE7776797}">
      <dgm:prSet phldrT="[Text]" custT="1"/>
      <dgm:spPr/>
      <dgm:t>
        <a:bodyPr/>
        <a:lstStyle/>
        <a:p>
          <a:r>
            <a:rPr lang="en-GB" sz="2200" dirty="0" smtClean="0"/>
            <a:t>Core identity</a:t>
          </a:r>
          <a:endParaRPr lang="en-GB" sz="2200" dirty="0"/>
        </a:p>
      </dgm:t>
    </dgm:pt>
    <dgm:pt modelId="{60200474-8BF6-467B-B838-2CCB63B9BF33}" type="parTrans" cxnId="{FB84CFF5-8346-4096-8CD4-48EC8E8CF10B}">
      <dgm:prSet/>
      <dgm:spPr/>
      <dgm:t>
        <a:bodyPr/>
        <a:lstStyle/>
        <a:p>
          <a:endParaRPr lang="en-GB" sz="2200"/>
        </a:p>
      </dgm:t>
    </dgm:pt>
    <dgm:pt modelId="{8E5AC972-4B6D-4CF6-802A-E50513E0BF1E}" type="sibTrans" cxnId="{FB84CFF5-8346-4096-8CD4-48EC8E8CF10B}">
      <dgm:prSet/>
      <dgm:spPr/>
      <dgm:t>
        <a:bodyPr/>
        <a:lstStyle/>
        <a:p>
          <a:endParaRPr lang="en-GB" sz="2200"/>
        </a:p>
      </dgm:t>
    </dgm:pt>
    <dgm:pt modelId="{62F8E5CB-ECC2-477C-98B2-4703620935F6}" type="pres">
      <dgm:prSet presAssocID="{4A036084-D760-47CC-9B3D-3E0F482FBE98}" presName="Name0" presStyleCnt="0">
        <dgm:presLayoutVars>
          <dgm:chMax val="7"/>
          <dgm:resizeHandles val="exact"/>
        </dgm:presLayoutVars>
      </dgm:prSet>
      <dgm:spPr/>
      <dgm:t>
        <a:bodyPr/>
        <a:lstStyle/>
        <a:p>
          <a:endParaRPr lang="en-GB"/>
        </a:p>
      </dgm:t>
    </dgm:pt>
    <dgm:pt modelId="{8EB8DD37-517F-4BC4-A957-64CD6466E387}" type="pres">
      <dgm:prSet presAssocID="{4A036084-D760-47CC-9B3D-3E0F482FBE98}" presName="comp1" presStyleCnt="0"/>
      <dgm:spPr/>
    </dgm:pt>
    <dgm:pt modelId="{0FBCB262-EF1A-47A8-B625-69484B530FFB}" type="pres">
      <dgm:prSet presAssocID="{4A036084-D760-47CC-9B3D-3E0F482FBE98}" presName="circle1" presStyleLbl="node1" presStyleIdx="0" presStyleCnt="2"/>
      <dgm:spPr/>
      <dgm:t>
        <a:bodyPr/>
        <a:lstStyle/>
        <a:p>
          <a:endParaRPr lang="en-GB"/>
        </a:p>
      </dgm:t>
    </dgm:pt>
    <dgm:pt modelId="{42324D3C-3170-40E0-B8EE-5EB39C151535}" type="pres">
      <dgm:prSet presAssocID="{4A036084-D760-47CC-9B3D-3E0F482FBE98}" presName="c1text" presStyleLbl="node1" presStyleIdx="0" presStyleCnt="2">
        <dgm:presLayoutVars>
          <dgm:bulletEnabled val="1"/>
        </dgm:presLayoutVars>
      </dgm:prSet>
      <dgm:spPr/>
      <dgm:t>
        <a:bodyPr/>
        <a:lstStyle/>
        <a:p>
          <a:endParaRPr lang="en-GB"/>
        </a:p>
      </dgm:t>
    </dgm:pt>
    <dgm:pt modelId="{8DB9773C-B7B9-41F8-B883-5DBBCF8BA488}" type="pres">
      <dgm:prSet presAssocID="{4A036084-D760-47CC-9B3D-3E0F482FBE98}" presName="comp2" presStyleCnt="0"/>
      <dgm:spPr/>
    </dgm:pt>
    <dgm:pt modelId="{7E250746-50E5-4D20-A17C-F6372DCC5F5D}" type="pres">
      <dgm:prSet presAssocID="{4A036084-D760-47CC-9B3D-3E0F482FBE98}" presName="circle2" presStyleLbl="node1" presStyleIdx="1" presStyleCnt="2"/>
      <dgm:spPr/>
      <dgm:t>
        <a:bodyPr/>
        <a:lstStyle/>
        <a:p>
          <a:endParaRPr lang="en-GB"/>
        </a:p>
      </dgm:t>
    </dgm:pt>
    <dgm:pt modelId="{D50082BA-77DA-40F9-9E82-B9544B246BB6}" type="pres">
      <dgm:prSet presAssocID="{4A036084-D760-47CC-9B3D-3E0F482FBE98}" presName="c2text" presStyleLbl="node1" presStyleIdx="1" presStyleCnt="2">
        <dgm:presLayoutVars>
          <dgm:bulletEnabled val="1"/>
        </dgm:presLayoutVars>
      </dgm:prSet>
      <dgm:spPr/>
      <dgm:t>
        <a:bodyPr/>
        <a:lstStyle/>
        <a:p>
          <a:endParaRPr lang="en-GB"/>
        </a:p>
      </dgm:t>
    </dgm:pt>
  </dgm:ptLst>
  <dgm:cxnLst>
    <dgm:cxn modelId="{A2759055-10A3-49CD-A6F9-BD9991DBC00E}" type="presOf" srcId="{0175321C-7C84-49CC-8E0A-018FE7776797}" destId="{7E250746-50E5-4D20-A17C-F6372DCC5F5D}" srcOrd="0" destOrd="0" presId="urn:microsoft.com/office/officeart/2005/8/layout/venn2"/>
    <dgm:cxn modelId="{36365455-B977-4F84-94AC-338D7E8F5DC6}" srcId="{4A036084-D760-47CC-9B3D-3E0F482FBE98}" destId="{0B15B092-6937-4C9F-B859-1324F64FC686}" srcOrd="0" destOrd="0" parTransId="{28A16874-AB37-448A-ADA2-123D70B01DC4}" sibTransId="{7277CA99-DD71-4FCE-86B4-FDF05E597377}"/>
    <dgm:cxn modelId="{BC7C0CBC-E090-4B03-B6B6-545F1E972D31}" type="presOf" srcId="{0175321C-7C84-49CC-8E0A-018FE7776797}" destId="{D50082BA-77DA-40F9-9E82-B9544B246BB6}" srcOrd="1" destOrd="0" presId="urn:microsoft.com/office/officeart/2005/8/layout/venn2"/>
    <dgm:cxn modelId="{3D591D7B-5C89-4DCD-BA38-88EADC4FC936}" type="presOf" srcId="{4A036084-D760-47CC-9B3D-3E0F482FBE98}" destId="{62F8E5CB-ECC2-477C-98B2-4703620935F6}" srcOrd="0" destOrd="0" presId="urn:microsoft.com/office/officeart/2005/8/layout/venn2"/>
    <dgm:cxn modelId="{FB84CFF5-8346-4096-8CD4-48EC8E8CF10B}" srcId="{4A036084-D760-47CC-9B3D-3E0F482FBE98}" destId="{0175321C-7C84-49CC-8E0A-018FE7776797}" srcOrd="1" destOrd="0" parTransId="{60200474-8BF6-467B-B838-2CCB63B9BF33}" sibTransId="{8E5AC972-4B6D-4CF6-802A-E50513E0BF1E}"/>
    <dgm:cxn modelId="{5A210193-3485-4F1B-B0B9-A70E6A65C9D9}" type="presOf" srcId="{0B15B092-6937-4C9F-B859-1324F64FC686}" destId="{0FBCB262-EF1A-47A8-B625-69484B530FFB}" srcOrd="0" destOrd="0" presId="urn:microsoft.com/office/officeart/2005/8/layout/venn2"/>
    <dgm:cxn modelId="{DB4601D7-F657-4561-803F-63E6DDCB3A71}" type="presOf" srcId="{0B15B092-6937-4C9F-B859-1324F64FC686}" destId="{42324D3C-3170-40E0-B8EE-5EB39C151535}" srcOrd="1" destOrd="0" presId="urn:microsoft.com/office/officeart/2005/8/layout/venn2"/>
    <dgm:cxn modelId="{B59C906B-69AA-48B6-9A56-C61C4094D1F7}" type="presParOf" srcId="{62F8E5CB-ECC2-477C-98B2-4703620935F6}" destId="{8EB8DD37-517F-4BC4-A957-64CD6466E387}" srcOrd="0" destOrd="0" presId="urn:microsoft.com/office/officeart/2005/8/layout/venn2"/>
    <dgm:cxn modelId="{9BDCB66D-9ED3-43E1-82AE-7C4EA8A0BFE5}" type="presParOf" srcId="{8EB8DD37-517F-4BC4-A957-64CD6466E387}" destId="{0FBCB262-EF1A-47A8-B625-69484B530FFB}" srcOrd="0" destOrd="0" presId="urn:microsoft.com/office/officeart/2005/8/layout/venn2"/>
    <dgm:cxn modelId="{635D5862-0044-45F2-906C-943A342AD3F7}" type="presParOf" srcId="{8EB8DD37-517F-4BC4-A957-64CD6466E387}" destId="{42324D3C-3170-40E0-B8EE-5EB39C151535}" srcOrd="1" destOrd="0" presId="urn:microsoft.com/office/officeart/2005/8/layout/venn2"/>
    <dgm:cxn modelId="{0F24D566-0451-4869-8A4A-741A43EBD51B}" type="presParOf" srcId="{62F8E5CB-ECC2-477C-98B2-4703620935F6}" destId="{8DB9773C-B7B9-41F8-B883-5DBBCF8BA488}" srcOrd="1" destOrd="0" presId="urn:microsoft.com/office/officeart/2005/8/layout/venn2"/>
    <dgm:cxn modelId="{67B46863-3748-4F4F-B3A1-D0E36EB52BB2}" type="presParOf" srcId="{8DB9773C-B7B9-41F8-B883-5DBBCF8BA488}" destId="{7E250746-50E5-4D20-A17C-F6372DCC5F5D}" srcOrd="0" destOrd="0" presId="urn:microsoft.com/office/officeart/2005/8/layout/venn2"/>
    <dgm:cxn modelId="{337FA410-097D-4042-9A24-B7D3B194D7D7}" type="presParOf" srcId="{8DB9773C-B7B9-41F8-B883-5DBBCF8BA488}" destId="{D50082BA-77DA-40F9-9E82-B9544B246BB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890ABB-A1C5-4E7F-B4C5-5FD98675F2CE}"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3482D3F6-0705-4F4B-A9F3-695611243EB6}">
      <dgm:prSet phldrT="[Text]"/>
      <dgm:spPr>
        <a:solidFill>
          <a:schemeClr val="bg2"/>
        </a:solidFill>
      </dgm:spPr>
      <dgm:t>
        <a:bodyPr/>
        <a:lstStyle/>
        <a:p>
          <a:r>
            <a:rPr lang="en-GB" dirty="0" smtClean="0"/>
            <a:t>WHAT’S BRAND IDENTITY</a:t>
          </a:r>
          <a:endParaRPr lang="en-GB" dirty="0"/>
        </a:p>
      </dgm:t>
    </dgm:pt>
    <dgm:pt modelId="{C37F19F1-BF86-445D-A195-173536A15E94}" type="parTrans" cxnId="{05F01744-E4B2-4CCD-9241-301D47A0558D}">
      <dgm:prSet/>
      <dgm:spPr/>
      <dgm:t>
        <a:bodyPr/>
        <a:lstStyle/>
        <a:p>
          <a:endParaRPr lang="en-GB"/>
        </a:p>
      </dgm:t>
    </dgm:pt>
    <dgm:pt modelId="{FE513E47-E9BA-4473-A5D6-841858E535DE}" type="sibTrans" cxnId="{05F01744-E4B2-4CCD-9241-301D47A0558D}">
      <dgm:prSet/>
      <dgm:spPr/>
      <dgm:t>
        <a:bodyPr/>
        <a:lstStyle/>
        <a:p>
          <a:endParaRPr lang="en-GB"/>
        </a:p>
      </dgm:t>
    </dgm:pt>
    <dgm:pt modelId="{C26B6AA9-85F4-4789-A01F-3DBA0F739520}">
      <dgm:prSet phldrT="[Text]"/>
      <dgm:spPr>
        <a:solidFill>
          <a:schemeClr val="bg2"/>
        </a:solidFill>
      </dgm:spPr>
      <dgm:t>
        <a:bodyPr/>
        <a:lstStyle/>
        <a:p>
          <a:r>
            <a:rPr lang="en-GB" dirty="0" smtClean="0"/>
            <a:t>BRAND IDENTITY TRAPS</a:t>
          </a:r>
          <a:endParaRPr lang="en-GB" dirty="0"/>
        </a:p>
      </dgm:t>
    </dgm:pt>
    <dgm:pt modelId="{0720882E-758A-4076-8E6F-16863E35383D}" type="parTrans" cxnId="{88563BD5-9FE7-4124-9A43-6AAA5EF22699}">
      <dgm:prSet/>
      <dgm:spPr/>
      <dgm:t>
        <a:bodyPr/>
        <a:lstStyle/>
        <a:p>
          <a:endParaRPr lang="en-GB"/>
        </a:p>
      </dgm:t>
    </dgm:pt>
    <dgm:pt modelId="{CFF017E7-691C-4BB0-8F6F-0490E5D65467}" type="sibTrans" cxnId="{88563BD5-9FE7-4124-9A43-6AAA5EF22699}">
      <dgm:prSet/>
      <dgm:spPr/>
      <dgm:t>
        <a:bodyPr/>
        <a:lstStyle/>
        <a:p>
          <a:endParaRPr lang="en-GB"/>
        </a:p>
      </dgm:t>
    </dgm:pt>
    <dgm:pt modelId="{F1DF0602-55B3-47CB-9216-DC20E185EEB4}">
      <dgm:prSet phldrT="[Text]"/>
      <dgm:spPr>
        <a:solidFill>
          <a:schemeClr val="bg2"/>
        </a:solidFill>
      </dgm:spPr>
      <dgm:t>
        <a:bodyPr/>
        <a:lstStyle/>
        <a:p>
          <a:r>
            <a:rPr lang="en-GB" dirty="0" smtClean="0"/>
            <a:t>BRAND IDENTITY PERSPECTIVES</a:t>
          </a:r>
          <a:endParaRPr lang="en-GB" dirty="0"/>
        </a:p>
      </dgm:t>
    </dgm:pt>
    <dgm:pt modelId="{272A3852-01FC-4081-9135-F9C040396BBC}" type="parTrans" cxnId="{6EBB977C-A6A6-4700-BE04-2C1FE2130736}">
      <dgm:prSet/>
      <dgm:spPr/>
      <dgm:t>
        <a:bodyPr/>
        <a:lstStyle/>
        <a:p>
          <a:endParaRPr lang="en-GB"/>
        </a:p>
      </dgm:t>
    </dgm:pt>
    <dgm:pt modelId="{71F8A35A-1146-45ED-9A9A-E87185131674}" type="sibTrans" cxnId="{6EBB977C-A6A6-4700-BE04-2C1FE2130736}">
      <dgm:prSet/>
      <dgm:spPr/>
      <dgm:t>
        <a:bodyPr/>
        <a:lstStyle/>
        <a:p>
          <a:endParaRPr lang="en-GB"/>
        </a:p>
      </dgm:t>
    </dgm:pt>
    <dgm:pt modelId="{C114D6DA-DB67-4D25-A8B8-C5AE28C390F7}">
      <dgm:prSet phldrT="[Text]"/>
      <dgm:spPr>
        <a:solidFill>
          <a:schemeClr val="bg2"/>
        </a:solidFill>
      </dgm:spPr>
      <dgm:t>
        <a:bodyPr/>
        <a:lstStyle/>
        <a:p>
          <a:r>
            <a:rPr lang="en-GB" dirty="0" smtClean="0"/>
            <a:t>THE IDENTITY STRUCTURE</a:t>
          </a:r>
          <a:endParaRPr lang="en-GB" dirty="0"/>
        </a:p>
      </dgm:t>
    </dgm:pt>
    <dgm:pt modelId="{C1F297FB-EF51-4C8D-851A-849974821E18}" type="parTrans" cxnId="{5BD852E1-D15F-494E-9214-6FA3BA1EA422}">
      <dgm:prSet/>
      <dgm:spPr/>
      <dgm:t>
        <a:bodyPr/>
        <a:lstStyle/>
        <a:p>
          <a:endParaRPr lang="en-GB"/>
        </a:p>
      </dgm:t>
    </dgm:pt>
    <dgm:pt modelId="{8F591C94-AEB4-4CF9-B87B-B78D91817C19}" type="sibTrans" cxnId="{5BD852E1-D15F-494E-9214-6FA3BA1EA422}">
      <dgm:prSet/>
      <dgm:spPr/>
      <dgm:t>
        <a:bodyPr/>
        <a:lstStyle/>
        <a:p>
          <a:endParaRPr lang="en-GB"/>
        </a:p>
      </dgm:t>
    </dgm:pt>
    <dgm:pt modelId="{5B80CE00-E48E-4007-B249-F9D0941FC919}">
      <dgm:prSet phldrT="[Text]"/>
      <dgm:spPr>
        <a:solidFill>
          <a:schemeClr val="accent1"/>
        </a:solidFill>
      </dgm:spPr>
      <dgm:t>
        <a:bodyPr/>
        <a:lstStyle/>
        <a:p>
          <a:r>
            <a:rPr lang="en-GB" dirty="0" smtClean="0"/>
            <a:t>VALUE PROPOSITION</a:t>
          </a:r>
          <a:endParaRPr lang="en-GB" dirty="0"/>
        </a:p>
      </dgm:t>
    </dgm:pt>
    <dgm:pt modelId="{FD27D999-6097-4A3C-A62B-A713E6C9D5D5}" type="parTrans" cxnId="{42FB6561-B84A-4485-A9D8-836A5F8F9E68}">
      <dgm:prSet/>
      <dgm:spPr/>
      <dgm:t>
        <a:bodyPr/>
        <a:lstStyle/>
        <a:p>
          <a:endParaRPr lang="en-GB"/>
        </a:p>
      </dgm:t>
    </dgm:pt>
    <dgm:pt modelId="{F5289349-1850-42B7-8EB0-40F7C17EAC80}" type="sibTrans" cxnId="{42FB6561-B84A-4485-A9D8-836A5F8F9E68}">
      <dgm:prSet/>
      <dgm:spPr/>
      <dgm:t>
        <a:bodyPr/>
        <a:lstStyle/>
        <a:p>
          <a:endParaRPr lang="en-GB"/>
        </a:p>
      </dgm:t>
    </dgm:pt>
    <dgm:pt modelId="{7C3BE3F6-BEF5-4898-9204-6F058DA4AC84}" type="pres">
      <dgm:prSet presAssocID="{5D890ABB-A1C5-4E7F-B4C5-5FD98675F2CE}" presName="Name0" presStyleCnt="0">
        <dgm:presLayoutVars>
          <dgm:resizeHandles/>
        </dgm:presLayoutVars>
      </dgm:prSet>
      <dgm:spPr/>
      <dgm:t>
        <a:bodyPr/>
        <a:lstStyle/>
        <a:p>
          <a:endParaRPr lang="en-GB"/>
        </a:p>
      </dgm:t>
    </dgm:pt>
    <dgm:pt modelId="{C54405E0-76A0-4877-8239-DF2F380A9011}" type="pres">
      <dgm:prSet presAssocID="{3482D3F6-0705-4F4B-A9F3-695611243EB6}" presName="text" presStyleLbl="node1" presStyleIdx="0" presStyleCnt="5">
        <dgm:presLayoutVars>
          <dgm:bulletEnabled val="1"/>
        </dgm:presLayoutVars>
      </dgm:prSet>
      <dgm:spPr/>
      <dgm:t>
        <a:bodyPr/>
        <a:lstStyle/>
        <a:p>
          <a:endParaRPr lang="en-GB"/>
        </a:p>
      </dgm:t>
    </dgm:pt>
    <dgm:pt modelId="{D56A3B4C-95EA-4B9E-99CB-22E4093B9490}" type="pres">
      <dgm:prSet presAssocID="{FE513E47-E9BA-4473-A5D6-841858E535DE}" presName="space" presStyleCnt="0"/>
      <dgm:spPr/>
    </dgm:pt>
    <dgm:pt modelId="{236308E4-8777-4C91-905A-28010220FB12}" type="pres">
      <dgm:prSet presAssocID="{C26B6AA9-85F4-4789-A01F-3DBA0F739520}" presName="text" presStyleLbl="node1" presStyleIdx="1" presStyleCnt="5">
        <dgm:presLayoutVars>
          <dgm:bulletEnabled val="1"/>
        </dgm:presLayoutVars>
      </dgm:prSet>
      <dgm:spPr/>
      <dgm:t>
        <a:bodyPr/>
        <a:lstStyle/>
        <a:p>
          <a:endParaRPr lang="en-GB"/>
        </a:p>
      </dgm:t>
    </dgm:pt>
    <dgm:pt modelId="{D96B3B6A-178E-4337-9550-760A905F4AE9}" type="pres">
      <dgm:prSet presAssocID="{CFF017E7-691C-4BB0-8F6F-0490E5D65467}" presName="space" presStyleCnt="0"/>
      <dgm:spPr/>
    </dgm:pt>
    <dgm:pt modelId="{DFE9297A-7FCC-45D5-96A3-744FDB7B6076}" type="pres">
      <dgm:prSet presAssocID="{F1DF0602-55B3-47CB-9216-DC20E185EEB4}" presName="text" presStyleLbl="node1" presStyleIdx="2" presStyleCnt="5">
        <dgm:presLayoutVars>
          <dgm:bulletEnabled val="1"/>
        </dgm:presLayoutVars>
      </dgm:prSet>
      <dgm:spPr/>
      <dgm:t>
        <a:bodyPr/>
        <a:lstStyle/>
        <a:p>
          <a:endParaRPr lang="en-GB"/>
        </a:p>
      </dgm:t>
    </dgm:pt>
    <dgm:pt modelId="{FD214DEE-578D-4468-9BE3-6F0CAE31268D}" type="pres">
      <dgm:prSet presAssocID="{71F8A35A-1146-45ED-9A9A-E87185131674}" presName="space" presStyleCnt="0"/>
      <dgm:spPr/>
    </dgm:pt>
    <dgm:pt modelId="{A45F92C0-7586-4292-971A-2D2A94AE1ECB}" type="pres">
      <dgm:prSet presAssocID="{C114D6DA-DB67-4D25-A8B8-C5AE28C390F7}" presName="text" presStyleLbl="node1" presStyleIdx="3" presStyleCnt="5">
        <dgm:presLayoutVars>
          <dgm:bulletEnabled val="1"/>
        </dgm:presLayoutVars>
      </dgm:prSet>
      <dgm:spPr/>
      <dgm:t>
        <a:bodyPr/>
        <a:lstStyle/>
        <a:p>
          <a:endParaRPr lang="en-GB"/>
        </a:p>
      </dgm:t>
    </dgm:pt>
    <dgm:pt modelId="{4A88F204-2B68-4954-86E8-B07076D6F8D0}" type="pres">
      <dgm:prSet presAssocID="{8F591C94-AEB4-4CF9-B87B-B78D91817C19}" presName="space" presStyleCnt="0"/>
      <dgm:spPr/>
    </dgm:pt>
    <dgm:pt modelId="{047A906D-B3F2-42E5-9BFB-BC72019A1C04}" type="pres">
      <dgm:prSet presAssocID="{5B80CE00-E48E-4007-B249-F9D0941FC919}" presName="text" presStyleLbl="node1" presStyleIdx="4" presStyleCnt="5">
        <dgm:presLayoutVars>
          <dgm:bulletEnabled val="1"/>
        </dgm:presLayoutVars>
      </dgm:prSet>
      <dgm:spPr/>
      <dgm:t>
        <a:bodyPr/>
        <a:lstStyle/>
        <a:p>
          <a:endParaRPr lang="en-GB"/>
        </a:p>
      </dgm:t>
    </dgm:pt>
  </dgm:ptLst>
  <dgm:cxnLst>
    <dgm:cxn modelId="{700AA097-E661-4666-B3FC-FB433CC42D7F}" type="presOf" srcId="{C26B6AA9-85F4-4789-A01F-3DBA0F739520}" destId="{236308E4-8777-4C91-905A-28010220FB12}" srcOrd="0" destOrd="0" presId="urn:diagrams.loki3.com/VaryingWidthList"/>
    <dgm:cxn modelId="{43E9D4D0-87CD-4C10-8411-FFA439B6A306}" type="presOf" srcId="{C114D6DA-DB67-4D25-A8B8-C5AE28C390F7}" destId="{A45F92C0-7586-4292-971A-2D2A94AE1ECB}" srcOrd="0" destOrd="0" presId="urn:diagrams.loki3.com/VaryingWidthList"/>
    <dgm:cxn modelId="{FDA90F61-DF8D-47B3-B7F7-CBF640C5030C}" type="presOf" srcId="{F1DF0602-55B3-47CB-9216-DC20E185EEB4}" destId="{DFE9297A-7FCC-45D5-96A3-744FDB7B6076}" srcOrd="0" destOrd="0" presId="urn:diagrams.loki3.com/VaryingWidthList"/>
    <dgm:cxn modelId="{B733F4FF-0603-49B8-8DFE-AB1B1708AE98}" type="presOf" srcId="{5D890ABB-A1C5-4E7F-B4C5-5FD98675F2CE}" destId="{7C3BE3F6-BEF5-4898-9204-6F058DA4AC84}" srcOrd="0" destOrd="0" presId="urn:diagrams.loki3.com/VaryingWidthList"/>
    <dgm:cxn modelId="{27BFAF7E-18FA-4DE6-9D04-8CD8A4C35080}" type="presOf" srcId="{3482D3F6-0705-4F4B-A9F3-695611243EB6}" destId="{C54405E0-76A0-4877-8239-DF2F380A9011}" srcOrd="0" destOrd="0" presId="urn:diagrams.loki3.com/VaryingWidthList"/>
    <dgm:cxn modelId="{7E8C4D96-5759-4050-BE3E-9AC36F7536B0}" type="presOf" srcId="{5B80CE00-E48E-4007-B249-F9D0941FC919}" destId="{047A906D-B3F2-42E5-9BFB-BC72019A1C04}" srcOrd="0" destOrd="0" presId="urn:diagrams.loki3.com/VaryingWidthList"/>
    <dgm:cxn modelId="{5BD852E1-D15F-494E-9214-6FA3BA1EA422}" srcId="{5D890ABB-A1C5-4E7F-B4C5-5FD98675F2CE}" destId="{C114D6DA-DB67-4D25-A8B8-C5AE28C390F7}" srcOrd="3" destOrd="0" parTransId="{C1F297FB-EF51-4C8D-851A-849974821E18}" sibTransId="{8F591C94-AEB4-4CF9-B87B-B78D91817C19}"/>
    <dgm:cxn modelId="{42FB6561-B84A-4485-A9D8-836A5F8F9E68}" srcId="{5D890ABB-A1C5-4E7F-B4C5-5FD98675F2CE}" destId="{5B80CE00-E48E-4007-B249-F9D0941FC919}" srcOrd="4" destOrd="0" parTransId="{FD27D999-6097-4A3C-A62B-A713E6C9D5D5}" sibTransId="{F5289349-1850-42B7-8EB0-40F7C17EAC80}"/>
    <dgm:cxn modelId="{6EBB977C-A6A6-4700-BE04-2C1FE2130736}" srcId="{5D890ABB-A1C5-4E7F-B4C5-5FD98675F2CE}" destId="{F1DF0602-55B3-47CB-9216-DC20E185EEB4}" srcOrd="2" destOrd="0" parTransId="{272A3852-01FC-4081-9135-F9C040396BBC}" sibTransId="{71F8A35A-1146-45ED-9A9A-E87185131674}"/>
    <dgm:cxn modelId="{88563BD5-9FE7-4124-9A43-6AAA5EF22699}" srcId="{5D890ABB-A1C5-4E7F-B4C5-5FD98675F2CE}" destId="{C26B6AA9-85F4-4789-A01F-3DBA0F739520}" srcOrd="1" destOrd="0" parTransId="{0720882E-758A-4076-8E6F-16863E35383D}" sibTransId="{CFF017E7-691C-4BB0-8F6F-0490E5D65467}"/>
    <dgm:cxn modelId="{05F01744-E4B2-4CCD-9241-301D47A0558D}" srcId="{5D890ABB-A1C5-4E7F-B4C5-5FD98675F2CE}" destId="{3482D3F6-0705-4F4B-A9F3-695611243EB6}" srcOrd="0" destOrd="0" parTransId="{C37F19F1-BF86-445D-A195-173536A15E94}" sibTransId="{FE513E47-E9BA-4473-A5D6-841858E535DE}"/>
    <dgm:cxn modelId="{578BAA41-11E0-4C52-B892-3B0CBE9B8F9D}" type="presParOf" srcId="{7C3BE3F6-BEF5-4898-9204-6F058DA4AC84}" destId="{C54405E0-76A0-4877-8239-DF2F380A9011}" srcOrd="0" destOrd="0" presId="urn:diagrams.loki3.com/VaryingWidthList"/>
    <dgm:cxn modelId="{DCA816DC-1949-4924-B1FA-D2D96430A3D6}" type="presParOf" srcId="{7C3BE3F6-BEF5-4898-9204-6F058DA4AC84}" destId="{D56A3B4C-95EA-4B9E-99CB-22E4093B9490}" srcOrd="1" destOrd="0" presId="urn:diagrams.loki3.com/VaryingWidthList"/>
    <dgm:cxn modelId="{990B26AD-773C-4284-B47F-F066842B83A4}" type="presParOf" srcId="{7C3BE3F6-BEF5-4898-9204-6F058DA4AC84}" destId="{236308E4-8777-4C91-905A-28010220FB12}" srcOrd="2" destOrd="0" presId="urn:diagrams.loki3.com/VaryingWidthList"/>
    <dgm:cxn modelId="{73A5E4B4-2B9A-409D-9FFB-B91CBC06C097}" type="presParOf" srcId="{7C3BE3F6-BEF5-4898-9204-6F058DA4AC84}" destId="{D96B3B6A-178E-4337-9550-760A905F4AE9}" srcOrd="3" destOrd="0" presId="urn:diagrams.loki3.com/VaryingWidthList"/>
    <dgm:cxn modelId="{2B612698-1BE9-4256-AC46-6537D0559E5E}" type="presParOf" srcId="{7C3BE3F6-BEF5-4898-9204-6F058DA4AC84}" destId="{DFE9297A-7FCC-45D5-96A3-744FDB7B6076}" srcOrd="4" destOrd="0" presId="urn:diagrams.loki3.com/VaryingWidthList"/>
    <dgm:cxn modelId="{3954B04A-C5D9-497E-B9B5-DB312EB64C1F}" type="presParOf" srcId="{7C3BE3F6-BEF5-4898-9204-6F058DA4AC84}" destId="{FD214DEE-578D-4468-9BE3-6F0CAE31268D}" srcOrd="5" destOrd="0" presId="urn:diagrams.loki3.com/VaryingWidthList"/>
    <dgm:cxn modelId="{ECFA3D21-5A64-4456-B5D8-800613574CFD}" type="presParOf" srcId="{7C3BE3F6-BEF5-4898-9204-6F058DA4AC84}" destId="{A45F92C0-7586-4292-971A-2D2A94AE1ECB}" srcOrd="6" destOrd="0" presId="urn:diagrams.loki3.com/VaryingWidthList"/>
    <dgm:cxn modelId="{127F4885-28D5-40A8-A98F-954E1A199D93}" type="presParOf" srcId="{7C3BE3F6-BEF5-4898-9204-6F058DA4AC84}" destId="{4A88F204-2B68-4954-86E8-B07076D6F8D0}" srcOrd="7" destOrd="0" presId="urn:diagrams.loki3.com/VaryingWidthList"/>
    <dgm:cxn modelId="{91BB936B-428A-4086-A96A-A80BEA537646}" type="presParOf" srcId="{7C3BE3F6-BEF5-4898-9204-6F058DA4AC84}" destId="{047A906D-B3F2-42E5-9BFB-BC72019A1C04}"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E901A3-803C-4BD9-97D3-CAEB80034E7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40EFFFC0-ADC9-4E21-8583-5A4D719A438E}">
      <dgm:prSet phldrT="[Text]" custT="1"/>
      <dgm:spPr/>
      <dgm:t>
        <a:bodyPr/>
        <a:lstStyle/>
        <a:p>
          <a:r>
            <a:rPr lang="en-GB" sz="2600" dirty="0" smtClean="0"/>
            <a:t>Value Proposition</a:t>
          </a:r>
          <a:endParaRPr lang="en-GB" sz="2600" dirty="0"/>
        </a:p>
      </dgm:t>
    </dgm:pt>
    <dgm:pt modelId="{6E4736CD-CC62-42D6-B20B-43DCA5B07B21}" type="parTrans" cxnId="{1131467A-5302-4E91-B764-64E6AC2CC432}">
      <dgm:prSet/>
      <dgm:spPr/>
      <dgm:t>
        <a:bodyPr/>
        <a:lstStyle/>
        <a:p>
          <a:endParaRPr lang="en-GB" sz="2400"/>
        </a:p>
      </dgm:t>
    </dgm:pt>
    <dgm:pt modelId="{CCB479D1-0D33-45E9-BB80-D632225265A5}" type="sibTrans" cxnId="{1131467A-5302-4E91-B764-64E6AC2CC432}">
      <dgm:prSet/>
      <dgm:spPr/>
      <dgm:t>
        <a:bodyPr/>
        <a:lstStyle/>
        <a:p>
          <a:endParaRPr lang="en-GB" sz="2400"/>
        </a:p>
      </dgm:t>
    </dgm:pt>
    <dgm:pt modelId="{A4B3615E-5547-4A70-9E78-A28A419877B2}">
      <dgm:prSet phldrT="[Text]" custT="1"/>
      <dgm:spPr/>
      <dgm:t>
        <a:bodyPr/>
        <a:lstStyle/>
        <a:p>
          <a:r>
            <a:rPr lang="en-GB" sz="2600" dirty="0" smtClean="0"/>
            <a:t>Emotional Benefits</a:t>
          </a:r>
          <a:endParaRPr lang="en-GB" sz="2600" dirty="0"/>
        </a:p>
      </dgm:t>
    </dgm:pt>
    <dgm:pt modelId="{CA5D49D7-BE51-4EC7-840A-E6AC5CE61E11}" type="parTrans" cxnId="{02A1D731-6073-4D9D-8751-091CA7FB0B35}">
      <dgm:prSet custT="1"/>
      <dgm:spPr/>
      <dgm:t>
        <a:bodyPr/>
        <a:lstStyle/>
        <a:p>
          <a:endParaRPr lang="en-GB" sz="2400"/>
        </a:p>
      </dgm:t>
    </dgm:pt>
    <dgm:pt modelId="{1DE6A00C-AED2-475A-B6AD-D3E634092CAB}" type="sibTrans" cxnId="{02A1D731-6073-4D9D-8751-091CA7FB0B35}">
      <dgm:prSet/>
      <dgm:spPr/>
      <dgm:t>
        <a:bodyPr/>
        <a:lstStyle/>
        <a:p>
          <a:endParaRPr lang="en-GB" sz="2400"/>
        </a:p>
      </dgm:t>
    </dgm:pt>
    <dgm:pt modelId="{0E0DD73A-447A-42C3-B1FD-15A3BB328936}">
      <dgm:prSet phldrT="[Text]" custT="1"/>
      <dgm:spPr/>
      <dgm:t>
        <a:bodyPr/>
        <a:lstStyle/>
        <a:p>
          <a:r>
            <a:rPr lang="en-GB" sz="2600" dirty="0" smtClean="0"/>
            <a:t>Self Expressive Benefits</a:t>
          </a:r>
          <a:endParaRPr lang="en-GB" sz="2600" dirty="0"/>
        </a:p>
      </dgm:t>
    </dgm:pt>
    <dgm:pt modelId="{67B282EC-711B-4B27-B90E-FFF264469322}" type="parTrans" cxnId="{A0D16DBA-5BA1-43CC-A63B-FAB17CF2A2C2}">
      <dgm:prSet custT="1"/>
      <dgm:spPr/>
      <dgm:t>
        <a:bodyPr/>
        <a:lstStyle/>
        <a:p>
          <a:endParaRPr lang="en-GB" sz="2400"/>
        </a:p>
      </dgm:t>
    </dgm:pt>
    <dgm:pt modelId="{04008959-C538-4AAD-BB70-319460F9FCD6}" type="sibTrans" cxnId="{A0D16DBA-5BA1-43CC-A63B-FAB17CF2A2C2}">
      <dgm:prSet/>
      <dgm:spPr/>
      <dgm:t>
        <a:bodyPr/>
        <a:lstStyle/>
        <a:p>
          <a:endParaRPr lang="en-GB" sz="2400"/>
        </a:p>
      </dgm:t>
    </dgm:pt>
    <dgm:pt modelId="{BD1D6B43-76DE-4B76-9A2D-5790A786E7DF}">
      <dgm:prSet phldrT="[Text]" custT="1"/>
      <dgm:spPr/>
      <dgm:t>
        <a:bodyPr/>
        <a:lstStyle/>
        <a:p>
          <a:r>
            <a:rPr lang="en-GB" sz="2600" dirty="0" smtClean="0"/>
            <a:t>Functional Benefits</a:t>
          </a:r>
          <a:endParaRPr lang="en-GB" sz="2600" dirty="0"/>
        </a:p>
      </dgm:t>
    </dgm:pt>
    <dgm:pt modelId="{2CC71AC8-93D3-4DBB-9D47-A504875C18AC}" type="parTrans" cxnId="{6E151C13-6080-487A-B378-B8AB8354265C}">
      <dgm:prSet custT="1"/>
      <dgm:spPr/>
      <dgm:t>
        <a:bodyPr/>
        <a:lstStyle/>
        <a:p>
          <a:endParaRPr lang="en-GB" sz="2400"/>
        </a:p>
      </dgm:t>
    </dgm:pt>
    <dgm:pt modelId="{917680F5-FD76-42A0-B8B3-F77FF8C5ACEE}" type="sibTrans" cxnId="{6E151C13-6080-487A-B378-B8AB8354265C}">
      <dgm:prSet/>
      <dgm:spPr/>
      <dgm:t>
        <a:bodyPr/>
        <a:lstStyle/>
        <a:p>
          <a:endParaRPr lang="en-GB" sz="2400"/>
        </a:p>
      </dgm:t>
    </dgm:pt>
    <dgm:pt modelId="{F35E49A5-EDAA-4C7F-97B3-C53852E11F16}" type="pres">
      <dgm:prSet presAssocID="{B1E901A3-803C-4BD9-97D3-CAEB80034E74}" presName="cycle" presStyleCnt="0">
        <dgm:presLayoutVars>
          <dgm:chMax val="1"/>
          <dgm:dir/>
          <dgm:animLvl val="ctr"/>
          <dgm:resizeHandles val="exact"/>
        </dgm:presLayoutVars>
      </dgm:prSet>
      <dgm:spPr/>
      <dgm:t>
        <a:bodyPr/>
        <a:lstStyle/>
        <a:p>
          <a:endParaRPr lang="en-GB"/>
        </a:p>
      </dgm:t>
    </dgm:pt>
    <dgm:pt modelId="{4F11A0A6-B86C-48C1-921D-5C8ADBE65346}" type="pres">
      <dgm:prSet presAssocID="{40EFFFC0-ADC9-4E21-8583-5A4D719A438E}" presName="centerShape" presStyleLbl="node0" presStyleIdx="0" presStyleCnt="1" custScaleX="121893" custScaleY="121893"/>
      <dgm:spPr/>
      <dgm:t>
        <a:bodyPr/>
        <a:lstStyle/>
        <a:p>
          <a:endParaRPr lang="en-GB"/>
        </a:p>
      </dgm:t>
    </dgm:pt>
    <dgm:pt modelId="{A18202C1-6457-411C-95E9-7F7372302D93}" type="pres">
      <dgm:prSet presAssocID="{CA5D49D7-BE51-4EC7-840A-E6AC5CE61E11}" presName="Name9" presStyleLbl="parChTrans1D2" presStyleIdx="0" presStyleCnt="3"/>
      <dgm:spPr/>
      <dgm:t>
        <a:bodyPr/>
        <a:lstStyle/>
        <a:p>
          <a:endParaRPr lang="en-GB"/>
        </a:p>
      </dgm:t>
    </dgm:pt>
    <dgm:pt modelId="{3E7CAE4B-F763-4108-8B19-F47F871C1A30}" type="pres">
      <dgm:prSet presAssocID="{CA5D49D7-BE51-4EC7-840A-E6AC5CE61E11}" presName="connTx" presStyleLbl="parChTrans1D2" presStyleIdx="0" presStyleCnt="3"/>
      <dgm:spPr/>
      <dgm:t>
        <a:bodyPr/>
        <a:lstStyle/>
        <a:p>
          <a:endParaRPr lang="en-GB"/>
        </a:p>
      </dgm:t>
    </dgm:pt>
    <dgm:pt modelId="{62D474DD-6A06-4EBA-B340-60672622D4A7}" type="pres">
      <dgm:prSet presAssocID="{A4B3615E-5547-4A70-9E78-A28A419877B2}" presName="node" presStyleLbl="node1" presStyleIdx="0" presStyleCnt="3" custScaleX="152905" custScaleY="138172">
        <dgm:presLayoutVars>
          <dgm:bulletEnabled val="1"/>
        </dgm:presLayoutVars>
      </dgm:prSet>
      <dgm:spPr/>
      <dgm:t>
        <a:bodyPr/>
        <a:lstStyle/>
        <a:p>
          <a:endParaRPr lang="en-GB"/>
        </a:p>
      </dgm:t>
    </dgm:pt>
    <dgm:pt modelId="{6C0F2B10-76BC-47C9-A9E1-D3FFFEEC96F1}" type="pres">
      <dgm:prSet presAssocID="{67B282EC-711B-4B27-B90E-FFF264469322}" presName="Name9" presStyleLbl="parChTrans1D2" presStyleIdx="1" presStyleCnt="3"/>
      <dgm:spPr/>
      <dgm:t>
        <a:bodyPr/>
        <a:lstStyle/>
        <a:p>
          <a:endParaRPr lang="en-GB"/>
        </a:p>
      </dgm:t>
    </dgm:pt>
    <dgm:pt modelId="{55CBD826-CCED-47BC-8A2D-414F2D5D725B}" type="pres">
      <dgm:prSet presAssocID="{67B282EC-711B-4B27-B90E-FFF264469322}" presName="connTx" presStyleLbl="parChTrans1D2" presStyleIdx="1" presStyleCnt="3"/>
      <dgm:spPr/>
      <dgm:t>
        <a:bodyPr/>
        <a:lstStyle/>
        <a:p>
          <a:endParaRPr lang="en-GB"/>
        </a:p>
      </dgm:t>
    </dgm:pt>
    <dgm:pt modelId="{9083FB6E-F9CF-410C-A86B-46D7C0FBC7CE}" type="pres">
      <dgm:prSet presAssocID="{0E0DD73A-447A-42C3-B1FD-15A3BB328936}" presName="node" presStyleLbl="node1" presStyleIdx="1" presStyleCnt="3" custScaleX="146632" custScaleY="146631">
        <dgm:presLayoutVars>
          <dgm:bulletEnabled val="1"/>
        </dgm:presLayoutVars>
      </dgm:prSet>
      <dgm:spPr/>
      <dgm:t>
        <a:bodyPr/>
        <a:lstStyle/>
        <a:p>
          <a:endParaRPr lang="en-GB"/>
        </a:p>
      </dgm:t>
    </dgm:pt>
    <dgm:pt modelId="{D64D8D8F-9FF0-4F4B-BAAB-1B1FB09C9E12}" type="pres">
      <dgm:prSet presAssocID="{2CC71AC8-93D3-4DBB-9D47-A504875C18AC}" presName="Name9" presStyleLbl="parChTrans1D2" presStyleIdx="2" presStyleCnt="3"/>
      <dgm:spPr/>
      <dgm:t>
        <a:bodyPr/>
        <a:lstStyle/>
        <a:p>
          <a:endParaRPr lang="en-GB"/>
        </a:p>
      </dgm:t>
    </dgm:pt>
    <dgm:pt modelId="{AFC9E348-02BB-4365-8857-FBF9A8B1F011}" type="pres">
      <dgm:prSet presAssocID="{2CC71AC8-93D3-4DBB-9D47-A504875C18AC}" presName="connTx" presStyleLbl="parChTrans1D2" presStyleIdx="2" presStyleCnt="3"/>
      <dgm:spPr/>
      <dgm:t>
        <a:bodyPr/>
        <a:lstStyle/>
        <a:p>
          <a:endParaRPr lang="en-GB"/>
        </a:p>
      </dgm:t>
    </dgm:pt>
    <dgm:pt modelId="{36C1C0FA-27E0-453F-8263-B84F406E5EF3}" type="pres">
      <dgm:prSet presAssocID="{BD1D6B43-76DE-4B76-9A2D-5790A786E7DF}" presName="node" presStyleLbl="node1" presStyleIdx="2" presStyleCnt="3" custScaleX="136383" custScaleY="129149">
        <dgm:presLayoutVars>
          <dgm:bulletEnabled val="1"/>
        </dgm:presLayoutVars>
      </dgm:prSet>
      <dgm:spPr/>
      <dgm:t>
        <a:bodyPr/>
        <a:lstStyle/>
        <a:p>
          <a:endParaRPr lang="en-GB"/>
        </a:p>
      </dgm:t>
    </dgm:pt>
  </dgm:ptLst>
  <dgm:cxnLst>
    <dgm:cxn modelId="{E7EAA5C9-6100-457C-81C4-2A3A39846EDC}" type="presOf" srcId="{A4B3615E-5547-4A70-9E78-A28A419877B2}" destId="{62D474DD-6A06-4EBA-B340-60672622D4A7}" srcOrd="0" destOrd="0" presId="urn:microsoft.com/office/officeart/2005/8/layout/radial1"/>
    <dgm:cxn modelId="{1215A6C7-76E1-4722-8EE2-F983AB3C5178}" type="presOf" srcId="{B1E901A3-803C-4BD9-97D3-CAEB80034E74}" destId="{F35E49A5-EDAA-4C7F-97B3-C53852E11F16}" srcOrd="0" destOrd="0" presId="urn:microsoft.com/office/officeart/2005/8/layout/radial1"/>
    <dgm:cxn modelId="{28D2BB6F-002D-480D-ABBE-A38507C14A96}" type="presOf" srcId="{67B282EC-711B-4B27-B90E-FFF264469322}" destId="{55CBD826-CCED-47BC-8A2D-414F2D5D725B}" srcOrd="1" destOrd="0" presId="urn:microsoft.com/office/officeart/2005/8/layout/radial1"/>
    <dgm:cxn modelId="{78514D33-02D3-4156-B729-8EC211310A74}" type="presOf" srcId="{0E0DD73A-447A-42C3-B1FD-15A3BB328936}" destId="{9083FB6E-F9CF-410C-A86B-46D7C0FBC7CE}" srcOrd="0" destOrd="0" presId="urn:microsoft.com/office/officeart/2005/8/layout/radial1"/>
    <dgm:cxn modelId="{6D6CB7E9-7DF4-4A77-A6AF-F93FD189CBAB}" type="presOf" srcId="{2CC71AC8-93D3-4DBB-9D47-A504875C18AC}" destId="{AFC9E348-02BB-4365-8857-FBF9A8B1F011}" srcOrd="1" destOrd="0" presId="urn:microsoft.com/office/officeart/2005/8/layout/radial1"/>
    <dgm:cxn modelId="{EC25F899-8EFC-49E0-988C-6A922FE41BCA}" type="presOf" srcId="{2CC71AC8-93D3-4DBB-9D47-A504875C18AC}" destId="{D64D8D8F-9FF0-4F4B-BAAB-1B1FB09C9E12}" srcOrd="0" destOrd="0" presId="urn:microsoft.com/office/officeart/2005/8/layout/radial1"/>
    <dgm:cxn modelId="{AFD0DCCA-4DC8-4B88-A9B8-F9C408224FC1}" type="presOf" srcId="{BD1D6B43-76DE-4B76-9A2D-5790A786E7DF}" destId="{36C1C0FA-27E0-453F-8263-B84F406E5EF3}" srcOrd="0" destOrd="0" presId="urn:microsoft.com/office/officeart/2005/8/layout/radial1"/>
    <dgm:cxn modelId="{55BD8788-A8EA-49D4-9094-756938DFC5AB}" type="presOf" srcId="{40EFFFC0-ADC9-4E21-8583-5A4D719A438E}" destId="{4F11A0A6-B86C-48C1-921D-5C8ADBE65346}" srcOrd="0" destOrd="0" presId="urn:microsoft.com/office/officeart/2005/8/layout/radial1"/>
    <dgm:cxn modelId="{FD6BAD3D-00A9-45C7-BD9A-9FCBB9A72B69}" type="presOf" srcId="{CA5D49D7-BE51-4EC7-840A-E6AC5CE61E11}" destId="{3E7CAE4B-F763-4108-8B19-F47F871C1A30}" srcOrd="1" destOrd="0" presId="urn:microsoft.com/office/officeart/2005/8/layout/radial1"/>
    <dgm:cxn modelId="{1131467A-5302-4E91-B764-64E6AC2CC432}" srcId="{B1E901A3-803C-4BD9-97D3-CAEB80034E74}" destId="{40EFFFC0-ADC9-4E21-8583-5A4D719A438E}" srcOrd="0" destOrd="0" parTransId="{6E4736CD-CC62-42D6-B20B-43DCA5B07B21}" sibTransId="{CCB479D1-0D33-45E9-BB80-D632225265A5}"/>
    <dgm:cxn modelId="{A3FA77F9-AE55-4670-BADD-2D2D3959C213}" type="presOf" srcId="{CA5D49D7-BE51-4EC7-840A-E6AC5CE61E11}" destId="{A18202C1-6457-411C-95E9-7F7372302D93}" srcOrd="0" destOrd="0" presId="urn:microsoft.com/office/officeart/2005/8/layout/radial1"/>
    <dgm:cxn modelId="{A0D16DBA-5BA1-43CC-A63B-FAB17CF2A2C2}" srcId="{40EFFFC0-ADC9-4E21-8583-5A4D719A438E}" destId="{0E0DD73A-447A-42C3-B1FD-15A3BB328936}" srcOrd="1" destOrd="0" parTransId="{67B282EC-711B-4B27-B90E-FFF264469322}" sibTransId="{04008959-C538-4AAD-BB70-319460F9FCD6}"/>
    <dgm:cxn modelId="{6E151C13-6080-487A-B378-B8AB8354265C}" srcId="{40EFFFC0-ADC9-4E21-8583-5A4D719A438E}" destId="{BD1D6B43-76DE-4B76-9A2D-5790A786E7DF}" srcOrd="2" destOrd="0" parTransId="{2CC71AC8-93D3-4DBB-9D47-A504875C18AC}" sibTransId="{917680F5-FD76-42A0-B8B3-F77FF8C5ACEE}"/>
    <dgm:cxn modelId="{3C0492FA-E496-4478-8949-A45C048B1AE8}" type="presOf" srcId="{67B282EC-711B-4B27-B90E-FFF264469322}" destId="{6C0F2B10-76BC-47C9-A9E1-D3FFFEEC96F1}" srcOrd="0" destOrd="0" presId="urn:microsoft.com/office/officeart/2005/8/layout/radial1"/>
    <dgm:cxn modelId="{02A1D731-6073-4D9D-8751-091CA7FB0B35}" srcId="{40EFFFC0-ADC9-4E21-8583-5A4D719A438E}" destId="{A4B3615E-5547-4A70-9E78-A28A419877B2}" srcOrd="0" destOrd="0" parTransId="{CA5D49D7-BE51-4EC7-840A-E6AC5CE61E11}" sibTransId="{1DE6A00C-AED2-475A-B6AD-D3E634092CAB}"/>
    <dgm:cxn modelId="{7AE32D94-B5E6-43BA-BC37-FF31CD69B9AD}" type="presParOf" srcId="{F35E49A5-EDAA-4C7F-97B3-C53852E11F16}" destId="{4F11A0A6-B86C-48C1-921D-5C8ADBE65346}" srcOrd="0" destOrd="0" presId="urn:microsoft.com/office/officeart/2005/8/layout/radial1"/>
    <dgm:cxn modelId="{0EE640C5-5922-40C3-B418-0206A3287497}" type="presParOf" srcId="{F35E49A5-EDAA-4C7F-97B3-C53852E11F16}" destId="{A18202C1-6457-411C-95E9-7F7372302D93}" srcOrd="1" destOrd="0" presId="urn:microsoft.com/office/officeart/2005/8/layout/radial1"/>
    <dgm:cxn modelId="{1F4608E8-3951-47CB-9C5D-FB7F223F8D7E}" type="presParOf" srcId="{A18202C1-6457-411C-95E9-7F7372302D93}" destId="{3E7CAE4B-F763-4108-8B19-F47F871C1A30}" srcOrd="0" destOrd="0" presId="urn:microsoft.com/office/officeart/2005/8/layout/radial1"/>
    <dgm:cxn modelId="{3BE242B4-2F45-4481-A714-4872E8063AB4}" type="presParOf" srcId="{F35E49A5-EDAA-4C7F-97B3-C53852E11F16}" destId="{62D474DD-6A06-4EBA-B340-60672622D4A7}" srcOrd="2" destOrd="0" presId="urn:microsoft.com/office/officeart/2005/8/layout/radial1"/>
    <dgm:cxn modelId="{86409278-B9A8-4553-B966-5E36C23E0FD1}" type="presParOf" srcId="{F35E49A5-EDAA-4C7F-97B3-C53852E11F16}" destId="{6C0F2B10-76BC-47C9-A9E1-D3FFFEEC96F1}" srcOrd="3" destOrd="0" presId="urn:microsoft.com/office/officeart/2005/8/layout/radial1"/>
    <dgm:cxn modelId="{DA6CBC85-E5AB-4DB8-951F-AA2B0EF8AE6F}" type="presParOf" srcId="{6C0F2B10-76BC-47C9-A9E1-D3FFFEEC96F1}" destId="{55CBD826-CCED-47BC-8A2D-414F2D5D725B}" srcOrd="0" destOrd="0" presId="urn:microsoft.com/office/officeart/2005/8/layout/radial1"/>
    <dgm:cxn modelId="{67599467-88DA-4D53-BF15-DA6A0B704168}" type="presParOf" srcId="{F35E49A5-EDAA-4C7F-97B3-C53852E11F16}" destId="{9083FB6E-F9CF-410C-A86B-46D7C0FBC7CE}" srcOrd="4" destOrd="0" presId="urn:microsoft.com/office/officeart/2005/8/layout/radial1"/>
    <dgm:cxn modelId="{859B9FEE-D87D-4AA3-81D1-8C3DE1599633}" type="presParOf" srcId="{F35E49A5-EDAA-4C7F-97B3-C53852E11F16}" destId="{D64D8D8F-9FF0-4F4B-BAAB-1B1FB09C9E12}" srcOrd="5" destOrd="0" presId="urn:microsoft.com/office/officeart/2005/8/layout/radial1"/>
    <dgm:cxn modelId="{F9A82AF3-C3BA-4B03-967E-3204A86C6B3F}" type="presParOf" srcId="{D64D8D8F-9FF0-4F4B-BAAB-1B1FB09C9E12}" destId="{AFC9E348-02BB-4365-8857-FBF9A8B1F011}" srcOrd="0" destOrd="0" presId="urn:microsoft.com/office/officeart/2005/8/layout/radial1"/>
    <dgm:cxn modelId="{F4026A28-8272-428B-A87F-133203F28BD1}" type="presParOf" srcId="{F35E49A5-EDAA-4C7F-97B3-C53852E11F16}" destId="{36C1C0FA-27E0-453F-8263-B84F406E5EF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8ED92-24C7-49E7-A59F-F105C4ADF5E1}" type="doc">
      <dgm:prSet loTypeId="urn:diagrams.loki3.com/VaryingWidthList" loCatId="list" qsTypeId="urn:microsoft.com/office/officeart/2005/8/quickstyle/simple1" qsCatId="simple" csTypeId="urn:microsoft.com/office/officeart/2005/8/colors/colorful1" csCatId="colorful" phldr="1"/>
      <dgm:spPr/>
      <dgm:t>
        <a:bodyPr/>
        <a:lstStyle/>
        <a:p>
          <a:endParaRPr lang="en-GB"/>
        </a:p>
      </dgm:t>
    </dgm:pt>
    <dgm:pt modelId="{A31B16E9-1E93-4D8F-A764-CABADD9A998C}">
      <dgm:prSet phldrT="[Text]"/>
      <dgm:spPr/>
      <dgm:t>
        <a:bodyPr/>
        <a:lstStyle/>
        <a:p>
          <a:r>
            <a:rPr lang="en-GB" dirty="0" smtClean="0"/>
            <a:t>Cash-Cows</a:t>
          </a:r>
          <a:endParaRPr lang="en-GB" dirty="0"/>
        </a:p>
      </dgm:t>
    </dgm:pt>
    <dgm:pt modelId="{92F37A57-19A1-42A1-AC73-0CBF724E88DB}" type="parTrans" cxnId="{5F999FE8-A3B3-4704-A7A1-43B8818AB058}">
      <dgm:prSet/>
      <dgm:spPr/>
      <dgm:t>
        <a:bodyPr/>
        <a:lstStyle/>
        <a:p>
          <a:endParaRPr lang="en-GB"/>
        </a:p>
      </dgm:t>
    </dgm:pt>
    <dgm:pt modelId="{308313A9-B34F-48F3-A65A-49BF26AAA598}" type="sibTrans" cxnId="{5F999FE8-A3B3-4704-A7A1-43B8818AB058}">
      <dgm:prSet/>
      <dgm:spPr/>
      <dgm:t>
        <a:bodyPr/>
        <a:lstStyle/>
        <a:p>
          <a:endParaRPr lang="en-GB"/>
        </a:p>
      </dgm:t>
    </dgm:pt>
    <dgm:pt modelId="{4C46F791-A8F2-4ECA-9EFC-F9317C6CA690}">
      <dgm:prSet phldrT="[Text]"/>
      <dgm:spPr/>
      <dgm:t>
        <a:bodyPr/>
        <a:lstStyle/>
        <a:p>
          <a:r>
            <a:rPr lang="en-GB" dirty="0" smtClean="0"/>
            <a:t>Low-End Entry Level</a:t>
          </a:r>
          <a:endParaRPr lang="en-GB" dirty="0"/>
        </a:p>
      </dgm:t>
    </dgm:pt>
    <dgm:pt modelId="{11BB2619-89F8-4059-A6B5-604FFFEC42EC}" type="parTrans" cxnId="{2BEEC3D8-C0BF-4ECF-90CB-4A96941C0766}">
      <dgm:prSet/>
      <dgm:spPr/>
      <dgm:t>
        <a:bodyPr/>
        <a:lstStyle/>
        <a:p>
          <a:endParaRPr lang="en-GB"/>
        </a:p>
      </dgm:t>
    </dgm:pt>
    <dgm:pt modelId="{C84E93A3-36E1-47C4-9EA3-136DB700DA40}" type="sibTrans" cxnId="{2BEEC3D8-C0BF-4ECF-90CB-4A96941C0766}">
      <dgm:prSet/>
      <dgm:spPr/>
      <dgm:t>
        <a:bodyPr/>
        <a:lstStyle/>
        <a:p>
          <a:endParaRPr lang="en-GB"/>
        </a:p>
      </dgm:t>
    </dgm:pt>
    <dgm:pt modelId="{21167709-816F-4C26-BBEC-72A88C9DF719}">
      <dgm:prSet phldrT="[Text]"/>
      <dgm:spPr/>
      <dgm:t>
        <a:bodyPr/>
        <a:lstStyle/>
        <a:p>
          <a:r>
            <a:rPr lang="en-GB" dirty="0" smtClean="0"/>
            <a:t>Flankers (Fighters)</a:t>
          </a:r>
          <a:endParaRPr lang="en-GB" dirty="0"/>
        </a:p>
      </dgm:t>
    </dgm:pt>
    <dgm:pt modelId="{A1574EFB-E08D-4D03-B953-251A267AEF87}" type="parTrans" cxnId="{E61F7513-89B9-4919-9608-A5C1C33DC83E}">
      <dgm:prSet/>
      <dgm:spPr/>
      <dgm:t>
        <a:bodyPr/>
        <a:lstStyle/>
        <a:p>
          <a:endParaRPr lang="en-GB"/>
        </a:p>
      </dgm:t>
    </dgm:pt>
    <dgm:pt modelId="{6A1B3FC7-AF80-47F2-B2D5-0B11552B6716}" type="sibTrans" cxnId="{E61F7513-89B9-4919-9608-A5C1C33DC83E}">
      <dgm:prSet/>
      <dgm:spPr/>
      <dgm:t>
        <a:bodyPr/>
        <a:lstStyle/>
        <a:p>
          <a:endParaRPr lang="en-GB"/>
        </a:p>
      </dgm:t>
    </dgm:pt>
    <dgm:pt modelId="{DAFF3315-935F-4AB6-970E-3FBCB4C09D68}">
      <dgm:prSet/>
      <dgm:spPr/>
      <dgm:t>
        <a:bodyPr/>
        <a:lstStyle/>
        <a:p>
          <a:r>
            <a:rPr lang="en-GB" dirty="0" smtClean="0"/>
            <a:t>High End Prestige</a:t>
          </a:r>
          <a:endParaRPr lang="en-GB" dirty="0"/>
        </a:p>
      </dgm:t>
    </dgm:pt>
    <dgm:pt modelId="{5987E04A-B580-4A9C-99C6-B6B3339800AB}" type="parTrans" cxnId="{F271ED10-D9D6-4E93-AFC6-ABE2849AD1DB}">
      <dgm:prSet/>
      <dgm:spPr/>
      <dgm:t>
        <a:bodyPr/>
        <a:lstStyle/>
        <a:p>
          <a:endParaRPr lang="en-GB"/>
        </a:p>
      </dgm:t>
    </dgm:pt>
    <dgm:pt modelId="{432EF240-B598-48E0-B5B5-D8C194E3490A}" type="sibTrans" cxnId="{F271ED10-D9D6-4E93-AFC6-ABE2849AD1DB}">
      <dgm:prSet/>
      <dgm:spPr/>
      <dgm:t>
        <a:bodyPr/>
        <a:lstStyle/>
        <a:p>
          <a:endParaRPr lang="en-GB"/>
        </a:p>
      </dgm:t>
    </dgm:pt>
    <dgm:pt modelId="{7325086B-FA9F-45F5-A606-DA7BE36027C0}" type="pres">
      <dgm:prSet presAssocID="{BE18ED92-24C7-49E7-A59F-F105C4ADF5E1}" presName="Name0" presStyleCnt="0">
        <dgm:presLayoutVars>
          <dgm:resizeHandles/>
        </dgm:presLayoutVars>
      </dgm:prSet>
      <dgm:spPr/>
      <dgm:t>
        <a:bodyPr/>
        <a:lstStyle/>
        <a:p>
          <a:endParaRPr lang="en-GB"/>
        </a:p>
      </dgm:t>
    </dgm:pt>
    <dgm:pt modelId="{7A85EB24-8D4C-4A20-A5DF-E59AEC905DB6}" type="pres">
      <dgm:prSet presAssocID="{21167709-816F-4C26-BBEC-72A88C9DF719}" presName="text" presStyleLbl="node1" presStyleIdx="0" presStyleCnt="4">
        <dgm:presLayoutVars>
          <dgm:bulletEnabled val="1"/>
        </dgm:presLayoutVars>
      </dgm:prSet>
      <dgm:spPr/>
      <dgm:t>
        <a:bodyPr/>
        <a:lstStyle/>
        <a:p>
          <a:endParaRPr lang="en-GB"/>
        </a:p>
      </dgm:t>
    </dgm:pt>
    <dgm:pt modelId="{02A1216D-566A-46A3-9D9E-EAE0DDE7DE48}" type="pres">
      <dgm:prSet presAssocID="{6A1B3FC7-AF80-47F2-B2D5-0B11552B6716}" presName="space" presStyleCnt="0"/>
      <dgm:spPr/>
    </dgm:pt>
    <dgm:pt modelId="{441E69DE-4ACB-4AD2-9CA2-657A2D70672A}" type="pres">
      <dgm:prSet presAssocID="{A31B16E9-1E93-4D8F-A764-CABADD9A998C}" presName="text" presStyleLbl="node1" presStyleIdx="1" presStyleCnt="4">
        <dgm:presLayoutVars>
          <dgm:bulletEnabled val="1"/>
        </dgm:presLayoutVars>
      </dgm:prSet>
      <dgm:spPr/>
      <dgm:t>
        <a:bodyPr/>
        <a:lstStyle/>
        <a:p>
          <a:endParaRPr lang="en-GB"/>
        </a:p>
      </dgm:t>
    </dgm:pt>
    <dgm:pt modelId="{3737BB0A-AA22-4389-A507-E20F853D40DD}" type="pres">
      <dgm:prSet presAssocID="{308313A9-B34F-48F3-A65A-49BF26AAA598}" presName="space" presStyleCnt="0"/>
      <dgm:spPr/>
    </dgm:pt>
    <dgm:pt modelId="{B2D63E9D-B10B-418A-91FF-0DA0A97AAA55}" type="pres">
      <dgm:prSet presAssocID="{4C46F791-A8F2-4ECA-9EFC-F9317C6CA690}" presName="text" presStyleLbl="node1" presStyleIdx="2" presStyleCnt="4">
        <dgm:presLayoutVars>
          <dgm:bulletEnabled val="1"/>
        </dgm:presLayoutVars>
      </dgm:prSet>
      <dgm:spPr/>
      <dgm:t>
        <a:bodyPr/>
        <a:lstStyle/>
        <a:p>
          <a:endParaRPr lang="en-GB"/>
        </a:p>
      </dgm:t>
    </dgm:pt>
    <dgm:pt modelId="{6601A9E8-C67A-49A0-8928-D16E57C59D23}" type="pres">
      <dgm:prSet presAssocID="{C84E93A3-36E1-47C4-9EA3-136DB700DA40}" presName="space" presStyleCnt="0"/>
      <dgm:spPr/>
    </dgm:pt>
    <dgm:pt modelId="{67FF3A63-1F41-45F5-89F7-3903873A3771}" type="pres">
      <dgm:prSet presAssocID="{DAFF3315-935F-4AB6-970E-3FBCB4C09D68}" presName="text" presStyleLbl="node1" presStyleIdx="3" presStyleCnt="4">
        <dgm:presLayoutVars>
          <dgm:bulletEnabled val="1"/>
        </dgm:presLayoutVars>
      </dgm:prSet>
      <dgm:spPr/>
      <dgm:t>
        <a:bodyPr/>
        <a:lstStyle/>
        <a:p>
          <a:endParaRPr lang="en-GB"/>
        </a:p>
      </dgm:t>
    </dgm:pt>
  </dgm:ptLst>
  <dgm:cxnLst>
    <dgm:cxn modelId="{5F999FE8-A3B3-4704-A7A1-43B8818AB058}" srcId="{BE18ED92-24C7-49E7-A59F-F105C4ADF5E1}" destId="{A31B16E9-1E93-4D8F-A764-CABADD9A998C}" srcOrd="1" destOrd="0" parTransId="{92F37A57-19A1-42A1-AC73-0CBF724E88DB}" sibTransId="{308313A9-B34F-48F3-A65A-49BF26AAA598}"/>
    <dgm:cxn modelId="{F271ED10-D9D6-4E93-AFC6-ABE2849AD1DB}" srcId="{BE18ED92-24C7-49E7-A59F-F105C4ADF5E1}" destId="{DAFF3315-935F-4AB6-970E-3FBCB4C09D68}" srcOrd="3" destOrd="0" parTransId="{5987E04A-B580-4A9C-99C6-B6B3339800AB}" sibTransId="{432EF240-B598-48E0-B5B5-D8C194E3490A}"/>
    <dgm:cxn modelId="{D0815357-5B19-424F-8AEE-0B8A4589FFD8}" type="presOf" srcId="{BE18ED92-24C7-49E7-A59F-F105C4ADF5E1}" destId="{7325086B-FA9F-45F5-A606-DA7BE36027C0}" srcOrd="0" destOrd="0" presId="urn:diagrams.loki3.com/VaryingWidthList"/>
    <dgm:cxn modelId="{CBF134A1-825E-4BE2-8862-4112EE470527}" type="presOf" srcId="{21167709-816F-4C26-BBEC-72A88C9DF719}" destId="{7A85EB24-8D4C-4A20-A5DF-E59AEC905DB6}" srcOrd="0" destOrd="0" presId="urn:diagrams.loki3.com/VaryingWidthList"/>
    <dgm:cxn modelId="{2BEEC3D8-C0BF-4ECF-90CB-4A96941C0766}" srcId="{BE18ED92-24C7-49E7-A59F-F105C4ADF5E1}" destId="{4C46F791-A8F2-4ECA-9EFC-F9317C6CA690}" srcOrd="2" destOrd="0" parTransId="{11BB2619-89F8-4059-A6B5-604FFFEC42EC}" sibTransId="{C84E93A3-36E1-47C4-9EA3-136DB700DA40}"/>
    <dgm:cxn modelId="{6E52EF0D-7330-4C28-A9A9-D1D79AB8A23B}" type="presOf" srcId="{4C46F791-A8F2-4ECA-9EFC-F9317C6CA690}" destId="{B2D63E9D-B10B-418A-91FF-0DA0A97AAA55}" srcOrd="0" destOrd="0" presId="urn:diagrams.loki3.com/VaryingWidthList"/>
    <dgm:cxn modelId="{E61F7513-89B9-4919-9608-A5C1C33DC83E}" srcId="{BE18ED92-24C7-49E7-A59F-F105C4ADF5E1}" destId="{21167709-816F-4C26-BBEC-72A88C9DF719}" srcOrd="0" destOrd="0" parTransId="{A1574EFB-E08D-4D03-B953-251A267AEF87}" sibTransId="{6A1B3FC7-AF80-47F2-B2D5-0B11552B6716}"/>
    <dgm:cxn modelId="{52937828-4E8D-4651-81B1-85D0FEA8F20C}" type="presOf" srcId="{DAFF3315-935F-4AB6-970E-3FBCB4C09D68}" destId="{67FF3A63-1F41-45F5-89F7-3903873A3771}" srcOrd="0" destOrd="0" presId="urn:diagrams.loki3.com/VaryingWidthList"/>
    <dgm:cxn modelId="{32E5F45B-9816-4506-8EE3-AF4002A80E1F}" type="presOf" srcId="{A31B16E9-1E93-4D8F-A764-CABADD9A998C}" destId="{441E69DE-4ACB-4AD2-9CA2-657A2D70672A}" srcOrd="0" destOrd="0" presId="urn:diagrams.loki3.com/VaryingWidthList"/>
    <dgm:cxn modelId="{8D34B66F-B44C-43D2-9027-563B63B3D337}" type="presParOf" srcId="{7325086B-FA9F-45F5-A606-DA7BE36027C0}" destId="{7A85EB24-8D4C-4A20-A5DF-E59AEC905DB6}" srcOrd="0" destOrd="0" presId="urn:diagrams.loki3.com/VaryingWidthList"/>
    <dgm:cxn modelId="{4B9D2712-144D-487E-BD72-BDE8265DF47C}" type="presParOf" srcId="{7325086B-FA9F-45F5-A606-DA7BE36027C0}" destId="{02A1216D-566A-46A3-9D9E-EAE0DDE7DE48}" srcOrd="1" destOrd="0" presId="urn:diagrams.loki3.com/VaryingWidthList"/>
    <dgm:cxn modelId="{3F3A1435-C691-4B6B-BF22-FD67C3CB0FC6}" type="presParOf" srcId="{7325086B-FA9F-45F5-A606-DA7BE36027C0}" destId="{441E69DE-4ACB-4AD2-9CA2-657A2D70672A}" srcOrd="2" destOrd="0" presId="urn:diagrams.loki3.com/VaryingWidthList"/>
    <dgm:cxn modelId="{D0CBAA72-DA8C-4A6C-9AFE-66F65CC7B279}" type="presParOf" srcId="{7325086B-FA9F-45F5-A606-DA7BE36027C0}" destId="{3737BB0A-AA22-4389-A507-E20F853D40DD}" srcOrd="3" destOrd="0" presId="urn:diagrams.loki3.com/VaryingWidthList"/>
    <dgm:cxn modelId="{E449F614-9889-4FCC-BDAD-A1AF2FBADB2C}" type="presParOf" srcId="{7325086B-FA9F-45F5-A606-DA7BE36027C0}" destId="{B2D63E9D-B10B-418A-91FF-0DA0A97AAA55}" srcOrd="4" destOrd="0" presId="urn:diagrams.loki3.com/VaryingWidthList"/>
    <dgm:cxn modelId="{ECCA7091-6583-4FCE-8BB6-B46E616318C5}" type="presParOf" srcId="{7325086B-FA9F-45F5-A606-DA7BE36027C0}" destId="{6601A9E8-C67A-49A0-8928-D16E57C59D23}" srcOrd="5" destOrd="0" presId="urn:diagrams.loki3.com/VaryingWidthList"/>
    <dgm:cxn modelId="{A905393C-758D-4989-A120-8DEA80538923}" type="presParOf" srcId="{7325086B-FA9F-45F5-A606-DA7BE36027C0}" destId="{67FF3A63-1F41-45F5-89F7-3903873A3771}"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90ABB-A1C5-4E7F-B4C5-5FD98675F2CE}"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3482D3F6-0705-4F4B-A9F3-695611243EB6}">
      <dgm:prSet phldrT="[Text]"/>
      <dgm:spPr/>
      <dgm:t>
        <a:bodyPr/>
        <a:lstStyle/>
        <a:p>
          <a:r>
            <a:rPr lang="en-GB" dirty="0" smtClean="0"/>
            <a:t>WHAT’S BRAND IDENTITY</a:t>
          </a:r>
          <a:endParaRPr lang="en-GB" dirty="0"/>
        </a:p>
      </dgm:t>
    </dgm:pt>
    <dgm:pt modelId="{C37F19F1-BF86-445D-A195-173536A15E94}" type="parTrans" cxnId="{05F01744-E4B2-4CCD-9241-301D47A0558D}">
      <dgm:prSet/>
      <dgm:spPr/>
      <dgm:t>
        <a:bodyPr/>
        <a:lstStyle/>
        <a:p>
          <a:endParaRPr lang="en-GB"/>
        </a:p>
      </dgm:t>
    </dgm:pt>
    <dgm:pt modelId="{FE513E47-E9BA-4473-A5D6-841858E535DE}" type="sibTrans" cxnId="{05F01744-E4B2-4CCD-9241-301D47A0558D}">
      <dgm:prSet/>
      <dgm:spPr/>
      <dgm:t>
        <a:bodyPr/>
        <a:lstStyle/>
        <a:p>
          <a:endParaRPr lang="en-GB"/>
        </a:p>
      </dgm:t>
    </dgm:pt>
    <dgm:pt modelId="{C26B6AA9-85F4-4789-A01F-3DBA0F739520}">
      <dgm:prSet phldrT="[Text]"/>
      <dgm:spPr/>
      <dgm:t>
        <a:bodyPr/>
        <a:lstStyle/>
        <a:p>
          <a:r>
            <a:rPr lang="en-GB" dirty="0" smtClean="0"/>
            <a:t>BRAND IDENTITY TRAPS</a:t>
          </a:r>
          <a:endParaRPr lang="en-GB" dirty="0"/>
        </a:p>
      </dgm:t>
    </dgm:pt>
    <dgm:pt modelId="{0720882E-758A-4076-8E6F-16863E35383D}" type="parTrans" cxnId="{88563BD5-9FE7-4124-9A43-6AAA5EF22699}">
      <dgm:prSet/>
      <dgm:spPr/>
      <dgm:t>
        <a:bodyPr/>
        <a:lstStyle/>
        <a:p>
          <a:endParaRPr lang="en-GB"/>
        </a:p>
      </dgm:t>
    </dgm:pt>
    <dgm:pt modelId="{CFF017E7-691C-4BB0-8F6F-0490E5D65467}" type="sibTrans" cxnId="{88563BD5-9FE7-4124-9A43-6AAA5EF22699}">
      <dgm:prSet/>
      <dgm:spPr/>
      <dgm:t>
        <a:bodyPr/>
        <a:lstStyle/>
        <a:p>
          <a:endParaRPr lang="en-GB"/>
        </a:p>
      </dgm:t>
    </dgm:pt>
    <dgm:pt modelId="{F1DF0602-55B3-47CB-9216-DC20E185EEB4}">
      <dgm:prSet phldrT="[Text]"/>
      <dgm:spPr/>
      <dgm:t>
        <a:bodyPr/>
        <a:lstStyle/>
        <a:p>
          <a:r>
            <a:rPr lang="en-GB" dirty="0" smtClean="0"/>
            <a:t>BRAND IDENTITY PERSPECTIVES</a:t>
          </a:r>
          <a:endParaRPr lang="en-GB" dirty="0"/>
        </a:p>
      </dgm:t>
    </dgm:pt>
    <dgm:pt modelId="{272A3852-01FC-4081-9135-F9C040396BBC}" type="parTrans" cxnId="{6EBB977C-A6A6-4700-BE04-2C1FE2130736}">
      <dgm:prSet/>
      <dgm:spPr/>
      <dgm:t>
        <a:bodyPr/>
        <a:lstStyle/>
        <a:p>
          <a:endParaRPr lang="en-GB"/>
        </a:p>
      </dgm:t>
    </dgm:pt>
    <dgm:pt modelId="{71F8A35A-1146-45ED-9A9A-E87185131674}" type="sibTrans" cxnId="{6EBB977C-A6A6-4700-BE04-2C1FE2130736}">
      <dgm:prSet/>
      <dgm:spPr/>
      <dgm:t>
        <a:bodyPr/>
        <a:lstStyle/>
        <a:p>
          <a:endParaRPr lang="en-GB"/>
        </a:p>
      </dgm:t>
    </dgm:pt>
    <dgm:pt modelId="{C114D6DA-DB67-4D25-A8B8-C5AE28C390F7}">
      <dgm:prSet phldrT="[Text]"/>
      <dgm:spPr/>
      <dgm:t>
        <a:bodyPr/>
        <a:lstStyle/>
        <a:p>
          <a:r>
            <a:rPr lang="en-GB" dirty="0" smtClean="0"/>
            <a:t>THE IDENTITY STRUCTURE</a:t>
          </a:r>
          <a:endParaRPr lang="en-GB" dirty="0"/>
        </a:p>
      </dgm:t>
    </dgm:pt>
    <dgm:pt modelId="{C1F297FB-EF51-4C8D-851A-849974821E18}" type="parTrans" cxnId="{5BD852E1-D15F-494E-9214-6FA3BA1EA422}">
      <dgm:prSet/>
      <dgm:spPr/>
      <dgm:t>
        <a:bodyPr/>
        <a:lstStyle/>
        <a:p>
          <a:endParaRPr lang="en-GB"/>
        </a:p>
      </dgm:t>
    </dgm:pt>
    <dgm:pt modelId="{8F591C94-AEB4-4CF9-B87B-B78D91817C19}" type="sibTrans" cxnId="{5BD852E1-D15F-494E-9214-6FA3BA1EA422}">
      <dgm:prSet/>
      <dgm:spPr/>
      <dgm:t>
        <a:bodyPr/>
        <a:lstStyle/>
        <a:p>
          <a:endParaRPr lang="en-GB"/>
        </a:p>
      </dgm:t>
    </dgm:pt>
    <dgm:pt modelId="{5B80CE00-E48E-4007-B249-F9D0941FC919}">
      <dgm:prSet phldrT="[Text]"/>
      <dgm:spPr/>
      <dgm:t>
        <a:bodyPr/>
        <a:lstStyle/>
        <a:p>
          <a:r>
            <a:rPr lang="en-GB" dirty="0" smtClean="0"/>
            <a:t>VALUE PROPOSITION</a:t>
          </a:r>
          <a:endParaRPr lang="en-GB" dirty="0"/>
        </a:p>
      </dgm:t>
    </dgm:pt>
    <dgm:pt modelId="{FD27D999-6097-4A3C-A62B-A713E6C9D5D5}" type="parTrans" cxnId="{42FB6561-B84A-4485-A9D8-836A5F8F9E68}">
      <dgm:prSet/>
      <dgm:spPr/>
      <dgm:t>
        <a:bodyPr/>
        <a:lstStyle/>
        <a:p>
          <a:endParaRPr lang="en-GB"/>
        </a:p>
      </dgm:t>
    </dgm:pt>
    <dgm:pt modelId="{F5289349-1850-42B7-8EB0-40F7C17EAC80}" type="sibTrans" cxnId="{42FB6561-B84A-4485-A9D8-836A5F8F9E68}">
      <dgm:prSet/>
      <dgm:spPr/>
      <dgm:t>
        <a:bodyPr/>
        <a:lstStyle/>
        <a:p>
          <a:endParaRPr lang="en-GB"/>
        </a:p>
      </dgm:t>
    </dgm:pt>
    <dgm:pt modelId="{7C3BE3F6-BEF5-4898-9204-6F058DA4AC84}" type="pres">
      <dgm:prSet presAssocID="{5D890ABB-A1C5-4E7F-B4C5-5FD98675F2CE}" presName="Name0" presStyleCnt="0">
        <dgm:presLayoutVars>
          <dgm:resizeHandles/>
        </dgm:presLayoutVars>
      </dgm:prSet>
      <dgm:spPr/>
      <dgm:t>
        <a:bodyPr/>
        <a:lstStyle/>
        <a:p>
          <a:endParaRPr lang="en-GB"/>
        </a:p>
      </dgm:t>
    </dgm:pt>
    <dgm:pt modelId="{C54405E0-76A0-4877-8239-DF2F380A9011}" type="pres">
      <dgm:prSet presAssocID="{3482D3F6-0705-4F4B-A9F3-695611243EB6}" presName="text" presStyleLbl="node1" presStyleIdx="0" presStyleCnt="5">
        <dgm:presLayoutVars>
          <dgm:bulletEnabled val="1"/>
        </dgm:presLayoutVars>
      </dgm:prSet>
      <dgm:spPr/>
      <dgm:t>
        <a:bodyPr/>
        <a:lstStyle/>
        <a:p>
          <a:endParaRPr lang="en-GB"/>
        </a:p>
      </dgm:t>
    </dgm:pt>
    <dgm:pt modelId="{D56A3B4C-95EA-4B9E-99CB-22E4093B9490}" type="pres">
      <dgm:prSet presAssocID="{FE513E47-E9BA-4473-A5D6-841858E535DE}" presName="space" presStyleCnt="0"/>
      <dgm:spPr/>
    </dgm:pt>
    <dgm:pt modelId="{236308E4-8777-4C91-905A-28010220FB12}" type="pres">
      <dgm:prSet presAssocID="{C26B6AA9-85F4-4789-A01F-3DBA0F739520}" presName="text" presStyleLbl="node1" presStyleIdx="1" presStyleCnt="5">
        <dgm:presLayoutVars>
          <dgm:bulletEnabled val="1"/>
        </dgm:presLayoutVars>
      </dgm:prSet>
      <dgm:spPr/>
      <dgm:t>
        <a:bodyPr/>
        <a:lstStyle/>
        <a:p>
          <a:endParaRPr lang="en-GB"/>
        </a:p>
      </dgm:t>
    </dgm:pt>
    <dgm:pt modelId="{D96B3B6A-178E-4337-9550-760A905F4AE9}" type="pres">
      <dgm:prSet presAssocID="{CFF017E7-691C-4BB0-8F6F-0490E5D65467}" presName="space" presStyleCnt="0"/>
      <dgm:spPr/>
    </dgm:pt>
    <dgm:pt modelId="{DFE9297A-7FCC-45D5-96A3-744FDB7B6076}" type="pres">
      <dgm:prSet presAssocID="{F1DF0602-55B3-47CB-9216-DC20E185EEB4}" presName="text" presStyleLbl="node1" presStyleIdx="2" presStyleCnt="5">
        <dgm:presLayoutVars>
          <dgm:bulletEnabled val="1"/>
        </dgm:presLayoutVars>
      </dgm:prSet>
      <dgm:spPr/>
      <dgm:t>
        <a:bodyPr/>
        <a:lstStyle/>
        <a:p>
          <a:endParaRPr lang="en-GB"/>
        </a:p>
      </dgm:t>
    </dgm:pt>
    <dgm:pt modelId="{FD214DEE-578D-4468-9BE3-6F0CAE31268D}" type="pres">
      <dgm:prSet presAssocID="{71F8A35A-1146-45ED-9A9A-E87185131674}" presName="space" presStyleCnt="0"/>
      <dgm:spPr/>
    </dgm:pt>
    <dgm:pt modelId="{A45F92C0-7586-4292-971A-2D2A94AE1ECB}" type="pres">
      <dgm:prSet presAssocID="{C114D6DA-DB67-4D25-A8B8-C5AE28C390F7}" presName="text" presStyleLbl="node1" presStyleIdx="3" presStyleCnt="5">
        <dgm:presLayoutVars>
          <dgm:bulletEnabled val="1"/>
        </dgm:presLayoutVars>
      </dgm:prSet>
      <dgm:spPr/>
      <dgm:t>
        <a:bodyPr/>
        <a:lstStyle/>
        <a:p>
          <a:endParaRPr lang="en-GB"/>
        </a:p>
      </dgm:t>
    </dgm:pt>
    <dgm:pt modelId="{4A88F204-2B68-4954-86E8-B07076D6F8D0}" type="pres">
      <dgm:prSet presAssocID="{8F591C94-AEB4-4CF9-B87B-B78D91817C19}" presName="space" presStyleCnt="0"/>
      <dgm:spPr/>
    </dgm:pt>
    <dgm:pt modelId="{047A906D-B3F2-42E5-9BFB-BC72019A1C04}" type="pres">
      <dgm:prSet presAssocID="{5B80CE00-E48E-4007-B249-F9D0941FC919}" presName="text" presStyleLbl="node1" presStyleIdx="4" presStyleCnt="5">
        <dgm:presLayoutVars>
          <dgm:bulletEnabled val="1"/>
        </dgm:presLayoutVars>
      </dgm:prSet>
      <dgm:spPr/>
      <dgm:t>
        <a:bodyPr/>
        <a:lstStyle/>
        <a:p>
          <a:endParaRPr lang="en-GB"/>
        </a:p>
      </dgm:t>
    </dgm:pt>
  </dgm:ptLst>
  <dgm:cxnLst>
    <dgm:cxn modelId="{432EAAF2-CAF0-4EDB-BE58-B6E38429A023}" type="presOf" srcId="{5D890ABB-A1C5-4E7F-B4C5-5FD98675F2CE}" destId="{7C3BE3F6-BEF5-4898-9204-6F058DA4AC84}" srcOrd="0" destOrd="0" presId="urn:diagrams.loki3.com/VaryingWidthList"/>
    <dgm:cxn modelId="{22B781FC-4717-4C00-BCAF-817A5BB84FB0}" type="presOf" srcId="{C26B6AA9-85F4-4789-A01F-3DBA0F739520}" destId="{236308E4-8777-4C91-905A-28010220FB12}" srcOrd="0" destOrd="0" presId="urn:diagrams.loki3.com/VaryingWidthList"/>
    <dgm:cxn modelId="{300E361E-9056-46CD-B117-666E8F0DC259}" type="presOf" srcId="{5B80CE00-E48E-4007-B249-F9D0941FC919}" destId="{047A906D-B3F2-42E5-9BFB-BC72019A1C04}" srcOrd="0" destOrd="0" presId="urn:diagrams.loki3.com/VaryingWidthList"/>
    <dgm:cxn modelId="{5BD852E1-D15F-494E-9214-6FA3BA1EA422}" srcId="{5D890ABB-A1C5-4E7F-B4C5-5FD98675F2CE}" destId="{C114D6DA-DB67-4D25-A8B8-C5AE28C390F7}" srcOrd="3" destOrd="0" parTransId="{C1F297FB-EF51-4C8D-851A-849974821E18}" sibTransId="{8F591C94-AEB4-4CF9-B87B-B78D91817C19}"/>
    <dgm:cxn modelId="{CFD6BCD6-B8B7-4342-BAA9-804EC63232DC}" type="presOf" srcId="{C114D6DA-DB67-4D25-A8B8-C5AE28C390F7}" destId="{A45F92C0-7586-4292-971A-2D2A94AE1ECB}" srcOrd="0" destOrd="0" presId="urn:diagrams.loki3.com/VaryingWidthList"/>
    <dgm:cxn modelId="{42FB6561-B84A-4485-A9D8-836A5F8F9E68}" srcId="{5D890ABB-A1C5-4E7F-B4C5-5FD98675F2CE}" destId="{5B80CE00-E48E-4007-B249-F9D0941FC919}" srcOrd="4" destOrd="0" parTransId="{FD27D999-6097-4A3C-A62B-A713E6C9D5D5}" sibTransId="{F5289349-1850-42B7-8EB0-40F7C17EAC80}"/>
    <dgm:cxn modelId="{1A3DEF01-1A8C-4BDD-AC0F-61F761B23487}" type="presOf" srcId="{3482D3F6-0705-4F4B-A9F3-695611243EB6}" destId="{C54405E0-76A0-4877-8239-DF2F380A9011}" srcOrd="0" destOrd="0" presId="urn:diagrams.loki3.com/VaryingWidthList"/>
    <dgm:cxn modelId="{CA73D4EE-0B0A-4E5C-82A6-C80E11375E9A}" type="presOf" srcId="{F1DF0602-55B3-47CB-9216-DC20E185EEB4}" destId="{DFE9297A-7FCC-45D5-96A3-744FDB7B6076}" srcOrd="0" destOrd="0" presId="urn:diagrams.loki3.com/VaryingWidthList"/>
    <dgm:cxn modelId="{6EBB977C-A6A6-4700-BE04-2C1FE2130736}" srcId="{5D890ABB-A1C5-4E7F-B4C5-5FD98675F2CE}" destId="{F1DF0602-55B3-47CB-9216-DC20E185EEB4}" srcOrd="2" destOrd="0" parTransId="{272A3852-01FC-4081-9135-F9C040396BBC}" sibTransId="{71F8A35A-1146-45ED-9A9A-E87185131674}"/>
    <dgm:cxn modelId="{88563BD5-9FE7-4124-9A43-6AAA5EF22699}" srcId="{5D890ABB-A1C5-4E7F-B4C5-5FD98675F2CE}" destId="{C26B6AA9-85F4-4789-A01F-3DBA0F739520}" srcOrd="1" destOrd="0" parTransId="{0720882E-758A-4076-8E6F-16863E35383D}" sibTransId="{CFF017E7-691C-4BB0-8F6F-0490E5D65467}"/>
    <dgm:cxn modelId="{05F01744-E4B2-4CCD-9241-301D47A0558D}" srcId="{5D890ABB-A1C5-4E7F-B4C5-5FD98675F2CE}" destId="{3482D3F6-0705-4F4B-A9F3-695611243EB6}" srcOrd="0" destOrd="0" parTransId="{C37F19F1-BF86-445D-A195-173536A15E94}" sibTransId="{FE513E47-E9BA-4473-A5D6-841858E535DE}"/>
    <dgm:cxn modelId="{A5CC7F34-BB64-4B9F-A3F9-51A7E2C500BC}" type="presParOf" srcId="{7C3BE3F6-BEF5-4898-9204-6F058DA4AC84}" destId="{C54405E0-76A0-4877-8239-DF2F380A9011}" srcOrd="0" destOrd="0" presId="urn:diagrams.loki3.com/VaryingWidthList"/>
    <dgm:cxn modelId="{630E8D03-590C-4626-B126-61E54392F930}" type="presParOf" srcId="{7C3BE3F6-BEF5-4898-9204-6F058DA4AC84}" destId="{D56A3B4C-95EA-4B9E-99CB-22E4093B9490}" srcOrd="1" destOrd="0" presId="urn:diagrams.loki3.com/VaryingWidthList"/>
    <dgm:cxn modelId="{8A5837D6-2831-4279-B19F-610DD5D88ACC}" type="presParOf" srcId="{7C3BE3F6-BEF5-4898-9204-6F058DA4AC84}" destId="{236308E4-8777-4C91-905A-28010220FB12}" srcOrd="2" destOrd="0" presId="urn:diagrams.loki3.com/VaryingWidthList"/>
    <dgm:cxn modelId="{CFDB2898-B106-46AF-8BDC-815046B84DE1}" type="presParOf" srcId="{7C3BE3F6-BEF5-4898-9204-6F058DA4AC84}" destId="{D96B3B6A-178E-4337-9550-760A905F4AE9}" srcOrd="3" destOrd="0" presId="urn:diagrams.loki3.com/VaryingWidthList"/>
    <dgm:cxn modelId="{2ED464AF-C7BA-4DE4-8859-3CDE6F167D3F}" type="presParOf" srcId="{7C3BE3F6-BEF5-4898-9204-6F058DA4AC84}" destId="{DFE9297A-7FCC-45D5-96A3-744FDB7B6076}" srcOrd="4" destOrd="0" presId="urn:diagrams.loki3.com/VaryingWidthList"/>
    <dgm:cxn modelId="{637AD021-5ECA-41B4-933E-F786D1B6696F}" type="presParOf" srcId="{7C3BE3F6-BEF5-4898-9204-6F058DA4AC84}" destId="{FD214DEE-578D-4468-9BE3-6F0CAE31268D}" srcOrd="5" destOrd="0" presId="urn:diagrams.loki3.com/VaryingWidthList"/>
    <dgm:cxn modelId="{09C29D28-CFEA-4F6C-A695-BD16FCA83642}" type="presParOf" srcId="{7C3BE3F6-BEF5-4898-9204-6F058DA4AC84}" destId="{A45F92C0-7586-4292-971A-2D2A94AE1ECB}" srcOrd="6" destOrd="0" presId="urn:diagrams.loki3.com/VaryingWidthList"/>
    <dgm:cxn modelId="{2AEB4659-77A0-4596-815C-7E3F382B21B5}" type="presParOf" srcId="{7C3BE3F6-BEF5-4898-9204-6F058DA4AC84}" destId="{4A88F204-2B68-4954-86E8-B07076D6F8D0}" srcOrd="7" destOrd="0" presId="urn:diagrams.loki3.com/VaryingWidthList"/>
    <dgm:cxn modelId="{A367A00E-4D04-4A0B-A4DA-9371EDF9521C}" type="presParOf" srcId="{7C3BE3F6-BEF5-4898-9204-6F058DA4AC84}" destId="{047A906D-B3F2-42E5-9BFB-BC72019A1C04}"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890ABB-A1C5-4E7F-B4C5-5FD98675F2CE}"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3482D3F6-0705-4F4B-A9F3-695611243EB6}">
      <dgm:prSet phldrT="[Text]"/>
      <dgm:spPr/>
      <dgm:t>
        <a:bodyPr/>
        <a:lstStyle/>
        <a:p>
          <a:r>
            <a:rPr lang="en-GB" dirty="0" smtClean="0"/>
            <a:t>WHAT’S BRAND IDENTITY</a:t>
          </a:r>
          <a:endParaRPr lang="en-GB" dirty="0"/>
        </a:p>
      </dgm:t>
    </dgm:pt>
    <dgm:pt modelId="{C37F19F1-BF86-445D-A195-173536A15E94}" type="parTrans" cxnId="{05F01744-E4B2-4CCD-9241-301D47A0558D}">
      <dgm:prSet/>
      <dgm:spPr/>
      <dgm:t>
        <a:bodyPr/>
        <a:lstStyle/>
        <a:p>
          <a:endParaRPr lang="en-GB"/>
        </a:p>
      </dgm:t>
    </dgm:pt>
    <dgm:pt modelId="{FE513E47-E9BA-4473-A5D6-841858E535DE}" type="sibTrans" cxnId="{05F01744-E4B2-4CCD-9241-301D47A0558D}">
      <dgm:prSet/>
      <dgm:spPr/>
      <dgm:t>
        <a:bodyPr/>
        <a:lstStyle/>
        <a:p>
          <a:endParaRPr lang="en-GB"/>
        </a:p>
      </dgm:t>
    </dgm:pt>
    <dgm:pt modelId="{C26B6AA9-85F4-4789-A01F-3DBA0F739520}">
      <dgm:prSet phldrT="[Text]"/>
      <dgm:spPr>
        <a:solidFill>
          <a:schemeClr val="bg2"/>
        </a:solidFill>
      </dgm:spPr>
      <dgm:t>
        <a:bodyPr/>
        <a:lstStyle/>
        <a:p>
          <a:r>
            <a:rPr lang="en-GB" dirty="0" smtClean="0"/>
            <a:t>BRAND IDENTITY TRAPS</a:t>
          </a:r>
          <a:endParaRPr lang="en-GB" dirty="0"/>
        </a:p>
      </dgm:t>
    </dgm:pt>
    <dgm:pt modelId="{0720882E-758A-4076-8E6F-16863E35383D}" type="parTrans" cxnId="{88563BD5-9FE7-4124-9A43-6AAA5EF22699}">
      <dgm:prSet/>
      <dgm:spPr/>
      <dgm:t>
        <a:bodyPr/>
        <a:lstStyle/>
        <a:p>
          <a:endParaRPr lang="en-GB"/>
        </a:p>
      </dgm:t>
    </dgm:pt>
    <dgm:pt modelId="{CFF017E7-691C-4BB0-8F6F-0490E5D65467}" type="sibTrans" cxnId="{88563BD5-9FE7-4124-9A43-6AAA5EF22699}">
      <dgm:prSet/>
      <dgm:spPr/>
      <dgm:t>
        <a:bodyPr/>
        <a:lstStyle/>
        <a:p>
          <a:endParaRPr lang="en-GB"/>
        </a:p>
      </dgm:t>
    </dgm:pt>
    <dgm:pt modelId="{F1DF0602-55B3-47CB-9216-DC20E185EEB4}">
      <dgm:prSet phldrT="[Text]"/>
      <dgm:spPr>
        <a:solidFill>
          <a:schemeClr val="bg2"/>
        </a:solidFill>
      </dgm:spPr>
      <dgm:t>
        <a:bodyPr/>
        <a:lstStyle/>
        <a:p>
          <a:r>
            <a:rPr lang="en-GB" dirty="0" smtClean="0"/>
            <a:t>BRAND IDENTITY PERSPECTIVES</a:t>
          </a:r>
          <a:endParaRPr lang="en-GB" dirty="0"/>
        </a:p>
      </dgm:t>
    </dgm:pt>
    <dgm:pt modelId="{272A3852-01FC-4081-9135-F9C040396BBC}" type="parTrans" cxnId="{6EBB977C-A6A6-4700-BE04-2C1FE2130736}">
      <dgm:prSet/>
      <dgm:spPr/>
      <dgm:t>
        <a:bodyPr/>
        <a:lstStyle/>
        <a:p>
          <a:endParaRPr lang="en-GB"/>
        </a:p>
      </dgm:t>
    </dgm:pt>
    <dgm:pt modelId="{71F8A35A-1146-45ED-9A9A-E87185131674}" type="sibTrans" cxnId="{6EBB977C-A6A6-4700-BE04-2C1FE2130736}">
      <dgm:prSet/>
      <dgm:spPr/>
      <dgm:t>
        <a:bodyPr/>
        <a:lstStyle/>
        <a:p>
          <a:endParaRPr lang="en-GB"/>
        </a:p>
      </dgm:t>
    </dgm:pt>
    <dgm:pt modelId="{C114D6DA-DB67-4D25-A8B8-C5AE28C390F7}">
      <dgm:prSet phldrT="[Text]"/>
      <dgm:spPr>
        <a:solidFill>
          <a:schemeClr val="bg2"/>
        </a:solidFill>
      </dgm:spPr>
      <dgm:t>
        <a:bodyPr/>
        <a:lstStyle/>
        <a:p>
          <a:r>
            <a:rPr lang="en-GB" dirty="0" smtClean="0"/>
            <a:t>THE IDENTITY STRUCTURE</a:t>
          </a:r>
          <a:endParaRPr lang="en-GB" dirty="0"/>
        </a:p>
      </dgm:t>
    </dgm:pt>
    <dgm:pt modelId="{C1F297FB-EF51-4C8D-851A-849974821E18}" type="parTrans" cxnId="{5BD852E1-D15F-494E-9214-6FA3BA1EA422}">
      <dgm:prSet/>
      <dgm:spPr/>
      <dgm:t>
        <a:bodyPr/>
        <a:lstStyle/>
        <a:p>
          <a:endParaRPr lang="en-GB"/>
        </a:p>
      </dgm:t>
    </dgm:pt>
    <dgm:pt modelId="{8F591C94-AEB4-4CF9-B87B-B78D91817C19}" type="sibTrans" cxnId="{5BD852E1-D15F-494E-9214-6FA3BA1EA422}">
      <dgm:prSet/>
      <dgm:spPr/>
      <dgm:t>
        <a:bodyPr/>
        <a:lstStyle/>
        <a:p>
          <a:endParaRPr lang="en-GB"/>
        </a:p>
      </dgm:t>
    </dgm:pt>
    <dgm:pt modelId="{5B80CE00-E48E-4007-B249-F9D0941FC919}">
      <dgm:prSet phldrT="[Text]"/>
      <dgm:spPr>
        <a:solidFill>
          <a:schemeClr val="bg2"/>
        </a:solidFill>
      </dgm:spPr>
      <dgm:t>
        <a:bodyPr/>
        <a:lstStyle/>
        <a:p>
          <a:r>
            <a:rPr lang="en-GB" dirty="0" smtClean="0"/>
            <a:t>VALUE PROPOSITION</a:t>
          </a:r>
          <a:endParaRPr lang="en-GB" dirty="0"/>
        </a:p>
      </dgm:t>
    </dgm:pt>
    <dgm:pt modelId="{FD27D999-6097-4A3C-A62B-A713E6C9D5D5}" type="parTrans" cxnId="{42FB6561-B84A-4485-A9D8-836A5F8F9E68}">
      <dgm:prSet/>
      <dgm:spPr/>
      <dgm:t>
        <a:bodyPr/>
        <a:lstStyle/>
        <a:p>
          <a:endParaRPr lang="en-GB"/>
        </a:p>
      </dgm:t>
    </dgm:pt>
    <dgm:pt modelId="{F5289349-1850-42B7-8EB0-40F7C17EAC80}" type="sibTrans" cxnId="{42FB6561-B84A-4485-A9D8-836A5F8F9E68}">
      <dgm:prSet/>
      <dgm:spPr/>
      <dgm:t>
        <a:bodyPr/>
        <a:lstStyle/>
        <a:p>
          <a:endParaRPr lang="en-GB"/>
        </a:p>
      </dgm:t>
    </dgm:pt>
    <dgm:pt modelId="{7C3BE3F6-BEF5-4898-9204-6F058DA4AC84}" type="pres">
      <dgm:prSet presAssocID="{5D890ABB-A1C5-4E7F-B4C5-5FD98675F2CE}" presName="Name0" presStyleCnt="0">
        <dgm:presLayoutVars>
          <dgm:resizeHandles/>
        </dgm:presLayoutVars>
      </dgm:prSet>
      <dgm:spPr/>
      <dgm:t>
        <a:bodyPr/>
        <a:lstStyle/>
        <a:p>
          <a:endParaRPr lang="en-GB"/>
        </a:p>
      </dgm:t>
    </dgm:pt>
    <dgm:pt modelId="{C54405E0-76A0-4877-8239-DF2F380A9011}" type="pres">
      <dgm:prSet presAssocID="{3482D3F6-0705-4F4B-A9F3-695611243EB6}" presName="text" presStyleLbl="node1" presStyleIdx="0" presStyleCnt="5">
        <dgm:presLayoutVars>
          <dgm:bulletEnabled val="1"/>
        </dgm:presLayoutVars>
      </dgm:prSet>
      <dgm:spPr/>
      <dgm:t>
        <a:bodyPr/>
        <a:lstStyle/>
        <a:p>
          <a:endParaRPr lang="en-GB"/>
        </a:p>
      </dgm:t>
    </dgm:pt>
    <dgm:pt modelId="{D56A3B4C-95EA-4B9E-99CB-22E4093B9490}" type="pres">
      <dgm:prSet presAssocID="{FE513E47-E9BA-4473-A5D6-841858E535DE}" presName="space" presStyleCnt="0"/>
      <dgm:spPr/>
    </dgm:pt>
    <dgm:pt modelId="{236308E4-8777-4C91-905A-28010220FB12}" type="pres">
      <dgm:prSet presAssocID="{C26B6AA9-85F4-4789-A01F-3DBA0F739520}" presName="text" presStyleLbl="node1" presStyleIdx="1" presStyleCnt="5">
        <dgm:presLayoutVars>
          <dgm:bulletEnabled val="1"/>
        </dgm:presLayoutVars>
      </dgm:prSet>
      <dgm:spPr/>
      <dgm:t>
        <a:bodyPr/>
        <a:lstStyle/>
        <a:p>
          <a:endParaRPr lang="en-GB"/>
        </a:p>
      </dgm:t>
    </dgm:pt>
    <dgm:pt modelId="{D96B3B6A-178E-4337-9550-760A905F4AE9}" type="pres">
      <dgm:prSet presAssocID="{CFF017E7-691C-4BB0-8F6F-0490E5D65467}" presName="space" presStyleCnt="0"/>
      <dgm:spPr/>
    </dgm:pt>
    <dgm:pt modelId="{DFE9297A-7FCC-45D5-96A3-744FDB7B6076}" type="pres">
      <dgm:prSet presAssocID="{F1DF0602-55B3-47CB-9216-DC20E185EEB4}" presName="text" presStyleLbl="node1" presStyleIdx="2" presStyleCnt="5">
        <dgm:presLayoutVars>
          <dgm:bulletEnabled val="1"/>
        </dgm:presLayoutVars>
      </dgm:prSet>
      <dgm:spPr/>
      <dgm:t>
        <a:bodyPr/>
        <a:lstStyle/>
        <a:p>
          <a:endParaRPr lang="en-GB"/>
        </a:p>
      </dgm:t>
    </dgm:pt>
    <dgm:pt modelId="{FD214DEE-578D-4468-9BE3-6F0CAE31268D}" type="pres">
      <dgm:prSet presAssocID="{71F8A35A-1146-45ED-9A9A-E87185131674}" presName="space" presStyleCnt="0"/>
      <dgm:spPr/>
    </dgm:pt>
    <dgm:pt modelId="{A45F92C0-7586-4292-971A-2D2A94AE1ECB}" type="pres">
      <dgm:prSet presAssocID="{C114D6DA-DB67-4D25-A8B8-C5AE28C390F7}" presName="text" presStyleLbl="node1" presStyleIdx="3" presStyleCnt="5">
        <dgm:presLayoutVars>
          <dgm:bulletEnabled val="1"/>
        </dgm:presLayoutVars>
      </dgm:prSet>
      <dgm:spPr/>
      <dgm:t>
        <a:bodyPr/>
        <a:lstStyle/>
        <a:p>
          <a:endParaRPr lang="en-GB"/>
        </a:p>
      </dgm:t>
    </dgm:pt>
    <dgm:pt modelId="{4A88F204-2B68-4954-86E8-B07076D6F8D0}" type="pres">
      <dgm:prSet presAssocID="{8F591C94-AEB4-4CF9-B87B-B78D91817C19}" presName="space" presStyleCnt="0"/>
      <dgm:spPr/>
    </dgm:pt>
    <dgm:pt modelId="{047A906D-B3F2-42E5-9BFB-BC72019A1C04}" type="pres">
      <dgm:prSet presAssocID="{5B80CE00-E48E-4007-B249-F9D0941FC919}" presName="text" presStyleLbl="node1" presStyleIdx="4" presStyleCnt="5">
        <dgm:presLayoutVars>
          <dgm:bulletEnabled val="1"/>
        </dgm:presLayoutVars>
      </dgm:prSet>
      <dgm:spPr/>
      <dgm:t>
        <a:bodyPr/>
        <a:lstStyle/>
        <a:p>
          <a:endParaRPr lang="en-GB"/>
        </a:p>
      </dgm:t>
    </dgm:pt>
  </dgm:ptLst>
  <dgm:cxnLst>
    <dgm:cxn modelId="{5911274D-1C82-4A70-B922-0D73F6A0D366}" type="presOf" srcId="{3482D3F6-0705-4F4B-A9F3-695611243EB6}" destId="{C54405E0-76A0-4877-8239-DF2F380A9011}" srcOrd="0" destOrd="0" presId="urn:diagrams.loki3.com/VaryingWidthList"/>
    <dgm:cxn modelId="{83667AFB-2B4E-45FB-977D-D922DEAFF496}" type="presOf" srcId="{F1DF0602-55B3-47CB-9216-DC20E185EEB4}" destId="{DFE9297A-7FCC-45D5-96A3-744FDB7B6076}" srcOrd="0" destOrd="0" presId="urn:diagrams.loki3.com/VaryingWidthList"/>
    <dgm:cxn modelId="{2D0B3791-BBC5-45EB-8E9F-53740849F018}" type="presOf" srcId="{5B80CE00-E48E-4007-B249-F9D0941FC919}" destId="{047A906D-B3F2-42E5-9BFB-BC72019A1C04}" srcOrd="0" destOrd="0" presId="urn:diagrams.loki3.com/VaryingWidthList"/>
    <dgm:cxn modelId="{6E614530-975D-4CB0-9D34-EB6D9AC981A5}" type="presOf" srcId="{5D890ABB-A1C5-4E7F-B4C5-5FD98675F2CE}" destId="{7C3BE3F6-BEF5-4898-9204-6F058DA4AC84}" srcOrd="0" destOrd="0" presId="urn:diagrams.loki3.com/VaryingWidthList"/>
    <dgm:cxn modelId="{5BD852E1-D15F-494E-9214-6FA3BA1EA422}" srcId="{5D890ABB-A1C5-4E7F-B4C5-5FD98675F2CE}" destId="{C114D6DA-DB67-4D25-A8B8-C5AE28C390F7}" srcOrd="3" destOrd="0" parTransId="{C1F297FB-EF51-4C8D-851A-849974821E18}" sibTransId="{8F591C94-AEB4-4CF9-B87B-B78D91817C19}"/>
    <dgm:cxn modelId="{42FB6561-B84A-4485-A9D8-836A5F8F9E68}" srcId="{5D890ABB-A1C5-4E7F-B4C5-5FD98675F2CE}" destId="{5B80CE00-E48E-4007-B249-F9D0941FC919}" srcOrd="4" destOrd="0" parTransId="{FD27D999-6097-4A3C-A62B-A713E6C9D5D5}" sibTransId="{F5289349-1850-42B7-8EB0-40F7C17EAC80}"/>
    <dgm:cxn modelId="{99D9A446-3BEE-4879-9033-FC5F4C7984F5}" type="presOf" srcId="{C26B6AA9-85F4-4789-A01F-3DBA0F739520}" destId="{236308E4-8777-4C91-905A-28010220FB12}" srcOrd="0" destOrd="0" presId="urn:diagrams.loki3.com/VaryingWidthList"/>
    <dgm:cxn modelId="{6EBB977C-A6A6-4700-BE04-2C1FE2130736}" srcId="{5D890ABB-A1C5-4E7F-B4C5-5FD98675F2CE}" destId="{F1DF0602-55B3-47CB-9216-DC20E185EEB4}" srcOrd="2" destOrd="0" parTransId="{272A3852-01FC-4081-9135-F9C040396BBC}" sibTransId="{71F8A35A-1146-45ED-9A9A-E87185131674}"/>
    <dgm:cxn modelId="{CB0B3C66-CB67-4AEF-AB07-E6A086B7450E}" type="presOf" srcId="{C114D6DA-DB67-4D25-A8B8-C5AE28C390F7}" destId="{A45F92C0-7586-4292-971A-2D2A94AE1ECB}" srcOrd="0" destOrd="0" presId="urn:diagrams.loki3.com/VaryingWidthList"/>
    <dgm:cxn modelId="{88563BD5-9FE7-4124-9A43-6AAA5EF22699}" srcId="{5D890ABB-A1C5-4E7F-B4C5-5FD98675F2CE}" destId="{C26B6AA9-85F4-4789-A01F-3DBA0F739520}" srcOrd="1" destOrd="0" parTransId="{0720882E-758A-4076-8E6F-16863E35383D}" sibTransId="{CFF017E7-691C-4BB0-8F6F-0490E5D65467}"/>
    <dgm:cxn modelId="{05F01744-E4B2-4CCD-9241-301D47A0558D}" srcId="{5D890ABB-A1C5-4E7F-B4C5-5FD98675F2CE}" destId="{3482D3F6-0705-4F4B-A9F3-695611243EB6}" srcOrd="0" destOrd="0" parTransId="{C37F19F1-BF86-445D-A195-173536A15E94}" sibTransId="{FE513E47-E9BA-4473-A5D6-841858E535DE}"/>
    <dgm:cxn modelId="{0316AEBA-3BF2-4C5C-8715-41CB39F6B732}" type="presParOf" srcId="{7C3BE3F6-BEF5-4898-9204-6F058DA4AC84}" destId="{C54405E0-76A0-4877-8239-DF2F380A9011}" srcOrd="0" destOrd="0" presId="urn:diagrams.loki3.com/VaryingWidthList"/>
    <dgm:cxn modelId="{307487CB-BEF2-4E27-AF86-D8E2F64A657D}" type="presParOf" srcId="{7C3BE3F6-BEF5-4898-9204-6F058DA4AC84}" destId="{D56A3B4C-95EA-4B9E-99CB-22E4093B9490}" srcOrd="1" destOrd="0" presId="urn:diagrams.loki3.com/VaryingWidthList"/>
    <dgm:cxn modelId="{2EE7C43F-531F-4E22-BBC4-0A203F609D0A}" type="presParOf" srcId="{7C3BE3F6-BEF5-4898-9204-6F058DA4AC84}" destId="{236308E4-8777-4C91-905A-28010220FB12}" srcOrd="2" destOrd="0" presId="urn:diagrams.loki3.com/VaryingWidthList"/>
    <dgm:cxn modelId="{FBFD357D-F2B4-42B9-91E8-2335C90FCDC3}" type="presParOf" srcId="{7C3BE3F6-BEF5-4898-9204-6F058DA4AC84}" destId="{D96B3B6A-178E-4337-9550-760A905F4AE9}" srcOrd="3" destOrd="0" presId="urn:diagrams.loki3.com/VaryingWidthList"/>
    <dgm:cxn modelId="{7BA51F34-903A-431B-A54A-4243B18863C7}" type="presParOf" srcId="{7C3BE3F6-BEF5-4898-9204-6F058DA4AC84}" destId="{DFE9297A-7FCC-45D5-96A3-744FDB7B6076}" srcOrd="4" destOrd="0" presId="urn:diagrams.loki3.com/VaryingWidthList"/>
    <dgm:cxn modelId="{7F33B5C5-F554-4960-81FF-CBEFD0567949}" type="presParOf" srcId="{7C3BE3F6-BEF5-4898-9204-6F058DA4AC84}" destId="{FD214DEE-578D-4468-9BE3-6F0CAE31268D}" srcOrd="5" destOrd="0" presId="urn:diagrams.loki3.com/VaryingWidthList"/>
    <dgm:cxn modelId="{3E63272D-4994-4148-803B-189CCFE98B3C}" type="presParOf" srcId="{7C3BE3F6-BEF5-4898-9204-6F058DA4AC84}" destId="{A45F92C0-7586-4292-971A-2D2A94AE1ECB}" srcOrd="6" destOrd="0" presId="urn:diagrams.loki3.com/VaryingWidthList"/>
    <dgm:cxn modelId="{B247DB3E-DCB4-481E-BB28-0A9F6A79A0AB}" type="presParOf" srcId="{7C3BE3F6-BEF5-4898-9204-6F058DA4AC84}" destId="{4A88F204-2B68-4954-86E8-B07076D6F8D0}" srcOrd="7" destOrd="0" presId="urn:diagrams.loki3.com/VaryingWidthList"/>
    <dgm:cxn modelId="{3389160D-93BE-4AFE-B260-9AEF447063DD}" type="presParOf" srcId="{7C3BE3F6-BEF5-4898-9204-6F058DA4AC84}" destId="{047A906D-B3F2-42E5-9BFB-BC72019A1C04}"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0AFE70-63BA-497D-86C1-5BFC26BF1AB2}"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FCB394D6-CCF3-42DD-8B1E-137A3842BBF1}">
      <dgm:prSet phldrT="[Text]" custT="1"/>
      <dgm:spPr/>
      <dgm:t>
        <a:bodyPr/>
        <a:lstStyle/>
        <a:p>
          <a:r>
            <a:rPr lang="en-GB" sz="2400" dirty="0" smtClean="0"/>
            <a:t>Brand Personality</a:t>
          </a:r>
          <a:endParaRPr lang="en-GB" sz="2400" dirty="0"/>
        </a:p>
      </dgm:t>
    </dgm:pt>
    <dgm:pt modelId="{0FC87F2C-BA15-40F6-A632-52AC797513D4}" type="parTrans" cxnId="{87105312-DD08-44DB-9D15-1628C5ECC98E}">
      <dgm:prSet/>
      <dgm:spPr/>
      <dgm:t>
        <a:bodyPr/>
        <a:lstStyle/>
        <a:p>
          <a:endParaRPr lang="en-GB" sz="2400"/>
        </a:p>
      </dgm:t>
    </dgm:pt>
    <dgm:pt modelId="{4E8D6F7F-F2C7-4400-B640-27204F13A209}" type="sibTrans" cxnId="{87105312-DD08-44DB-9D15-1628C5ECC98E}">
      <dgm:prSet/>
      <dgm:spPr/>
      <dgm:t>
        <a:bodyPr/>
        <a:lstStyle/>
        <a:p>
          <a:endParaRPr lang="en-GB" sz="2400"/>
        </a:p>
      </dgm:t>
    </dgm:pt>
    <dgm:pt modelId="{404762A8-2C05-454B-9754-E73BDC47E070}">
      <dgm:prSet phldrT="[Text]" custT="1"/>
      <dgm:spPr/>
      <dgm:t>
        <a:bodyPr/>
        <a:lstStyle/>
        <a:p>
          <a:r>
            <a:rPr lang="en-GB" sz="2400" dirty="0" smtClean="0"/>
            <a:t>Sincerity</a:t>
          </a:r>
          <a:endParaRPr lang="en-GB" sz="2400" dirty="0"/>
        </a:p>
      </dgm:t>
    </dgm:pt>
    <dgm:pt modelId="{5F443A79-646D-4E4A-93F2-F0C3A2F26DFF}" type="parTrans" cxnId="{F831986A-4F06-46BD-B749-3C9E29F2ECC0}">
      <dgm:prSet custT="1"/>
      <dgm:spPr/>
      <dgm:t>
        <a:bodyPr/>
        <a:lstStyle/>
        <a:p>
          <a:endParaRPr lang="en-GB" sz="2400"/>
        </a:p>
      </dgm:t>
    </dgm:pt>
    <dgm:pt modelId="{A6B8A92A-CC05-4B5C-AD67-F61815FA8D77}" type="sibTrans" cxnId="{F831986A-4F06-46BD-B749-3C9E29F2ECC0}">
      <dgm:prSet/>
      <dgm:spPr/>
      <dgm:t>
        <a:bodyPr/>
        <a:lstStyle/>
        <a:p>
          <a:endParaRPr lang="en-GB" sz="2400"/>
        </a:p>
      </dgm:t>
    </dgm:pt>
    <dgm:pt modelId="{B6577BD2-6DFF-425D-A56E-E48742C48738}">
      <dgm:prSet phldrT="[Text]" custT="1"/>
      <dgm:spPr>
        <a:solidFill>
          <a:srgbClr val="FF0000"/>
        </a:solidFill>
      </dgm:spPr>
      <dgm:t>
        <a:bodyPr/>
        <a:lstStyle/>
        <a:p>
          <a:r>
            <a:rPr lang="en-GB" sz="2400" dirty="0" smtClean="0"/>
            <a:t>Excitement</a:t>
          </a:r>
          <a:endParaRPr lang="en-GB" sz="2400" dirty="0"/>
        </a:p>
      </dgm:t>
    </dgm:pt>
    <dgm:pt modelId="{3DF73CAC-2B0F-43F4-8831-B0171AEFEDA3}" type="parTrans" cxnId="{C050D627-C894-4AB7-A945-703024EDBB30}">
      <dgm:prSet custT="1"/>
      <dgm:spPr/>
      <dgm:t>
        <a:bodyPr/>
        <a:lstStyle/>
        <a:p>
          <a:endParaRPr lang="en-GB" sz="2400"/>
        </a:p>
      </dgm:t>
    </dgm:pt>
    <dgm:pt modelId="{17F09D6E-3EE4-4245-A618-2BA73ABAC46B}" type="sibTrans" cxnId="{C050D627-C894-4AB7-A945-703024EDBB30}">
      <dgm:prSet/>
      <dgm:spPr/>
      <dgm:t>
        <a:bodyPr/>
        <a:lstStyle/>
        <a:p>
          <a:endParaRPr lang="en-GB" sz="2400"/>
        </a:p>
      </dgm:t>
    </dgm:pt>
    <dgm:pt modelId="{1495F0CE-4C8B-43EC-A95B-935BB9FDBC8C}">
      <dgm:prSet phldrT="[Text]" custT="1"/>
      <dgm:spPr/>
      <dgm:t>
        <a:bodyPr/>
        <a:lstStyle/>
        <a:p>
          <a:r>
            <a:rPr lang="en-GB" sz="2400" dirty="0" smtClean="0"/>
            <a:t>Competence</a:t>
          </a:r>
          <a:endParaRPr lang="en-GB" sz="2400" dirty="0"/>
        </a:p>
      </dgm:t>
    </dgm:pt>
    <dgm:pt modelId="{360CB4E2-55EE-432F-BBA6-2F53BECAA01D}" type="parTrans" cxnId="{EC0E103E-A198-4BCE-9373-1917608BBFC0}">
      <dgm:prSet custT="1"/>
      <dgm:spPr/>
      <dgm:t>
        <a:bodyPr/>
        <a:lstStyle/>
        <a:p>
          <a:endParaRPr lang="en-GB" sz="2400"/>
        </a:p>
      </dgm:t>
    </dgm:pt>
    <dgm:pt modelId="{FFE8C623-9267-4A5E-9BAA-28A7E5F66641}" type="sibTrans" cxnId="{EC0E103E-A198-4BCE-9373-1917608BBFC0}">
      <dgm:prSet/>
      <dgm:spPr/>
      <dgm:t>
        <a:bodyPr/>
        <a:lstStyle/>
        <a:p>
          <a:endParaRPr lang="en-GB" sz="2400"/>
        </a:p>
      </dgm:t>
    </dgm:pt>
    <dgm:pt modelId="{B645AF2C-9DEF-4EB8-AC0E-AC4CAC4D6FAB}">
      <dgm:prSet phldrT="[Text]" custT="1"/>
      <dgm:spPr>
        <a:solidFill>
          <a:srgbClr val="DB259A"/>
        </a:solidFill>
      </dgm:spPr>
      <dgm:t>
        <a:bodyPr/>
        <a:lstStyle/>
        <a:p>
          <a:r>
            <a:rPr lang="en-GB" sz="2400" dirty="0" smtClean="0"/>
            <a:t>Sophistication</a:t>
          </a:r>
          <a:endParaRPr lang="en-GB" sz="2400" dirty="0"/>
        </a:p>
      </dgm:t>
    </dgm:pt>
    <dgm:pt modelId="{9E257DE5-7264-4D46-A112-39B4136017ED}" type="parTrans" cxnId="{E02F94E7-198B-421F-A13E-1E96BAD7D8B6}">
      <dgm:prSet custT="1"/>
      <dgm:spPr/>
      <dgm:t>
        <a:bodyPr/>
        <a:lstStyle/>
        <a:p>
          <a:endParaRPr lang="en-GB" sz="2400"/>
        </a:p>
      </dgm:t>
    </dgm:pt>
    <dgm:pt modelId="{CF1E92F2-E9B7-4225-A6F5-5676074CE1CB}" type="sibTrans" cxnId="{E02F94E7-198B-421F-A13E-1E96BAD7D8B6}">
      <dgm:prSet/>
      <dgm:spPr/>
      <dgm:t>
        <a:bodyPr/>
        <a:lstStyle/>
        <a:p>
          <a:endParaRPr lang="en-GB" sz="2400"/>
        </a:p>
      </dgm:t>
    </dgm:pt>
    <dgm:pt modelId="{49DEFD3B-CC21-43E3-81DD-C1B2A5118137}">
      <dgm:prSet custT="1"/>
      <dgm:spPr>
        <a:solidFill>
          <a:srgbClr val="D1842F"/>
        </a:solidFill>
      </dgm:spPr>
      <dgm:t>
        <a:bodyPr/>
        <a:lstStyle/>
        <a:p>
          <a:r>
            <a:rPr lang="en-GB" sz="2400" dirty="0" smtClean="0"/>
            <a:t>Ruggedness</a:t>
          </a:r>
          <a:endParaRPr lang="en-GB" sz="2400" dirty="0"/>
        </a:p>
      </dgm:t>
    </dgm:pt>
    <dgm:pt modelId="{4FDFAEB2-27E5-42EB-83AD-C5C38B0E1B52}" type="parTrans" cxnId="{1256E1BC-9D97-44C8-91E8-AB75565C1855}">
      <dgm:prSet custT="1"/>
      <dgm:spPr/>
      <dgm:t>
        <a:bodyPr/>
        <a:lstStyle/>
        <a:p>
          <a:endParaRPr lang="en-GB" sz="2400"/>
        </a:p>
      </dgm:t>
    </dgm:pt>
    <dgm:pt modelId="{FCE12ADB-5A82-4BB3-B84F-50A8C59C2DBC}" type="sibTrans" cxnId="{1256E1BC-9D97-44C8-91E8-AB75565C1855}">
      <dgm:prSet/>
      <dgm:spPr/>
      <dgm:t>
        <a:bodyPr/>
        <a:lstStyle/>
        <a:p>
          <a:endParaRPr lang="en-GB" sz="2400"/>
        </a:p>
      </dgm:t>
    </dgm:pt>
    <dgm:pt modelId="{29B0FA0A-201F-4346-B065-2986504CF720}" type="pres">
      <dgm:prSet presAssocID="{E80AFE70-63BA-497D-86C1-5BFC26BF1AB2}" presName="cycle" presStyleCnt="0">
        <dgm:presLayoutVars>
          <dgm:chMax val="1"/>
          <dgm:dir/>
          <dgm:animLvl val="ctr"/>
          <dgm:resizeHandles val="exact"/>
        </dgm:presLayoutVars>
      </dgm:prSet>
      <dgm:spPr/>
      <dgm:t>
        <a:bodyPr/>
        <a:lstStyle/>
        <a:p>
          <a:endParaRPr lang="en-GB"/>
        </a:p>
      </dgm:t>
    </dgm:pt>
    <dgm:pt modelId="{BDC09979-FAF3-4E78-A0DA-654BF18EEEAD}" type="pres">
      <dgm:prSet presAssocID="{FCB394D6-CCF3-42DD-8B1E-137A3842BBF1}" presName="centerShape" presStyleLbl="node0" presStyleIdx="0" presStyleCnt="1"/>
      <dgm:spPr/>
      <dgm:t>
        <a:bodyPr/>
        <a:lstStyle/>
        <a:p>
          <a:endParaRPr lang="en-GB"/>
        </a:p>
      </dgm:t>
    </dgm:pt>
    <dgm:pt modelId="{E7E77322-4815-423C-8C43-71489C038ECE}" type="pres">
      <dgm:prSet presAssocID="{5F443A79-646D-4E4A-93F2-F0C3A2F26DFF}" presName="Name9" presStyleLbl="parChTrans1D2" presStyleIdx="0" presStyleCnt="5"/>
      <dgm:spPr/>
      <dgm:t>
        <a:bodyPr/>
        <a:lstStyle/>
        <a:p>
          <a:endParaRPr lang="en-GB"/>
        </a:p>
      </dgm:t>
    </dgm:pt>
    <dgm:pt modelId="{8B04C109-4859-47F3-A914-2EFD7E7311CB}" type="pres">
      <dgm:prSet presAssocID="{5F443A79-646D-4E4A-93F2-F0C3A2F26DFF}" presName="connTx" presStyleLbl="parChTrans1D2" presStyleIdx="0" presStyleCnt="5"/>
      <dgm:spPr/>
      <dgm:t>
        <a:bodyPr/>
        <a:lstStyle/>
        <a:p>
          <a:endParaRPr lang="en-GB"/>
        </a:p>
      </dgm:t>
    </dgm:pt>
    <dgm:pt modelId="{0F183C84-EC7F-4140-AE2F-2F7B40ECBFE3}" type="pres">
      <dgm:prSet presAssocID="{404762A8-2C05-454B-9754-E73BDC47E070}" presName="node" presStyleLbl="node1" presStyleIdx="0" presStyleCnt="5" custScaleX="135962" custScaleY="135962">
        <dgm:presLayoutVars>
          <dgm:bulletEnabled val="1"/>
        </dgm:presLayoutVars>
      </dgm:prSet>
      <dgm:spPr/>
      <dgm:t>
        <a:bodyPr/>
        <a:lstStyle/>
        <a:p>
          <a:endParaRPr lang="en-GB"/>
        </a:p>
      </dgm:t>
    </dgm:pt>
    <dgm:pt modelId="{8FD017D5-A689-4E75-8E3D-21B4671CD999}" type="pres">
      <dgm:prSet presAssocID="{3DF73CAC-2B0F-43F4-8831-B0171AEFEDA3}" presName="Name9" presStyleLbl="parChTrans1D2" presStyleIdx="1" presStyleCnt="5"/>
      <dgm:spPr/>
      <dgm:t>
        <a:bodyPr/>
        <a:lstStyle/>
        <a:p>
          <a:endParaRPr lang="en-GB"/>
        </a:p>
      </dgm:t>
    </dgm:pt>
    <dgm:pt modelId="{A8017589-B777-41D5-BBBA-86967F551253}" type="pres">
      <dgm:prSet presAssocID="{3DF73CAC-2B0F-43F4-8831-B0171AEFEDA3}" presName="connTx" presStyleLbl="parChTrans1D2" presStyleIdx="1" presStyleCnt="5"/>
      <dgm:spPr/>
      <dgm:t>
        <a:bodyPr/>
        <a:lstStyle/>
        <a:p>
          <a:endParaRPr lang="en-GB"/>
        </a:p>
      </dgm:t>
    </dgm:pt>
    <dgm:pt modelId="{5972CD56-6F83-44DE-87C7-70BBDE529A43}" type="pres">
      <dgm:prSet presAssocID="{B6577BD2-6DFF-425D-A56E-E48742C48738}" presName="node" presStyleLbl="node1" presStyleIdx="1" presStyleCnt="5" custScaleX="157173" custScaleY="157173">
        <dgm:presLayoutVars>
          <dgm:bulletEnabled val="1"/>
        </dgm:presLayoutVars>
      </dgm:prSet>
      <dgm:spPr/>
      <dgm:t>
        <a:bodyPr/>
        <a:lstStyle/>
        <a:p>
          <a:endParaRPr lang="en-GB"/>
        </a:p>
      </dgm:t>
    </dgm:pt>
    <dgm:pt modelId="{46BD86F6-2151-4345-A347-292E1ABEA0C0}" type="pres">
      <dgm:prSet presAssocID="{360CB4E2-55EE-432F-BBA6-2F53BECAA01D}" presName="Name9" presStyleLbl="parChTrans1D2" presStyleIdx="2" presStyleCnt="5"/>
      <dgm:spPr/>
      <dgm:t>
        <a:bodyPr/>
        <a:lstStyle/>
        <a:p>
          <a:endParaRPr lang="en-GB"/>
        </a:p>
      </dgm:t>
    </dgm:pt>
    <dgm:pt modelId="{FDEA471C-1800-47C4-A4F0-10DEEDD08B90}" type="pres">
      <dgm:prSet presAssocID="{360CB4E2-55EE-432F-BBA6-2F53BECAA01D}" presName="connTx" presStyleLbl="parChTrans1D2" presStyleIdx="2" presStyleCnt="5"/>
      <dgm:spPr/>
      <dgm:t>
        <a:bodyPr/>
        <a:lstStyle/>
        <a:p>
          <a:endParaRPr lang="en-GB"/>
        </a:p>
      </dgm:t>
    </dgm:pt>
    <dgm:pt modelId="{023DF0B8-BA9F-49CD-976B-A969A79F879F}" type="pres">
      <dgm:prSet presAssocID="{1495F0CE-4C8B-43EC-A95B-935BB9FDBC8C}" presName="node" presStyleLbl="node1" presStyleIdx="2" presStyleCnt="5" custScaleX="153745" custScaleY="153745">
        <dgm:presLayoutVars>
          <dgm:bulletEnabled val="1"/>
        </dgm:presLayoutVars>
      </dgm:prSet>
      <dgm:spPr/>
      <dgm:t>
        <a:bodyPr/>
        <a:lstStyle/>
        <a:p>
          <a:endParaRPr lang="en-GB"/>
        </a:p>
      </dgm:t>
    </dgm:pt>
    <dgm:pt modelId="{02F28BC4-D83E-415A-8995-C6878D470F7F}" type="pres">
      <dgm:prSet presAssocID="{9E257DE5-7264-4D46-A112-39B4136017ED}" presName="Name9" presStyleLbl="parChTrans1D2" presStyleIdx="3" presStyleCnt="5"/>
      <dgm:spPr/>
      <dgm:t>
        <a:bodyPr/>
        <a:lstStyle/>
        <a:p>
          <a:endParaRPr lang="en-GB"/>
        </a:p>
      </dgm:t>
    </dgm:pt>
    <dgm:pt modelId="{74E2C3D6-BEEF-477B-8551-0921D2CD540E}" type="pres">
      <dgm:prSet presAssocID="{9E257DE5-7264-4D46-A112-39B4136017ED}" presName="connTx" presStyleLbl="parChTrans1D2" presStyleIdx="3" presStyleCnt="5"/>
      <dgm:spPr/>
      <dgm:t>
        <a:bodyPr/>
        <a:lstStyle/>
        <a:p>
          <a:endParaRPr lang="en-GB"/>
        </a:p>
      </dgm:t>
    </dgm:pt>
    <dgm:pt modelId="{76FC79D4-D96F-474C-AABE-328A06B9F473}" type="pres">
      <dgm:prSet presAssocID="{B645AF2C-9DEF-4EB8-AC0E-AC4CAC4D6FAB}" presName="node" presStyleLbl="node1" presStyleIdx="3" presStyleCnt="5">
        <dgm:presLayoutVars>
          <dgm:bulletEnabled val="1"/>
        </dgm:presLayoutVars>
      </dgm:prSet>
      <dgm:spPr/>
      <dgm:t>
        <a:bodyPr/>
        <a:lstStyle/>
        <a:p>
          <a:endParaRPr lang="en-GB"/>
        </a:p>
      </dgm:t>
    </dgm:pt>
    <dgm:pt modelId="{D0418C6D-CEBE-4050-BD5A-2C815FA8FEF5}" type="pres">
      <dgm:prSet presAssocID="{4FDFAEB2-27E5-42EB-83AD-C5C38B0E1B52}" presName="Name9" presStyleLbl="parChTrans1D2" presStyleIdx="4" presStyleCnt="5"/>
      <dgm:spPr/>
      <dgm:t>
        <a:bodyPr/>
        <a:lstStyle/>
        <a:p>
          <a:endParaRPr lang="en-GB"/>
        </a:p>
      </dgm:t>
    </dgm:pt>
    <dgm:pt modelId="{CC23DEC3-058A-4C1A-8A95-E3F78638B7EC}" type="pres">
      <dgm:prSet presAssocID="{4FDFAEB2-27E5-42EB-83AD-C5C38B0E1B52}" presName="connTx" presStyleLbl="parChTrans1D2" presStyleIdx="4" presStyleCnt="5"/>
      <dgm:spPr/>
      <dgm:t>
        <a:bodyPr/>
        <a:lstStyle/>
        <a:p>
          <a:endParaRPr lang="en-GB"/>
        </a:p>
      </dgm:t>
    </dgm:pt>
    <dgm:pt modelId="{95ECDE56-C0A8-43CC-AB20-6D63E0F9ED69}" type="pres">
      <dgm:prSet presAssocID="{49DEFD3B-CC21-43E3-81DD-C1B2A5118137}" presName="node" presStyleLbl="node1" presStyleIdx="4" presStyleCnt="5" custScaleX="135143" custScaleY="135143">
        <dgm:presLayoutVars>
          <dgm:bulletEnabled val="1"/>
        </dgm:presLayoutVars>
      </dgm:prSet>
      <dgm:spPr/>
      <dgm:t>
        <a:bodyPr/>
        <a:lstStyle/>
        <a:p>
          <a:endParaRPr lang="en-GB"/>
        </a:p>
      </dgm:t>
    </dgm:pt>
  </dgm:ptLst>
  <dgm:cxnLst>
    <dgm:cxn modelId="{E3E9BA8A-1A51-47A7-9101-A37103B8B965}" type="presOf" srcId="{9E257DE5-7264-4D46-A112-39B4136017ED}" destId="{74E2C3D6-BEEF-477B-8551-0921D2CD540E}" srcOrd="1" destOrd="0" presId="urn:microsoft.com/office/officeart/2005/8/layout/radial1"/>
    <dgm:cxn modelId="{96A6826D-A559-4043-805E-B153658ADBF9}" type="presOf" srcId="{5F443A79-646D-4E4A-93F2-F0C3A2F26DFF}" destId="{E7E77322-4815-423C-8C43-71489C038ECE}" srcOrd="0" destOrd="0" presId="urn:microsoft.com/office/officeart/2005/8/layout/radial1"/>
    <dgm:cxn modelId="{F7F19F2A-07B0-428C-9870-AE3CD1676014}" type="presOf" srcId="{3DF73CAC-2B0F-43F4-8831-B0171AEFEDA3}" destId="{A8017589-B777-41D5-BBBA-86967F551253}" srcOrd="1" destOrd="0" presId="urn:microsoft.com/office/officeart/2005/8/layout/radial1"/>
    <dgm:cxn modelId="{88518250-C13E-4117-8B2F-EFB5E476B056}" type="presOf" srcId="{4FDFAEB2-27E5-42EB-83AD-C5C38B0E1B52}" destId="{D0418C6D-CEBE-4050-BD5A-2C815FA8FEF5}" srcOrd="0" destOrd="0" presId="urn:microsoft.com/office/officeart/2005/8/layout/radial1"/>
    <dgm:cxn modelId="{EC0E103E-A198-4BCE-9373-1917608BBFC0}" srcId="{FCB394D6-CCF3-42DD-8B1E-137A3842BBF1}" destId="{1495F0CE-4C8B-43EC-A95B-935BB9FDBC8C}" srcOrd="2" destOrd="0" parTransId="{360CB4E2-55EE-432F-BBA6-2F53BECAA01D}" sibTransId="{FFE8C623-9267-4A5E-9BAA-28A7E5F66641}"/>
    <dgm:cxn modelId="{AF17B4D4-C792-4937-BC14-053F9D9C28EC}" type="presOf" srcId="{B645AF2C-9DEF-4EB8-AC0E-AC4CAC4D6FAB}" destId="{76FC79D4-D96F-474C-AABE-328A06B9F473}" srcOrd="0" destOrd="0" presId="urn:microsoft.com/office/officeart/2005/8/layout/radial1"/>
    <dgm:cxn modelId="{D8B5DED0-9C91-4CCA-BDC5-5A9E0963C3B9}" type="presOf" srcId="{49DEFD3B-CC21-43E3-81DD-C1B2A5118137}" destId="{95ECDE56-C0A8-43CC-AB20-6D63E0F9ED69}" srcOrd="0" destOrd="0" presId="urn:microsoft.com/office/officeart/2005/8/layout/radial1"/>
    <dgm:cxn modelId="{E02F94E7-198B-421F-A13E-1E96BAD7D8B6}" srcId="{FCB394D6-CCF3-42DD-8B1E-137A3842BBF1}" destId="{B645AF2C-9DEF-4EB8-AC0E-AC4CAC4D6FAB}" srcOrd="3" destOrd="0" parTransId="{9E257DE5-7264-4D46-A112-39B4136017ED}" sibTransId="{CF1E92F2-E9B7-4225-A6F5-5676074CE1CB}"/>
    <dgm:cxn modelId="{95C6E992-6E86-491C-831A-D7BEA45BC43A}" type="presOf" srcId="{404762A8-2C05-454B-9754-E73BDC47E070}" destId="{0F183C84-EC7F-4140-AE2F-2F7B40ECBFE3}" srcOrd="0" destOrd="0" presId="urn:microsoft.com/office/officeart/2005/8/layout/radial1"/>
    <dgm:cxn modelId="{28F91110-6CAA-46EC-8FBC-C18D95ABA176}" type="presOf" srcId="{FCB394D6-CCF3-42DD-8B1E-137A3842BBF1}" destId="{BDC09979-FAF3-4E78-A0DA-654BF18EEEAD}" srcOrd="0" destOrd="0" presId="urn:microsoft.com/office/officeart/2005/8/layout/radial1"/>
    <dgm:cxn modelId="{B8CD9819-A622-44E0-8787-79B2771C5EE4}" type="presOf" srcId="{1495F0CE-4C8B-43EC-A95B-935BB9FDBC8C}" destId="{023DF0B8-BA9F-49CD-976B-A969A79F879F}" srcOrd="0" destOrd="0" presId="urn:microsoft.com/office/officeart/2005/8/layout/radial1"/>
    <dgm:cxn modelId="{D40E283B-5BD3-4A7D-B6B6-F44EB83C5837}" type="presOf" srcId="{E80AFE70-63BA-497D-86C1-5BFC26BF1AB2}" destId="{29B0FA0A-201F-4346-B065-2986504CF720}" srcOrd="0" destOrd="0" presId="urn:microsoft.com/office/officeart/2005/8/layout/radial1"/>
    <dgm:cxn modelId="{AD81F1CE-9786-4E07-B6D5-7B9057BD63DE}" type="presOf" srcId="{360CB4E2-55EE-432F-BBA6-2F53BECAA01D}" destId="{46BD86F6-2151-4345-A347-292E1ABEA0C0}" srcOrd="0" destOrd="0" presId="urn:microsoft.com/office/officeart/2005/8/layout/radial1"/>
    <dgm:cxn modelId="{C1986A30-5784-4780-A3B3-A486B8F45E44}" type="presOf" srcId="{5F443A79-646D-4E4A-93F2-F0C3A2F26DFF}" destId="{8B04C109-4859-47F3-A914-2EFD7E7311CB}" srcOrd="1" destOrd="0" presId="urn:microsoft.com/office/officeart/2005/8/layout/radial1"/>
    <dgm:cxn modelId="{1256E1BC-9D97-44C8-91E8-AB75565C1855}" srcId="{FCB394D6-CCF3-42DD-8B1E-137A3842BBF1}" destId="{49DEFD3B-CC21-43E3-81DD-C1B2A5118137}" srcOrd="4" destOrd="0" parTransId="{4FDFAEB2-27E5-42EB-83AD-C5C38B0E1B52}" sibTransId="{FCE12ADB-5A82-4BB3-B84F-50A8C59C2DBC}"/>
    <dgm:cxn modelId="{9A7F2C3F-2DA6-43CB-B4E6-577FECD2915E}" type="presOf" srcId="{9E257DE5-7264-4D46-A112-39B4136017ED}" destId="{02F28BC4-D83E-415A-8995-C6878D470F7F}" srcOrd="0" destOrd="0" presId="urn:microsoft.com/office/officeart/2005/8/layout/radial1"/>
    <dgm:cxn modelId="{271A1DCE-7DC2-4710-8C54-842AD45F4660}" type="presOf" srcId="{360CB4E2-55EE-432F-BBA6-2F53BECAA01D}" destId="{FDEA471C-1800-47C4-A4F0-10DEEDD08B90}" srcOrd="1" destOrd="0" presId="urn:microsoft.com/office/officeart/2005/8/layout/radial1"/>
    <dgm:cxn modelId="{C050D627-C894-4AB7-A945-703024EDBB30}" srcId="{FCB394D6-CCF3-42DD-8B1E-137A3842BBF1}" destId="{B6577BD2-6DFF-425D-A56E-E48742C48738}" srcOrd="1" destOrd="0" parTransId="{3DF73CAC-2B0F-43F4-8831-B0171AEFEDA3}" sibTransId="{17F09D6E-3EE4-4245-A618-2BA73ABAC46B}"/>
    <dgm:cxn modelId="{4B175239-8129-4426-AB89-A256BEF86A2F}" type="presOf" srcId="{3DF73CAC-2B0F-43F4-8831-B0171AEFEDA3}" destId="{8FD017D5-A689-4E75-8E3D-21B4671CD999}" srcOrd="0" destOrd="0" presId="urn:microsoft.com/office/officeart/2005/8/layout/radial1"/>
    <dgm:cxn modelId="{F831986A-4F06-46BD-B749-3C9E29F2ECC0}" srcId="{FCB394D6-CCF3-42DD-8B1E-137A3842BBF1}" destId="{404762A8-2C05-454B-9754-E73BDC47E070}" srcOrd="0" destOrd="0" parTransId="{5F443A79-646D-4E4A-93F2-F0C3A2F26DFF}" sibTransId="{A6B8A92A-CC05-4B5C-AD67-F61815FA8D77}"/>
    <dgm:cxn modelId="{B77ADD22-2308-4295-B460-24986745D530}" type="presOf" srcId="{4FDFAEB2-27E5-42EB-83AD-C5C38B0E1B52}" destId="{CC23DEC3-058A-4C1A-8A95-E3F78638B7EC}" srcOrd="1" destOrd="0" presId="urn:microsoft.com/office/officeart/2005/8/layout/radial1"/>
    <dgm:cxn modelId="{87105312-DD08-44DB-9D15-1628C5ECC98E}" srcId="{E80AFE70-63BA-497D-86C1-5BFC26BF1AB2}" destId="{FCB394D6-CCF3-42DD-8B1E-137A3842BBF1}" srcOrd="0" destOrd="0" parTransId="{0FC87F2C-BA15-40F6-A632-52AC797513D4}" sibTransId="{4E8D6F7F-F2C7-4400-B640-27204F13A209}"/>
    <dgm:cxn modelId="{9BCD5CD6-F7E4-4840-A902-E5EA9D89A11B}" type="presOf" srcId="{B6577BD2-6DFF-425D-A56E-E48742C48738}" destId="{5972CD56-6F83-44DE-87C7-70BBDE529A43}" srcOrd="0" destOrd="0" presId="urn:microsoft.com/office/officeart/2005/8/layout/radial1"/>
    <dgm:cxn modelId="{708D04F5-A842-415F-AA51-B73A4899293E}" type="presParOf" srcId="{29B0FA0A-201F-4346-B065-2986504CF720}" destId="{BDC09979-FAF3-4E78-A0DA-654BF18EEEAD}" srcOrd="0" destOrd="0" presId="urn:microsoft.com/office/officeart/2005/8/layout/radial1"/>
    <dgm:cxn modelId="{EDBFB576-DF51-4823-9AF9-3C80590C7116}" type="presParOf" srcId="{29B0FA0A-201F-4346-B065-2986504CF720}" destId="{E7E77322-4815-423C-8C43-71489C038ECE}" srcOrd="1" destOrd="0" presId="urn:microsoft.com/office/officeart/2005/8/layout/radial1"/>
    <dgm:cxn modelId="{83C935AC-26A2-4C85-841E-6B257567F923}" type="presParOf" srcId="{E7E77322-4815-423C-8C43-71489C038ECE}" destId="{8B04C109-4859-47F3-A914-2EFD7E7311CB}" srcOrd="0" destOrd="0" presId="urn:microsoft.com/office/officeart/2005/8/layout/radial1"/>
    <dgm:cxn modelId="{DB051A17-F6EF-449A-BD35-DE7A7133942B}" type="presParOf" srcId="{29B0FA0A-201F-4346-B065-2986504CF720}" destId="{0F183C84-EC7F-4140-AE2F-2F7B40ECBFE3}" srcOrd="2" destOrd="0" presId="urn:microsoft.com/office/officeart/2005/8/layout/radial1"/>
    <dgm:cxn modelId="{DAE81B7C-BA36-4E4E-92F5-CEEB68C37565}" type="presParOf" srcId="{29B0FA0A-201F-4346-B065-2986504CF720}" destId="{8FD017D5-A689-4E75-8E3D-21B4671CD999}" srcOrd="3" destOrd="0" presId="urn:microsoft.com/office/officeart/2005/8/layout/radial1"/>
    <dgm:cxn modelId="{A6C3C1F9-FC05-4FC3-8B77-5F2CF4B49BE4}" type="presParOf" srcId="{8FD017D5-A689-4E75-8E3D-21B4671CD999}" destId="{A8017589-B777-41D5-BBBA-86967F551253}" srcOrd="0" destOrd="0" presId="urn:microsoft.com/office/officeart/2005/8/layout/radial1"/>
    <dgm:cxn modelId="{7879F725-3504-4798-B1AB-BE9A126888D4}" type="presParOf" srcId="{29B0FA0A-201F-4346-B065-2986504CF720}" destId="{5972CD56-6F83-44DE-87C7-70BBDE529A43}" srcOrd="4" destOrd="0" presId="urn:microsoft.com/office/officeart/2005/8/layout/radial1"/>
    <dgm:cxn modelId="{C4FAC6F0-9CB8-4D10-90CF-8BAA8D92ABB1}" type="presParOf" srcId="{29B0FA0A-201F-4346-B065-2986504CF720}" destId="{46BD86F6-2151-4345-A347-292E1ABEA0C0}" srcOrd="5" destOrd="0" presId="urn:microsoft.com/office/officeart/2005/8/layout/radial1"/>
    <dgm:cxn modelId="{2ED6511A-4D61-4040-810F-31A5BB8F1FEE}" type="presParOf" srcId="{46BD86F6-2151-4345-A347-292E1ABEA0C0}" destId="{FDEA471C-1800-47C4-A4F0-10DEEDD08B90}" srcOrd="0" destOrd="0" presId="urn:microsoft.com/office/officeart/2005/8/layout/radial1"/>
    <dgm:cxn modelId="{938EB939-D047-456F-BF05-F69AA714C55C}" type="presParOf" srcId="{29B0FA0A-201F-4346-B065-2986504CF720}" destId="{023DF0B8-BA9F-49CD-976B-A969A79F879F}" srcOrd="6" destOrd="0" presId="urn:microsoft.com/office/officeart/2005/8/layout/radial1"/>
    <dgm:cxn modelId="{D813D95C-E3B3-4589-B1FB-748A705AB0FE}" type="presParOf" srcId="{29B0FA0A-201F-4346-B065-2986504CF720}" destId="{02F28BC4-D83E-415A-8995-C6878D470F7F}" srcOrd="7" destOrd="0" presId="urn:microsoft.com/office/officeart/2005/8/layout/radial1"/>
    <dgm:cxn modelId="{76FBDF46-4DF8-4BA6-AEA8-DAA20E045F2F}" type="presParOf" srcId="{02F28BC4-D83E-415A-8995-C6878D470F7F}" destId="{74E2C3D6-BEEF-477B-8551-0921D2CD540E}" srcOrd="0" destOrd="0" presId="urn:microsoft.com/office/officeart/2005/8/layout/radial1"/>
    <dgm:cxn modelId="{967A2213-8ED2-4305-B3CC-FDDA93D85CE6}" type="presParOf" srcId="{29B0FA0A-201F-4346-B065-2986504CF720}" destId="{76FC79D4-D96F-474C-AABE-328A06B9F473}" srcOrd="8" destOrd="0" presId="urn:microsoft.com/office/officeart/2005/8/layout/radial1"/>
    <dgm:cxn modelId="{1C86D0E2-166D-4AE4-952A-FCDAD7E9DE03}" type="presParOf" srcId="{29B0FA0A-201F-4346-B065-2986504CF720}" destId="{D0418C6D-CEBE-4050-BD5A-2C815FA8FEF5}" srcOrd="9" destOrd="0" presId="urn:microsoft.com/office/officeart/2005/8/layout/radial1"/>
    <dgm:cxn modelId="{BBA3F05C-A63C-4314-9AE3-3D51310F8746}" type="presParOf" srcId="{D0418C6D-CEBE-4050-BD5A-2C815FA8FEF5}" destId="{CC23DEC3-058A-4C1A-8A95-E3F78638B7EC}" srcOrd="0" destOrd="0" presId="urn:microsoft.com/office/officeart/2005/8/layout/radial1"/>
    <dgm:cxn modelId="{DD5B04DB-394F-4813-BA4B-5302F8212072}" type="presParOf" srcId="{29B0FA0A-201F-4346-B065-2986504CF720}" destId="{95ECDE56-C0A8-43CC-AB20-6D63E0F9ED6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890ABB-A1C5-4E7F-B4C5-5FD98675F2CE}"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3482D3F6-0705-4F4B-A9F3-695611243EB6}">
      <dgm:prSet phldrT="[Text]"/>
      <dgm:spPr>
        <a:solidFill>
          <a:schemeClr val="bg2"/>
        </a:solidFill>
      </dgm:spPr>
      <dgm:t>
        <a:bodyPr/>
        <a:lstStyle/>
        <a:p>
          <a:r>
            <a:rPr lang="en-GB" dirty="0" smtClean="0"/>
            <a:t>WHAT’S BRAND IDENTITY</a:t>
          </a:r>
          <a:endParaRPr lang="en-GB" dirty="0"/>
        </a:p>
      </dgm:t>
    </dgm:pt>
    <dgm:pt modelId="{C37F19F1-BF86-445D-A195-173536A15E94}" type="parTrans" cxnId="{05F01744-E4B2-4CCD-9241-301D47A0558D}">
      <dgm:prSet/>
      <dgm:spPr/>
      <dgm:t>
        <a:bodyPr/>
        <a:lstStyle/>
        <a:p>
          <a:endParaRPr lang="en-GB"/>
        </a:p>
      </dgm:t>
    </dgm:pt>
    <dgm:pt modelId="{FE513E47-E9BA-4473-A5D6-841858E535DE}" type="sibTrans" cxnId="{05F01744-E4B2-4CCD-9241-301D47A0558D}">
      <dgm:prSet/>
      <dgm:spPr/>
      <dgm:t>
        <a:bodyPr/>
        <a:lstStyle/>
        <a:p>
          <a:endParaRPr lang="en-GB"/>
        </a:p>
      </dgm:t>
    </dgm:pt>
    <dgm:pt modelId="{C26B6AA9-85F4-4789-A01F-3DBA0F739520}">
      <dgm:prSet phldrT="[Text]"/>
      <dgm:spPr>
        <a:solidFill>
          <a:schemeClr val="accent1"/>
        </a:solidFill>
      </dgm:spPr>
      <dgm:t>
        <a:bodyPr/>
        <a:lstStyle/>
        <a:p>
          <a:r>
            <a:rPr lang="en-GB" dirty="0" smtClean="0"/>
            <a:t>BRAND IDENTITY TRAPS</a:t>
          </a:r>
          <a:endParaRPr lang="en-GB" dirty="0"/>
        </a:p>
      </dgm:t>
    </dgm:pt>
    <dgm:pt modelId="{0720882E-758A-4076-8E6F-16863E35383D}" type="parTrans" cxnId="{88563BD5-9FE7-4124-9A43-6AAA5EF22699}">
      <dgm:prSet/>
      <dgm:spPr/>
      <dgm:t>
        <a:bodyPr/>
        <a:lstStyle/>
        <a:p>
          <a:endParaRPr lang="en-GB"/>
        </a:p>
      </dgm:t>
    </dgm:pt>
    <dgm:pt modelId="{CFF017E7-691C-4BB0-8F6F-0490E5D65467}" type="sibTrans" cxnId="{88563BD5-9FE7-4124-9A43-6AAA5EF22699}">
      <dgm:prSet/>
      <dgm:spPr/>
      <dgm:t>
        <a:bodyPr/>
        <a:lstStyle/>
        <a:p>
          <a:endParaRPr lang="en-GB"/>
        </a:p>
      </dgm:t>
    </dgm:pt>
    <dgm:pt modelId="{F1DF0602-55B3-47CB-9216-DC20E185EEB4}">
      <dgm:prSet phldrT="[Text]"/>
      <dgm:spPr>
        <a:solidFill>
          <a:schemeClr val="bg2"/>
        </a:solidFill>
      </dgm:spPr>
      <dgm:t>
        <a:bodyPr/>
        <a:lstStyle/>
        <a:p>
          <a:r>
            <a:rPr lang="en-GB" dirty="0" smtClean="0"/>
            <a:t>BRAND IDENTITY PERSPECTIVES</a:t>
          </a:r>
          <a:endParaRPr lang="en-GB" dirty="0"/>
        </a:p>
      </dgm:t>
    </dgm:pt>
    <dgm:pt modelId="{272A3852-01FC-4081-9135-F9C040396BBC}" type="parTrans" cxnId="{6EBB977C-A6A6-4700-BE04-2C1FE2130736}">
      <dgm:prSet/>
      <dgm:spPr/>
      <dgm:t>
        <a:bodyPr/>
        <a:lstStyle/>
        <a:p>
          <a:endParaRPr lang="en-GB"/>
        </a:p>
      </dgm:t>
    </dgm:pt>
    <dgm:pt modelId="{71F8A35A-1146-45ED-9A9A-E87185131674}" type="sibTrans" cxnId="{6EBB977C-A6A6-4700-BE04-2C1FE2130736}">
      <dgm:prSet/>
      <dgm:spPr/>
      <dgm:t>
        <a:bodyPr/>
        <a:lstStyle/>
        <a:p>
          <a:endParaRPr lang="en-GB"/>
        </a:p>
      </dgm:t>
    </dgm:pt>
    <dgm:pt modelId="{C114D6DA-DB67-4D25-A8B8-C5AE28C390F7}">
      <dgm:prSet phldrT="[Text]"/>
      <dgm:spPr>
        <a:solidFill>
          <a:schemeClr val="bg2"/>
        </a:solidFill>
      </dgm:spPr>
      <dgm:t>
        <a:bodyPr/>
        <a:lstStyle/>
        <a:p>
          <a:r>
            <a:rPr lang="en-GB" dirty="0" smtClean="0"/>
            <a:t>THE IDENTITY STRUCTURE</a:t>
          </a:r>
          <a:endParaRPr lang="en-GB" dirty="0"/>
        </a:p>
      </dgm:t>
    </dgm:pt>
    <dgm:pt modelId="{C1F297FB-EF51-4C8D-851A-849974821E18}" type="parTrans" cxnId="{5BD852E1-D15F-494E-9214-6FA3BA1EA422}">
      <dgm:prSet/>
      <dgm:spPr/>
      <dgm:t>
        <a:bodyPr/>
        <a:lstStyle/>
        <a:p>
          <a:endParaRPr lang="en-GB"/>
        </a:p>
      </dgm:t>
    </dgm:pt>
    <dgm:pt modelId="{8F591C94-AEB4-4CF9-B87B-B78D91817C19}" type="sibTrans" cxnId="{5BD852E1-D15F-494E-9214-6FA3BA1EA422}">
      <dgm:prSet/>
      <dgm:spPr/>
      <dgm:t>
        <a:bodyPr/>
        <a:lstStyle/>
        <a:p>
          <a:endParaRPr lang="en-GB"/>
        </a:p>
      </dgm:t>
    </dgm:pt>
    <dgm:pt modelId="{5B80CE00-E48E-4007-B249-F9D0941FC919}">
      <dgm:prSet phldrT="[Text]"/>
      <dgm:spPr>
        <a:solidFill>
          <a:schemeClr val="bg2"/>
        </a:solidFill>
      </dgm:spPr>
      <dgm:t>
        <a:bodyPr/>
        <a:lstStyle/>
        <a:p>
          <a:r>
            <a:rPr lang="en-GB" dirty="0" smtClean="0"/>
            <a:t>VALUE PROPOSITION</a:t>
          </a:r>
          <a:endParaRPr lang="en-GB" dirty="0"/>
        </a:p>
      </dgm:t>
    </dgm:pt>
    <dgm:pt modelId="{FD27D999-6097-4A3C-A62B-A713E6C9D5D5}" type="parTrans" cxnId="{42FB6561-B84A-4485-A9D8-836A5F8F9E68}">
      <dgm:prSet/>
      <dgm:spPr/>
      <dgm:t>
        <a:bodyPr/>
        <a:lstStyle/>
        <a:p>
          <a:endParaRPr lang="en-GB"/>
        </a:p>
      </dgm:t>
    </dgm:pt>
    <dgm:pt modelId="{F5289349-1850-42B7-8EB0-40F7C17EAC80}" type="sibTrans" cxnId="{42FB6561-B84A-4485-A9D8-836A5F8F9E68}">
      <dgm:prSet/>
      <dgm:spPr/>
      <dgm:t>
        <a:bodyPr/>
        <a:lstStyle/>
        <a:p>
          <a:endParaRPr lang="en-GB"/>
        </a:p>
      </dgm:t>
    </dgm:pt>
    <dgm:pt modelId="{7C3BE3F6-BEF5-4898-9204-6F058DA4AC84}" type="pres">
      <dgm:prSet presAssocID="{5D890ABB-A1C5-4E7F-B4C5-5FD98675F2CE}" presName="Name0" presStyleCnt="0">
        <dgm:presLayoutVars>
          <dgm:resizeHandles/>
        </dgm:presLayoutVars>
      </dgm:prSet>
      <dgm:spPr/>
      <dgm:t>
        <a:bodyPr/>
        <a:lstStyle/>
        <a:p>
          <a:endParaRPr lang="en-GB"/>
        </a:p>
      </dgm:t>
    </dgm:pt>
    <dgm:pt modelId="{C54405E0-76A0-4877-8239-DF2F380A9011}" type="pres">
      <dgm:prSet presAssocID="{3482D3F6-0705-4F4B-A9F3-695611243EB6}" presName="text" presStyleLbl="node1" presStyleIdx="0" presStyleCnt="5">
        <dgm:presLayoutVars>
          <dgm:bulletEnabled val="1"/>
        </dgm:presLayoutVars>
      </dgm:prSet>
      <dgm:spPr/>
      <dgm:t>
        <a:bodyPr/>
        <a:lstStyle/>
        <a:p>
          <a:endParaRPr lang="en-GB"/>
        </a:p>
      </dgm:t>
    </dgm:pt>
    <dgm:pt modelId="{D56A3B4C-95EA-4B9E-99CB-22E4093B9490}" type="pres">
      <dgm:prSet presAssocID="{FE513E47-E9BA-4473-A5D6-841858E535DE}" presName="space" presStyleCnt="0"/>
      <dgm:spPr/>
    </dgm:pt>
    <dgm:pt modelId="{236308E4-8777-4C91-905A-28010220FB12}" type="pres">
      <dgm:prSet presAssocID="{C26B6AA9-85F4-4789-A01F-3DBA0F739520}" presName="text" presStyleLbl="node1" presStyleIdx="1" presStyleCnt="5">
        <dgm:presLayoutVars>
          <dgm:bulletEnabled val="1"/>
        </dgm:presLayoutVars>
      </dgm:prSet>
      <dgm:spPr/>
      <dgm:t>
        <a:bodyPr/>
        <a:lstStyle/>
        <a:p>
          <a:endParaRPr lang="en-GB"/>
        </a:p>
      </dgm:t>
    </dgm:pt>
    <dgm:pt modelId="{D96B3B6A-178E-4337-9550-760A905F4AE9}" type="pres">
      <dgm:prSet presAssocID="{CFF017E7-691C-4BB0-8F6F-0490E5D65467}" presName="space" presStyleCnt="0"/>
      <dgm:spPr/>
    </dgm:pt>
    <dgm:pt modelId="{DFE9297A-7FCC-45D5-96A3-744FDB7B6076}" type="pres">
      <dgm:prSet presAssocID="{F1DF0602-55B3-47CB-9216-DC20E185EEB4}" presName="text" presStyleLbl="node1" presStyleIdx="2" presStyleCnt="5">
        <dgm:presLayoutVars>
          <dgm:bulletEnabled val="1"/>
        </dgm:presLayoutVars>
      </dgm:prSet>
      <dgm:spPr/>
      <dgm:t>
        <a:bodyPr/>
        <a:lstStyle/>
        <a:p>
          <a:endParaRPr lang="en-GB"/>
        </a:p>
      </dgm:t>
    </dgm:pt>
    <dgm:pt modelId="{FD214DEE-578D-4468-9BE3-6F0CAE31268D}" type="pres">
      <dgm:prSet presAssocID="{71F8A35A-1146-45ED-9A9A-E87185131674}" presName="space" presStyleCnt="0"/>
      <dgm:spPr/>
    </dgm:pt>
    <dgm:pt modelId="{A45F92C0-7586-4292-971A-2D2A94AE1ECB}" type="pres">
      <dgm:prSet presAssocID="{C114D6DA-DB67-4D25-A8B8-C5AE28C390F7}" presName="text" presStyleLbl="node1" presStyleIdx="3" presStyleCnt="5">
        <dgm:presLayoutVars>
          <dgm:bulletEnabled val="1"/>
        </dgm:presLayoutVars>
      </dgm:prSet>
      <dgm:spPr/>
      <dgm:t>
        <a:bodyPr/>
        <a:lstStyle/>
        <a:p>
          <a:endParaRPr lang="en-GB"/>
        </a:p>
      </dgm:t>
    </dgm:pt>
    <dgm:pt modelId="{4A88F204-2B68-4954-86E8-B07076D6F8D0}" type="pres">
      <dgm:prSet presAssocID="{8F591C94-AEB4-4CF9-B87B-B78D91817C19}" presName="space" presStyleCnt="0"/>
      <dgm:spPr/>
    </dgm:pt>
    <dgm:pt modelId="{047A906D-B3F2-42E5-9BFB-BC72019A1C04}" type="pres">
      <dgm:prSet presAssocID="{5B80CE00-E48E-4007-B249-F9D0941FC919}" presName="text" presStyleLbl="node1" presStyleIdx="4" presStyleCnt="5">
        <dgm:presLayoutVars>
          <dgm:bulletEnabled val="1"/>
        </dgm:presLayoutVars>
      </dgm:prSet>
      <dgm:spPr/>
      <dgm:t>
        <a:bodyPr/>
        <a:lstStyle/>
        <a:p>
          <a:endParaRPr lang="en-GB"/>
        </a:p>
      </dgm:t>
    </dgm:pt>
  </dgm:ptLst>
  <dgm:cxnLst>
    <dgm:cxn modelId="{C28C7BA4-C7B3-49C3-8684-11B40F6F0BAF}" type="presOf" srcId="{5B80CE00-E48E-4007-B249-F9D0941FC919}" destId="{047A906D-B3F2-42E5-9BFB-BC72019A1C04}" srcOrd="0" destOrd="0" presId="urn:diagrams.loki3.com/VaryingWidthList"/>
    <dgm:cxn modelId="{3DEEDF1D-34FD-43EC-A8CA-F90464036310}" type="presOf" srcId="{3482D3F6-0705-4F4B-A9F3-695611243EB6}" destId="{C54405E0-76A0-4877-8239-DF2F380A9011}" srcOrd="0" destOrd="0" presId="urn:diagrams.loki3.com/VaryingWidthList"/>
    <dgm:cxn modelId="{43DB2356-4C16-44B5-B50A-46498DA61115}" type="presOf" srcId="{5D890ABB-A1C5-4E7F-B4C5-5FD98675F2CE}" destId="{7C3BE3F6-BEF5-4898-9204-6F058DA4AC84}" srcOrd="0" destOrd="0" presId="urn:diagrams.loki3.com/VaryingWidthList"/>
    <dgm:cxn modelId="{4E03E660-F20F-4A84-A4B5-B549B900F653}" type="presOf" srcId="{C26B6AA9-85F4-4789-A01F-3DBA0F739520}" destId="{236308E4-8777-4C91-905A-28010220FB12}" srcOrd="0" destOrd="0" presId="urn:diagrams.loki3.com/VaryingWidthList"/>
    <dgm:cxn modelId="{57C3E381-C1A0-45A0-A1B7-1F38ADBB091A}" type="presOf" srcId="{F1DF0602-55B3-47CB-9216-DC20E185EEB4}" destId="{DFE9297A-7FCC-45D5-96A3-744FDB7B6076}" srcOrd="0" destOrd="0" presId="urn:diagrams.loki3.com/VaryingWidthList"/>
    <dgm:cxn modelId="{5BD852E1-D15F-494E-9214-6FA3BA1EA422}" srcId="{5D890ABB-A1C5-4E7F-B4C5-5FD98675F2CE}" destId="{C114D6DA-DB67-4D25-A8B8-C5AE28C390F7}" srcOrd="3" destOrd="0" parTransId="{C1F297FB-EF51-4C8D-851A-849974821E18}" sibTransId="{8F591C94-AEB4-4CF9-B87B-B78D91817C19}"/>
    <dgm:cxn modelId="{9EFE28B6-9013-4848-92BD-014D2E818F73}" type="presOf" srcId="{C114D6DA-DB67-4D25-A8B8-C5AE28C390F7}" destId="{A45F92C0-7586-4292-971A-2D2A94AE1ECB}" srcOrd="0" destOrd="0" presId="urn:diagrams.loki3.com/VaryingWidthList"/>
    <dgm:cxn modelId="{42FB6561-B84A-4485-A9D8-836A5F8F9E68}" srcId="{5D890ABB-A1C5-4E7F-B4C5-5FD98675F2CE}" destId="{5B80CE00-E48E-4007-B249-F9D0941FC919}" srcOrd="4" destOrd="0" parTransId="{FD27D999-6097-4A3C-A62B-A713E6C9D5D5}" sibTransId="{F5289349-1850-42B7-8EB0-40F7C17EAC80}"/>
    <dgm:cxn modelId="{6EBB977C-A6A6-4700-BE04-2C1FE2130736}" srcId="{5D890ABB-A1C5-4E7F-B4C5-5FD98675F2CE}" destId="{F1DF0602-55B3-47CB-9216-DC20E185EEB4}" srcOrd="2" destOrd="0" parTransId="{272A3852-01FC-4081-9135-F9C040396BBC}" sibTransId="{71F8A35A-1146-45ED-9A9A-E87185131674}"/>
    <dgm:cxn modelId="{88563BD5-9FE7-4124-9A43-6AAA5EF22699}" srcId="{5D890ABB-A1C5-4E7F-B4C5-5FD98675F2CE}" destId="{C26B6AA9-85F4-4789-A01F-3DBA0F739520}" srcOrd="1" destOrd="0" parTransId="{0720882E-758A-4076-8E6F-16863E35383D}" sibTransId="{CFF017E7-691C-4BB0-8F6F-0490E5D65467}"/>
    <dgm:cxn modelId="{05F01744-E4B2-4CCD-9241-301D47A0558D}" srcId="{5D890ABB-A1C5-4E7F-B4C5-5FD98675F2CE}" destId="{3482D3F6-0705-4F4B-A9F3-695611243EB6}" srcOrd="0" destOrd="0" parTransId="{C37F19F1-BF86-445D-A195-173536A15E94}" sibTransId="{FE513E47-E9BA-4473-A5D6-841858E535DE}"/>
    <dgm:cxn modelId="{E1C590A4-4DA8-4949-84E7-A1EDBF1C0736}" type="presParOf" srcId="{7C3BE3F6-BEF5-4898-9204-6F058DA4AC84}" destId="{C54405E0-76A0-4877-8239-DF2F380A9011}" srcOrd="0" destOrd="0" presId="urn:diagrams.loki3.com/VaryingWidthList"/>
    <dgm:cxn modelId="{7B060081-3CE0-4FA2-9337-B08349D060ED}" type="presParOf" srcId="{7C3BE3F6-BEF5-4898-9204-6F058DA4AC84}" destId="{D56A3B4C-95EA-4B9E-99CB-22E4093B9490}" srcOrd="1" destOrd="0" presId="urn:diagrams.loki3.com/VaryingWidthList"/>
    <dgm:cxn modelId="{201F71A6-31CA-4620-8515-BDDFEB08D096}" type="presParOf" srcId="{7C3BE3F6-BEF5-4898-9204-6F058DA4AC84}" destId="{236308E4-8777-4C91-905A-28010220FB12}" srcOrd="2" destOrd="0" presId="urn:diagrams.loki3.com/VaryingWidthList"/>
    <dgm:cxn modelId="{5600E4DD-5192-4C61-BA2E-EE6982F7D624}" type="presParOf" srcId="{7C3BE3F6-BEF5-4898-9204-6F058DA4AC84}" destId="{D96B3B6A-178E-4337-9550-760A905F4AE9}" srcOrd="3" destOrd="0" presId="urn:diagrams.loki3.com/VaryingWidthList"/>
    <dgm:cxn modelId="{4A12D096-E06A-487E-879D-AB41DADAECD6}" type="presParOf" srcId="{7C3BE3F6-BEF5-4898-9204-6F058DA4AC84}" destId="{DFE9297A-7FCC-45D5-96A3-744FDB7B6076}" srcOrd="4" destOrd="0" presId="urn:diagrams.loki3.com/VaryingWidthList"/>
    <dgm:cxn modelId="{41EB5127-8D93-4AB0-A822-90E23F1031F2}" type="presParOf" srcId="{7C3BE3F6-BEF5-4898-9204-6F058DA4AC84}" destId="{FD214DEE-578D-4468-9BE3-6F0CAE31268D}" srcOrd="5" destOrd="0" presId="urn:diagrams.loki3.com/VaryingWidthList"/>
    <dgm:cxn modelId="{7A51913D-22C5-41EC-B090-DE9292F1C893}" type="presParOf" srcId="{7C3BE3F6-BEF5-4898-9204-6F058DA4AC84}" destId="{A45F92C0-7586-4292-971A-2D2A94AE1ECB}" srcOrd="6" destOrd="0" presId="urn:diagrams.loki3.com/VaryingWidthList"/>
    <dgm:cxn modelId="{74940FFB-9FE6-4D61-B807-79DD0437A056}" type="presParOf" srcId="{7C3BE3F6-BEF5-4898-9204-6F058DA4AC84}" destId="{4A88F204-2B68-4954-86E8-B07076D6F8D0}" srcOrd="7" destOrd="0" presId="urn:diagrams.loki3.com/VaryingWidthList"/>
    <dgm:cxn modelId="{C22D1F5F-C34F-452B-8D5A-D5D96B2C5ACE}" type="presParOf" srcId="{7C3BE3F6-BEF5-4898-9204-6F058DA4AC84}" destId="{047A906D-B3F2-42E5-9BFB-BC72019A1C04}" srcOrd="8"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0D1C10-7E18-4E20-BA3D-9BA17FF1C15A}"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E7E2155E-5F61-4B85-8D3F-1C772A6BD96A}">
      <dgm:prSet phldrT="[Text]" custT="1"/>
      <dgm:spPr/>
      <dgm:t>
        <a:bodyPr/>
        <a:lstStyle/>
        <a:p>
          <a:r>
            <a:rPr lang="en-US" sz="2600" b="1" dirty="0" smtClean="0"/>
            <a:t>Brand Identity traps</a:t>
          </a:r>
          <a:endParaRPr lang="en-US" sz="2600" b="1" dirty="0"/>
        </a:p>
      </dgm:t>
    </dgm:pt>
    <dgm:pt modelId="{27C61298-6DC9-43EB-AD9E-4A5EAA9E5605}" type="parTrans" cxnId="{117AACD4-2833-4801-8F6C-3FCC92CA70F4}">
      <dgm:prSet/>
      <dgm:spPr/>
      <dgm:t>
        <a:bodyPr/>
        <a:lstStyle/>
        <a:p>
          <a:endParaRPr lang="en-US" sz="2400" b="1"/>
        </a:p>
      </dgm:t>
    </dgm:pt>
    <dgm:pt modelId="{9CE49889-D8C7-4776-B061-09299F8F8D02}" type="sibTrans" cxnId="{117AACD4-2833-4801-8F6C-3FCC92CA70F4}">
      <dgm:prSet/>
      <dgm:spPr/>
      <dgm:t>
        <a:bodyPr/>
        <a:lstStyle/>
        <a:p>
          <a:endParaRPr lang="en-US" sz="2400" b="1"/>
        </a:p>
      </dgm:t>
    </dgm:pt>
    <dgm:pt modelId="{7A9FE6C7-42A2-485E-8118-3B7A439222F3}">
      <dgm:prSet phldrT="[Text]" custT="1"/>
      <dgm:spPr/>
      <dgm:t>
        <a:bodyPr/>
        <a:lstStyle/>
        <a:p>
          <a:r>
            <a:rPr lang="en-US" sz="2600" b="1" dirty="0" smtClean="0"/>
            <a:t>Brand Image Trap</a:t>
          </a:r>
          <a:endParaRPr lang="en-US" sz="2600" b="1" dirty="0"/>
        </a:p>
      </dgm:t>
    </dgm:pt>
    <dgm:pt modelId="{FC904467-A895-4FBE-AC0D-564740ACB5C9}" type="parTrans" cxnId="{09AB14BA-3942-481E-B98F-90D15F9F38E9}">
      <dgm:prSet custT="1"/>
      <dgm:spPr/>
      <dgm:t>
        <a:bodyPr/>
        <a:lstStyle/>
        <a:p>
          <a:endParaRPr lang="en-US" sz="2400" b="1"/>
        </a:p>
      </dgm:t>
    </dgm:pt>
    <dgm:pt modelId="{6348310B-4D2C-4A5E-92FF-836770A43460}" type="sibTrans" cxnId="{09AB14BA-3942-481E-B98F-90D15F9F38E9}">
      <dgm:prSet/>
      <dgm:spPr/>
      <dgm:t>
        <a:bodyPr/>
        <a:lstStyle/>
        <a:p>
          <a:endParaRPr lang="en-US" sz="2400" b="1"/>
        </a:p>
      </dgm:t>
    </dgm:pt>
    <dgm:pt modelId="{FC18D93A-73B1-4BEE-8EA9-9DF6A06AD370}">
      <dgm:prSet phldrT="[Text]" custT="1"/>
      <dgm:spPr/>
      <dgm:t>
        <a:bodyPr/>
        <a:lstStyle/>
        <a:p>
          <a:r>
            <a:rPr lang="en-US" sz="2600" b="1" dirty="0" smtClean="0"/>
            <a:t>Brand Position Trap</a:t>
          </a:r>
          <a:endParaRPr lang="en-US" sz="2600" b="1" dirty="0"/>
        </a:p>
      </dgm:t>
    </dgm:pt>
    <dgm:pt modelId="{6742E385-896B-49C3-BB09-3226064C7933}" type="parTrans" cxnId="{3071CDDD-27C2-473B-91E9-89D2EBE085D6}">
      <dgm:prSet custT="1"/>
      <dgm:spPr/>
      <dgm:t>
        <a:bodyPr/>
        <a:lstStyle/>
        <a:p>
          <a:endParaRPr lang="en-US" sz="2400" b="1"/>
        </a:p>
      </dgm:t>
    </dgm:pt>
    <dgm:pt modelId="{1C21B6B1-7DFE-41D9-8D42-B9151E2E1191}" type="sibTrans" cxnId="{3071CDDD-27C2-473B-91E9-89D2EBE085D6}">
      <dgm:prSet/>
      <dgm:spPr/>
      <dgm:t>
        <a:bodyPr/>
        <a:lstStyle/>
        <a:p>
          <a:endParaRPr lang="en-US" sz="2400" b="1"/>
        </a:p>
      </dgm:t>
    </dgm:pt>
    <dgm:pt modelId="{E967CED0-51B5-444C-97D0-E6AF5BA57E11}">
      <dgm:prSet phldrT="[Text]" custT="1"/>
      <dgm:spPr/>
      <dgm:t>
        <a:bodyPr/>
        <a:lstStyle/>
        <a:p>
          <a:r>
            <a:rPr lang="en-US" sz="2600" b="1" dirty="0" smtClean="0"/>
            <a:t>Product attributes fixation trap</a:t>
          </a:r>
          <a:endParaRPr lang="en-US" sz="2600" b="1" dirty="0"/>
        </a:p>
      </dgm:t>
    </dgm:pt>
    <dgm:pt modelId="{6461CFAB-FF47-406B-9E1C-BB1A36BEE466}" type="parTrans" cxnId="{87ED3063-07BB-4406-886D-523BD6B160A9}">
      <dgm:prSet custT="1"/>
      <dgm:spPr/>
      <dgm:t>
        <a:bodyPr/>
        <a:lstStyle/>
        <a:p>
          <a:endParaRPr lang="en-US" sz="2400" b="1"/>
        </a:p>
      </dgm:t>
    </dgm:pt>
    <dgm:pt modelId="{AC16BC32-A0A2-4531-A561-38C07ABDFB1E}" type="sibTrans" cxnId="{87ED3063-07BB-4406-886D-523BD6B160A9}">
      <dgm:prSet/>
      <dgm:spPr/>
      <dgm:t>
        <a:bodyPr/>
        <a:lstStyle/>
        <a:p>
          <a:endParaRPr lang="en-US" sz="2400" b="1"/>
        </a:p>
      </dgm:t>
    </dgm:pt>
    <dgm:pt modelId="{B3AADEF8-44FE-4675-A894-42DA1F6DC21B}">
      <dgm:prSet phldrT="[Text]" custT="1"/>
      <dgm:spPr/>
      <dgm:t>
        <a:bodyPr/>
        <a:lstStyle/>
        <a:p>
          <a:r>
            <a:rPr lang="en-US" sz="2600" b="1" dirty="0" smtClean="0"/>
            <a:t>External Perspective Trap</a:t>
          </a:r>
          <a:endParaRPr lang="en-US" sz="2600" b="1" dirty="0"/>
        </a:p>
      </dgm:t>
    </dgm:pt>
    <dgm:pt modelId="{56DEC0DE-0A74-4A0B-B6FA-F3F3D120A510}" type="parTrans" cxnId="{F2EFDFD9-7C02-442D-91BB-4C872A42881E}">
      <dgm:prSet custT="1"/>
      <dgm:spPr/>
      <dgm:t>
        <a:bodyPr/>
        <a:lstStyle/>
        <a:p>
          <a:endParaRPr lang="en-US" sz="2400" b="1"/>
        </a:p>
      </dgm:t>
    </dgm:pt>
    <dgm:pt modelId="{E013C79C-CBE8-4F92-861A-0CD6F3859401}" type="sibTrans" cxnId="{F2EFDFD9-7C02-442D-91BB-4C872A42881E}">
      <dgm:prSet/>
      <dgm:spPr/>
      <dgm:t>
        <a:bodyPr/>
        <a:lstStyle/>
        <a:p>
          <a:endParaRPr lang="en-US" sz="2400" b="1"/>
        </a:p>
      </dgm:t>
    </dgm:pt>
    <dgm:pt modelId="{45DF64FC-3E40-4B65-8D94-D2D4F3C3C806}" type="pres">
      <dgm:prSet presAssocID="{2C0D1C10-7E18-4E20-BA3D-9BA17FF1C15A}" presName="cycle" presStyleCnt="0">
        <dgm:presLayoutVars>
          <dgm:chMax val="1"/>
          <dgm:dir/>
          <dgm:animLvl val="ctr"/>
          <dgm:resizeHandles val="exact"/>
        </dgm:presLayoutVars>
      </dgm:prSet>
      <dgm:spPr/>
      <dgm:t>
        <a:bodyPr/>
        <a:lstStyle/>
        <a:p>
          <a:endParaRPr lang="en-GB"/>
        </a:p>
      </dgm:t>
    </dgm:pt>
    <dgm:pt modelId="{11035E25-634C-4D0C-BB08-36176172F53B}" type="pres">
      <dgm:prSet presAssocID="{E7E2155E-5F61-4B85-8D3F-1C772A6BD96A}" presName="centerShape" presStyleLbl="node0" presStyleIdx="0" presStyleCnt="1" custScaleX="143887" custScaleY="143887"/>
      <dgm:spPr/>
      <dgm:t>
        <a:bodyPr/>
        <a:lstStyle/>
        <a:p>
          <a:endParaRPr lang="en-GB"/>
        </a:p>
      </dgm:t>
    </dgm:pt>
    <dgm:pt modelId="{B367359F-18B4-49EF-B875-51DF5D308F9C}" type="pres">
      <dgm:prSet presAssocID="{FC904467-A895-4FBE-AC0D-564740ACB5C9}" presName="Name9" presStyleLbl="parChTrans1D2" presStyleIdx="0" presStyleCnt="4"/>
      <dgm:spPr/>
      <dgm:t>
        <a:bodyPr/>
        <a:lstStyle/>
        <a:p>
          <a:endParaRPr lang="en-GB"/>
        </a:p>
      </dgm:t>
    </dgm:pt>
    <dgm:pt modelId="{079D24FE-FC97-4AA3-81A4-A75B9707C087}" type="pres">
      <dgm:prSet presAssocID="{FC904467-A895-4FBE-AC0D-564740ACB5C9}" presName="connTx" presStyleLbl="parChTrans1D2" presStyleIdx="0" presStyleCnt="4"/>
      <dgm:spPr/>
      <dgm:t>
        <a:bodyPr/>
        <a:lstStyle/>
        <a:p>
          <a:endParaRPr lang="en-GB"/>
        </a:p>
      </dgm:t>
    </dgm:pt>
    <dgm:pt modelId="{BE3ED57C-293B-4F81-B123-EF2CACBA08AB}" type="pres">
      <dgm:prSet presAssocID="{7A9FE6C7-42A2-485E-8118-3B7A439222F3}" presName="node" presStyleLbl="node1" presStyleIdx="0" presStyleCnt="4" custScaleX="114311" custScaleY="114311">
        <dgm:presLayoutVars>
          <dgm:bulletEnabled val="1"/>
        </dgm:presLayoutVars>
      </dgm:prSet>
      <dgm:spPr/>
      <dgm:t>
        <a:bodyPr/>
        <a:lstStyle/>
        <a:p>
          <a:endParaRPr lang="en-GB"/>
        </a:p>
      </dgm:t>
    </dgm:pt>
    <dgm:pt modelId="{3B890F75-727B-4FF8-9DD0-1698515B543A}" type="pres">
      <dgm:prSet presAssocID="{6742E385-896B-49C3-BB09-3226064C7933}" presName="Name9" presStyleLbl="parChTrans1D2" presStyleIdx="1" presStyleCnt="4"/>
      <dgm:spPr/>
      <dgm:t>
        <a:bodyPr/>
        <a:lstStyle/>
        <a:p>
          <a:endParaRPr lang="en-GB"/>
        </a:p>
      </dgm:t>
    </dgm:pt>
    <dgm:pt modelId="{EF2C34CD-C3D7-41B2-A04D-E8CB8EADCBBF}" type="pres">
      <dgm:prSet presAssocID="{6742E385-896B-49C3-BB09-3226064C7933}" presName="connTx" presStyleLbl="parChTrans1D2" presStyleIdx="1" presStyleCnt="4"/>
      <dgm:spPr/>
      <dgm:t>
        <a:bodyPr/>
        <a:lstStyle/>
        <a:p>
          <a:endParaRPr lang="en-GB"/>
        </a:p>
      </dgm:t>
    </dgm:pt>
    <dgm:pt modelId="{6F061144-D67F-477D-857D-C973B1E7C4AF}" type="pres">
      <dgm:prSet presAssocID="{FC18D93A-73B1-4BEE-8EA9-9DF6A06AD370}" presName="node" presStyleLbl="node1" presStyleIdx="1" presStyleCnt="4" custScaleX="138780" custScaleY="138780">
        <dgm:presLayoutVars>
          <dgm:bulletEnabled val="1"/>
        </dgm:presLayoutVars>
      </dgm:prSet>
      <dgm:spPr/>
      <dgm:t>
        <a:bodyPr/>
        <a:lstStyle/>
        <a:p>
          <a:endParaRPr lang="en-GB"/>
        </a:p>
      </dgm:t>
    </dgm:pt>
    <dgm:pt modelId="{3524517F-2E70-446C-8C96-E0EAF2ACFA65}" type="pres">
      <dgm:prSet presAssocID="{6461CFAB-FF47-406B-9E1C-BB1A36BEE466}" presName="Name9" presStyleLbl="parChTrans1D2" presStyleIdx="2" presStyleCnt="4"/>
      <dgm:spPr/>
      <dgm:t>
        <a:bodyPr/>
        <a:lstStyle/>
        <a:p>
          <a:endParaRPr lang="en-GB"/>
        </a:p>
      </dgm:t>
    </dgm:pt>
    <dgm:pt modelId="{DC0DB326-D2DC-4A8E-B311-F9C836A988C9}" type="pres">
      <dgm:prSet presAssocID="{6461CFAB-FF47-406B-9E1C-BB1A36BEE466}" presName="connTx" presStyleLbl="parChTrans1D2" presStyleIdx="2" presStyleCnt="4"/>
      <dgm:spPr/>
      <dgm:t>
        <a:bodyPr/>
        <a:lstStyle/>
        <a:p>
          <a:endParaRPr lang="en-GB"/>
        </a:p>
      </dgm:t>
    </dgm:pt>
    <dgm:pt modelId="{FEBE0722-73E2-4DA6-BAF5-B46450415FA4}" type="pres">
      <dgm:prSet presAssocID="{E967CED0-51B5-444C-97D0-E6AF5BA57E11}" presName="node" presStyleLbl="node1" presStyleIdx="2" presStyleCnt="4" custScaleX="161121" custScaleY="161121">
        <dgm:presLayoutVars>
          <dgm:bulletEnabled val="1"/>
        </dgm:presLayoutVars>
      </dgm:prSet>
      <dgm:spPr/>
      <dgm:t>
        <a:bodyPr/>
        <a:lstStyle/>
        <a:p>
          <a:endParaRPr lang="en-GB"/>
        </a:p>
      </dgm:t>
    </dgm:pt>
    <dgm:pt modelId="{61B9542A-4FCE-4A9A-A78E-8D3D5623D151}" type="pres">
      <dgm:prSet presAssocID="{56DEC0DE-0A74-4A0B-B6FA-F3F3D120A510}" presName="Name9" presStyleLbl="parChTrans1D2" presStyleIdx="3" presStyleCnt="4"/>
      <dgm:spPr/>
      <dgm:t>
        <a:bodyPr/>
        <a:lstStyle/>
        <a:p>
          <a:endParaRPr lang="en-GB"/>
        </a:p>
      </dgm:t>
    </dgm:pt>
    <dgm:pt modelId="{DBC7699F-76B5-456B-8F66-F7F2634080F9}" type="pres">
      <dgm:prSet presAssocID="{56DEC0DE-0A74-4A0B-B6FA-F3F3D120A510}" presName="connTx" presStyleLbl="parChTrans1D2" presStyleIdx="3" presStyleCnt="4"/>
      <dgm:spPr/>
      <dgm:t>
        <a:bodyPr/>
        <a:lstStyle/>
        <a:p>
          <a:endParaRPr lang="en-GB"/>
        </a:p>
      </dgm:t>
    </dgm:pt>
    <dgm:pt modelId="{BC2A3ACC-35F1-4BC0-A79A-75DAC27AEE31}" type="pres">
      <dgm:prSet presAssocID="{B3AADEF8-44FE-4675-A894-42DA1F6DC21B}" presName="node" presStyleLbl="node1" presStyleIdx="3" presStyleCnt="4" custScaleX="148688" custScaleY="148688">
        <dgm:presLayoutVars>
          <dgm:bulletEnabled val="1"/>
        </dgm:presLayoutVars>
      </dgm:prSet>
      <dgm:spPr/>
      <dgm:t>
        <a:bodyPr/>
        <a:lstStyle/>
        <a:p>
          <a:endParaRPr lang="en-GB"/>
        </a:p>
      </dgm:t>
    </dgm:pt>
  </dgm:ptLst>
  <dgm:cxnLst>
    <dgm:cxn modelId="{EE88489E-8D2D-4419-AA95-73625616F732}" type="presOf" srcId="{6742E385-896B-49C3-BB09-3226064C7933}" destId="{3B890F75-727B-4FF8-9DD0-1698515B543A}" srcOrd="0" destOrd="0" presId="urn:microsoft.com/office/officeart/2005/8/layout/radial1"/>
    <dgm:cxn modelId="{ADBDEE2E-4A19-4433-8F16-42332E6A6AA6}" type="presOf" srcId="{6742E385-896B-49C3-BB09-3226064C7933}" destId="{EF2C34CD-C3D7-41B2-A04D-E8CB8EADCBBF}" srcOrd="1" destOrd="0" presId="urn:microsoft.com/office/officeart/2005/8/layout/radial1"/>
    <dgm:cxn modelId="{58C94F3F-F95C-41D6-8D0D-D18DAFD289C3}" type="presOf" srcId="{B3AADEF8-44FE-4675-A894-42DA1F6DC21B}" destId="{BC2A3ACC-35F1-4BC0-A79A-75DAC27AEE31}" srcOrd="0" destOrd="0" presId="urn:microsoft.com/office/officeart/2005/8/layout/radial1"/>
    <dgm:cxn modelId="{E01CFE0B-60FB-4B53-B990-9C83226C201A}" type="presOf" srcId="{FC18D93A-73B1-4BEE-8EA9-9DF6A06AD370}" destId="{6F061144-D67F-477D-857D-C973B1E7C4AF}" srcOrd="0" destOrd="0" presId="urn:microsoft.com/office/officeart/2005/8/layout/radial1"/>
    <dgm:cxn modelId="{117AACD4-2833-4801-8F6C-3FCC92CA70F4}" srcId="{2C0D1C10-7E18-4E20-BA3D-9BA17FF1C15A}" destId="{E7E2155E-5F61-4B85-8D3F-1C772A6BD96A}" srcOrd="0" destOrd="0" parTransId="{27C61298-6DC9-43EB-AD9E-4A5EAA9E5605}" sibTransId="{9CE49889-D8C7-4776-B061-09299F8F8D02}"/>
    <dgm:cxn modelId="{3071CDDD-27C2-473B-91E9-89D2EBE085D6}" srcId="{E7E2155E-5F61-4B85-8D3F-1C772A6BD96A}" destId="{FC18D93A-73B1-4BEE-8EA9-9DF6A06AD370}" srcOrd="1" destOrd="0" parTransId="{6742E385-896B-49C3-BB09-3226064C7933}" sibTransId="{1C21B6B1-7DFE-41D9-8D42-B9151E2E1191}"/>
    <dgm:cxn modelId="{09AB14BA-3942-481E-B98F-90D15F9F38E9}" srcId="{E7E2155E-5F61-4B85-8D3F-1C772A6BD96A}" destId="{7A9FE6C7-42A2-485E-8118-3B7A439222F3}" srcOrd="0" destOrd="0" parTransId="{FC904467-A895-4FBE-AC0D-564740ACB5C9}" sibTransId="{6348310B-4D2C-4A5E-92FF-836770A43460}"/>
    <dgm:cxn modelId="{15D87B78-6B53-4FFF-A924-B75246D8E074}" type="presOf" srcId="{FC904467-A895-4FBE-AC0D-564740ACB5C9}" destId="{B367359F-18B4-49EF-B875-51DF5D308F9C}" srcOrd="0" destOrd="0" presId="urn:microsoft.com/office/officeart/2005/8/layout/radial1"/>
    <dgm:cxn modelId="{D8696A6D-D610-4459-A5E6-635E3D698866}" type="presOf" srcId="{E7E2155E-5F61-4B85-8D3F-1C772A6BD96A}" destId="{11035E25-634C-4D0C-BB08-36176172F53B}" srcOrd="0" destOrd="0" presId="urn:microsoft.com/office/officeart/2005/8/layout/radial1"/>
    <dgm:cxn modelId="{AB0DC8E8-E40B-44E8-9DC8-620B1A6DCBB8}" type="presOf" srcId="{56DEC0DE-0A74-4A0B-B6FA-F3F3D120A510}" destId="{61B9542A-4FCE-4A9A-A78E-8D3D5623D151}" srcOrd="0" destOrd="0" presId="urn:microsoft.com/office/officeart/2005/8/layout/radial1"/>
    <dgm:cxn modelId="{8F7BCB35-C8AE-43E4-BA4A-771267ACFE38}" type="presOf" srcId="{FC904467-A895-4FBE-AC0D-564740ACB5C9}" destId="{079D24FE-FC97-4AA3-81A4-A75B9707C087}" srcOrd="1" destOrd="0" presId="urn:microsoft.com/office/officeart/2005/8/layout/radial1"/>
    <dgm:cxn modelId="{87ED3063-07BB-4406-886D-523BD6B160A9}" srcId="{E7E2155E-5F61-4B85-8D3F-1C772A6BD96A}" destId="{E967CED0-51B5-444C-97D0-E6AF5BA57E11}" srcOrd="2" destOrd="0" parTransId="{6461CFAB-FF47-406B-9E1C-BB1A36BEE466}" sibTransId="{AC16BC32-A0A2-4531-A561-38C07ABDFB1E}"/>
    <dgm:cxn modelId="{00E2B572-E24D-4693-9F72-FA759D21BB57}" type="presOf" srcId="{6461CFAB-FF47-406B-9E1C-BB1A36BEE466}" destId="{3524517F-2E70-446C-8C96-E0EAF2ACFA65}" srcOrd="0" destOrd="0" presId="urn:microsoft.com/office/officeart/2005/8/layout/radial1"/>
    <dgm:cxn modelId="{87933058-A8CC-4F1A-BA28-EE5A2BD93FA2}" type="presOf" srcId="{7A9FE6C7-42A2-485E-8118-3B7A439222F3}" destId="{BE3ED57C-293B-4F81-B123-EF2CACBA08AB}" srcOrd="0" destOrd="0" presId="urn:microsoft.com/office/officeart/2005/8/layout/radial1"/>
    <dgm:cxn modelId="{11B31105-80C0-4FB7-9176-BAE59E8B1BBF}" type="presOf" srcId="{E967CED0-51B5-444C-97D0-E6AF5BA57E11}" destId="{FEBE0722-73E2-4DA6-BAF5-B46450415FA4}" srcOrd="0" destOrd="0" presId="urn:microsoft.com/office/officeart/2005/8/layout/radial1"/>
    <dgm:cxn modelId="{F2EFDFD9-7C02-442D-91BB-4C872A42881E}" srcId="{E7E2155E-5F61-4B85-8D3F-1C772A6BD96A}" destId="{B3AADEF8-44FE-4675-A894-42DA1F6DC21B}" srcOrd="3" destOrd="0" parTransId="{56DEC0DE-0A74-4A0B-B6FA-F3F3D120A510}" sibTransId="{E013C79C-CBE8-4F92-861A-0CD6F3859401}"/>
    <dgm:cxn modelId="{7F1945ED-374D-49BE-AE32-A71F0208DD59}" type="presOf" srcId="{56DEC0DE-0A74-4A0B-B6FA-F3F3D120A510}" destId="{DBC7699F-76B5-456B-8F66-F7F2634080F9}" srcOrd="1" destOrd="0" presId="urn:microsoft.com/office/officeart/2005/8/layout/radial1"/>
    <dgm:cxn modelId="{B945D84D-6994-4D3D-BBB9-D343ECDFAB73}" type="presOf" srcId="{2C0D1C10-7E18-4E20-BA3D-9BA17FF1C15A}" destId="{45DF64FC-3E40-4B65-8D94-D2D4F3C3C806}" srcOrd="0" destOrd="0" presId="urn:microsoft.com/office/officeart/2005/8/layout/radial1"/>
    <dgm:cxn modelId="{DF674912-D8C6-4A24-AD0A-F994A35BA264}" type="presOf" srcId="{6461CFAB-FF47-406B-9E1C-BB1A36BEE466}" destId="{DC0DB326-D2DC-4A8E-B311-F9C836A988C9}" srcOrd="1" destOrd="0" presId="urn:microsoft.com/office/officeart/2005/8/layout/radial1"/>
    <dgm:cxn modelId="{E43B8214-6430-4090-84CF-1477B25E82DB}" type="presParOf" srcId="{45DF64FC-3E40-4B65-8D94-D2D4F3C3C806}" destId="{11035E25-634C-4D0C-BB08-36176172F53B}" srcOrd="0" destOrd="0" presId="urn:microsoft.com/office/officeart/2005/8/layout/radial1"/>
    <dgm:cxn modelId="{6C327335-99B6-4A12-80E0-ECA6F945925E}" type="presParOf" srcId="{45DF64FC-3E40-4B65-8D94-D2D4F3C3C806}" destId="{B367359F-18B4-49EF-B875-51DF5D308F9C}" srcOrd="1" destOrd="0" presId="urn:microsoft.com/office/officeart/2005/8/layout/radial1"/>
    <dgm:cxn modelId="{B7FE2DF5-30DD-4F67-9F36-2C0E4578EE88}" type="presParOf" srcId="{B367359F-18B4-49EF-B875-51DF5D308F9C}" destId="{079D24FE-FC97-4AA3-81A4-A75B9707C087}" srcOrd="0" destOrd="0" presId="urn:microsoft.com/office/officeart/2005/8/layout/radial1"/>
    <dgm:cxn modelId="{8DCE6EC4-3799-4FD7-8F04-6E5FA810686D}" type="presParOf" srcId="{45DF64FC-3E40-4B65-8D94-D2D4F3C3C806}" destId="{BE3ED57C-293B-4F81-B123-EF2CACBA08AB}" srcOrd="2" destOrd="0" presId="urn:microsoft.com/office/officeart/2005/8/layout/radial1"/>
    <dgm:cxn modelId="{3EF8BD1C-C898-42C1-B5A8-38649399E5A2}" type="presParOf" srcId="{45DF64FC-3E40-4B65-8D94-D2D4F3C3C806}" destId="{3B890F75-727B-4FF8-9DD0-1698515B543A}" srcOrd="3" destOrd="0" presId="urn:microsoft.com/office/officeart/2005/8/layout/radial1"/>
    <dgm:cxn modelId="{23A071BB-8204-428E-BA86-BCC85C7BDE3E}" type="presParOf" srcId="{3B890F75-727B-4FF8-9DD0-1698515B543A}" destId="{EF2C34CD-C3D7-41B2-A04D-E8CB8EADCBBF}" srcOrd="0" destOrd="0" presId="urn:microsoft.com/office/officeart/2005/8/layout/radial1"/>
    <dgm:cxn modelId="{E1F41CD1-A6FD-4DE0-925C-FF12AFCC224D}" type="presParOf" srcId="{45DF64FC-3E40-4B65-8D94-D2D4F3C3C806}" destId="{6F061144-D67F-477D-857D-C973B1E7C4AF}" srcOrd="4" destOrd="0" presId="urn:microsoft.com/office/officeart/2005/8/layout/radial1"/>
    <dgm:cxn modelId="{883DFC4D-BF65-4966-9053-399D85E52820}" type="presParOf" srcId="{45DF64FC-3E40-4B65-8D94-D2D4F3C3C806}" destId="{3524517F-2E70-446C-8C96-E0EAF2ACFA65}" srcOrd="5" destOrd="0" presId="urn:microsoft.com/office/officeart/2005/8/layout/radial1"/>
    <dgm:cxn modelId="{04D188D6-9854-41BD-ACEB-ADE3D9BF9AE0}" type="presParOf" srcId="{3524517F-2E70-446C-8C96-E0EAF2ACFA65}" destId="{DC0DB326-D2DC-4A8E-B311-F9C836A988C9}" srcOrd="0" destOrd="0" presId="urn:microsoft.com/office/officeart/2005/8/layout/radial1"/>
    <dgm:cxn modelId="{C80C5EFE-6D87-4983-907E-FB22423D6EB0}" type="presParOf" srcId="{45DF64FC-3E40-4B65-8D94-D2D4F3C3C806}" destId="{FEBE0722-73E2-4DA6-BAF5-B46450415FA4}" srcOrd="6" destOrd="0" presId="urn:microsoft.com/office/officeart/2005/8/layout/radial1"/>
    <dgm:cxn modelId="{A2AB0A65-3859-4E1D-8C63-9E26A324730A}" type="presParOf" srcId="{45DF64FC-3E40-4B65-8D94-D2D4F3C3C806}" destId="{61B9542A-4FCE-4A9A-A78E-8D3D5623D151}" srcOrd="7" destOrd="0" presId="urn:microsoft.com/office/officeart/2005/8/layout/radial1"/>
    <dgm:cxn modelId="{E93E8593-58EE-4563-BF7C-E7CE242BF22A}" type="presParOf" srcId="{61B9542A-4FCE-4A9A-A78E-8D3D5623D151}" destId="{DBC7699F-76B5-456B-8F66-F7F2634080F9}" srcOrd="0" destOrd="0" presId="urn:microsoft.com/office/officeart/2005/8/layout/radial1"/>
    <dgm:cxn modelId="{27B813BE-9E14-4A50-9F3A-24984DCD2708}" type="presParOf" srcId="{45DF64FC-3E40-4B65-8D94-D2D4F3C3C806}" destId="{BC2A3ACC-35F1-4BC0-A79A-75DAC27AEE31}"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890ABB-A1C5-4E7F-B4C5-5FD98675F2CE}" type="doc">
      <dgm:prSet loTypeId="urn:diagrams.loki3.com/VaryingWidthList" loCatId="list" qsTypeId="urn:microsoft.com/office/officeart/2005/8/quickstyle/simple1" qsCatId="simple" csTypeId="urn:microsoft.com/office/officeart/2005/8/colors/accent1_2" csCatId="accent1" phldr="1"/>
      <dgm:spPr/>
      <dgm:t>
        <a:bodyPr/>
        <a:lstStyle/>
        <a:p>
          <a:endParaRPr lang="en-GB"/>
        </a:p>
      </dgm:t>
    </dgm:pt>
    <dgm:pt modelId="{3482D3F6-0705-4F4B-A9F3-695611243EB6}">
      <dgm:prSet phldrT="[Text]"/>
      <dgm:spPr>
        <a:solidFill>
          <a:schemeClr val="bg2"/>
        </a:solidFill>
      </dgm:spPr>
      <dgm:t>
        <a:bodyPr/>
        <a:lstStyle/>
        <a:p>
          <a:r>
            <a:rPr lang="en-GB" dirty="0" smtClean="0"/>
            <a:t>WHAT’S BRAND IDENTITY</a:t>
          </a:r>
          <a:endParaRPr lang="en-GB" dirty="0"/>
        </a:p>
      </dgm:t>
    </dgm:pt>
    <dgm:pt modelId="{C37F19F1-BF86-445D-A195-173536A15E94}" type="parTrans" cxnId="{05F01744-E4B2-4CCD-9241-301D47A0558D}">
      <dgm:prSet/>
      <dgm:spPr/>
      <dgm:t>
        <a:bodyPr/>
        <a:lstStyle/>
        <a:p>
          <a:endParaRPr lang="en-GB"/>
        </a:p>
      </dgm:t>
    </dgm:pt>
    <dgm:pt modelId="{FE513E47-E9BA-4473-A5D6-841858E535DE}" type="sibTrans" cxnId="{05F01744-E4B2-4CCD-9241-301D47A0558D}">
      <dgm:prSet/>
      <dgm:spPr/>
      <dgm:t>
        <a:bodyPr/>
        <a:lstStyle/>
        <a:p>
          <a:endParaRPr lang="en-GB"/>
        </a:p>
      </dgm:t>
    </dgm:pt>
    <dgm:pt modelId="{C26B6AA9-85F4-4789-A01F-3DBA0F739520}">
      <dgm:prSet phldrT="[Text]"/>
      <dgm:spPr>
        <a:solidFill>
          <a:schemeClr val="bg2"/>
        </a:solidFill>
      </dgm:spPr>
      <dgm:t>
        <a:bodyPr/>
        <a:lstStyle/>
        <a:p>
          <a:r>
            <a:rPr lang="en-GB" dirty="0" smtClean="0"/>
            <a:t>BRAND IDENTITY TRAPS</a:t>
          </a:r>
          <a:endParaRPr lang="en-GB" dirty="0"/>
        </a:p>
      </dgm:t>
    </dgm:pt>
    <dgm:pt modelId="{0720882E-758A-4076-8E6F-16863E35383D}" type="parTrans" cxnId="{88563BD5-9FE7-4124-9A43-6AAA5EF22699}">
      <dgm:prSet/>
      <dgm:spPr/>
      <dgm:t>
        <a:bodyPr/>
        <a:lstStyle/>
        <a:p>
          <a:endParaRPr lang="en-GB"/>
        </a:p>
      </dgm:t>
    </dgm:pt>
    <dgm:pt modelId="{CFF017E7-691C-4BB0-8F6F-0490E5D65467}" type="sibTrans" cxnId="{88563BD5-9FE7-4124-9A43-6AAA5EF22699}">
      <dgm:prSet/>
      <dgm:spPr/>
      <dgm:t>
        <a:bodyPr/>
        <a:lstStyle/>
        <a:p>
          <a:endParaRPr lang="en-GB"/>
        </a:p>
      </dgm:t>
    </dgm:pt>
    <dgm:pt modelId="{F1DF0602-55B3-47CB-9216-DC20E185EEB4}">
      <dgm:prSet phldrT="[Text]"/>
      <dgm:spPr>
        <a:solidFill>
          <a:schemeClr val="accent1"/>
        </a:solidFill>
      </dgm:spPr>
      <dgm:t>
        <a:bodyPr/>
        <a:lstStyle/>
        <a:p>
          <a:r>
            <a:rPr lang="en-GB" dirty="0" smtClean="0"/>
            <a:t>BRAND IDENTITY PERSPECTIVES</a:t>
          </a:r>
          <a:endParaRPr lang="en-GB" dirty="0"/>
        </a:p>
      </dgm:t>
    </dgm:pt>
    <dgm:pt modelId="{272A3852-01FC-4081-9135-F9C040396BBC}" type="parTrans" cxnId="{6EBB977C-A6A6-4700-BE04-2C1FE2130736}">
      <dgm:prSet/>
      <dgm:spPr/>
      <dgm:t>
        <a:bodyPr/>
        <a:lstStyle/>
        <a:p>
          <a:endParaRPr lang="en-GB"/>
        </a:p>
      </dgm:t>
    </dgm:pt>
    <dgm:pt modelId="{71F8A35A-1146-45ED-9A9A-E87185131674}" type="sibTrans" cxnId="{6EBB977C-A6A6-4700-BE04-2C1FE2130736}">
      <dgm:prSet/>
      <dgm:spPr/>
      <dgm:t>
        <a:bodyPr/>
        <a:lstStyle/>
        <a:p>
          <a:endParaRPr lang="en-GB"/>
        </a:p>
      </dgm:t>
    </dgm:pt>
    <dgm:pt modelId="{C114D6DA-DB67-4D25-A8B8-C5AE28C390F7}">
      <dgm:prSet phldrT="[Text]"/>
      <dgm:spPr>
        <a:solidFill>
          <a:schemeClr val="bg2"/>
        </a:solidFill>
      </dgm:spPr>
      <dgm:t>
        <a:bodyPr/>
        <a:lstStyle/>
        <a:p>
          <a:r>
            <a:rPr lang="en-GB" dirty="0" smtClean="0"/>
            <a:t>THE IDENTITY STRUCTURE</a:t>
          </a:r>
          <a:endParaRPr lang="en-GB" dirty="0"/>
        </a:p>
      </dgm:t>
    </dgm:pt>
    <dgm:pt modelId="{C1F297FB-EF51-4C8D-851A-849974821E18}" type="parTrans" cxnId="{5BD852E1-D15F-494E-9214-6FA3BA1EA422}">
      <dgm:prSet/>
      <dgm:spPr/>
      <dgm:t>
        <a:bodyPr/>
        <a:lstStyle/>
        <a:p>
          <a:endParaRPr lang="en-GB"/>
        </a:p>
      </dgm:t>
    </dgm:pt>
    <dgm:pt modelId="{8F591C94-AEB4-4CF9-B87B-B78D91817C19}" type="sibTrans" cxnId="{5BD852E1-D15F-494E-9214-6FA3BA1EA422}">
      <dgm:prSet/>
      <dgm:spPr/>
      <dgm:t>
        <a:bodyPr/>
        <a:lstStyle/>
        <a:p>
          <a:endParaRPr lang="en-GB"/>
        </a:p>
      </dgm:t>
    </dgm:pt>
    <dgm:pt modelId="{7C3BE3F6-BEF5-4898-9204-6F058DA4AC84}" type="pres">
      <dgm:prSet presAssocID="{5D890ABB-A1C5-4E7F-B4C5-5FD98675F2CE}" presName="Name0" presStyleCnt="0">
        <dgm:presLayoutVars>
          <dgm:resizeHandles/>
        </dgm:presLayoutVars>
      </dgm:prSet>
      <dgm:spPr/>
      <dgm:t>
        <a:bodyPr/>
        <a:lstStyle/>
        <a:p>
          <a:endParaRPr lang="en-GB"/>
        </a:p>
      </dgm:t>
    </dgm:pt>
    <dgm:pt modelId="{C54405E0-76A0-4877-8239-DF2F380A9011}" type="pres">
      <dgm:prSet presAssocID="{3482D3F6-0705-4F4B-A9F3-695611243EB6}" presName="text" presStyleLbl="node1" presStyleIdx="0" presStyleCnt="4">
        <dgm:presLayoutVars>
          <dgm:bulletEnabled val="1"/>
        </dgm:presLayoutVars>
      </dgm:prSet>
      <dgm:spPr/>
      <dgm:t>
        <a:bodyPr/>
        <a:lstStyle/>
        <a:p>
          <a:endParaRPr lang="en-GB"/>
        </a:p>
      </dgm:t>
    </dgm:pt>
    <dgm:pt modelId="{D56A3B4C-95EA-4B9E-99CB-22E4093B9490}" type="pres">
      <dgm:prSet presAssocID="{FE513E47-E9BA-4473-A5D6-841858E535DE}" presName="space" presStyleCnt="0"/>
      <dgm:spPr/>
    </dgm:pt>
    <dgm:pt modelId="{236308E4-8777-4C91-905A-28010220FB12}" type="pres">
      <dgm:prSet presAssocID="{C26B6AA9-85F4-4789-A01F-3DBA0F739520}" presName="text" presStyleLbl="node1" presStyleIdx="1" presStyleCnt="4">
        <dgm:presLayoutVars>
          <dgm:bulletEnabled val="1"/>
        </dgm:presLayoutVars>
      </dgm:prSet>
      <dgm:spPr/>
      <dgm:t>
        <a:bodyPr/>
        <a:lstStyle/>
        <a:p>
          <a:endParaRPr lang="en-GB"/>
        </a:p>
      </dgm:t>
    </dgm:pt>
    <dgm:pt modelId="{D96B3B6A-178E-4337-9550-760A905F4AE9}" type="pres">
      <dgm:prSet presAssocID="{CFF017E7-691C-4BB0-8F6F-0490E5D65467}" presName="space" presStyleCnt="0"/>
      <dgm:spPr/>
    </dgm:pt>
    <dgm:pt modelId="{DFE9297A-7FCC-45D5-96A3-744FDB7B6076}" type="pres">
      <dgm:prSet presAssocID="{F1DF0602-55B3-47CB-9216-DC20E185EEB4}" presName="text" presStyleLbl="node1" presStyleIdx="2" presStyleCnt="4">
        <dgm:presLayoutVars>
          <dgm:bulletEnabled val="1"/>
        </dgm:presLayoutVars>
      </dgm:prSet>
      <dgm:spPr/>
      <dgm:t>
        <a:bodyPr/>
        <a:lstStyle/>
        <a:p>
          <a:endParaRPr lang="en-GB"/>
        </a:p>
      </dgm:t>
    </dgm:pt>
    <dgm:pt modelId="{FD214DEE-578D-4468-9BE3-6F0CAE31268D}" type="pres">
      <dgm:prSet presAssocID="{71F8A35A-1146-45ED-9A9A-E87185131674}" presName="space" presStyleCnt="0"/>
      <dgm:spPr/>
    </dgm:pt>
    <dgm:pt modelId="{A45F92C0-7586-4292-971A-2D2A94AE1ECB}" type="pres">
      <dgm:prSet presAssocID="{C114D6DA-DB67-4D25-A8B8-C5AE28C390F7}" presName="text" presStyleLbl="node1" presStyleIdx="3" presStyleCnt="4">
        <dgm:presLayoutVars>
          <dgm:bulletEnabled val="1"/>
        </dgm:presLayoutVars>
      </dgm:prSet>
      <dgm:spPr/>
      <dgm:t>
        <a:bodyPr/>
        <a:lstStyle/>
        <a:p>
          <a:endParaRPr lang="en-GB"/>
        </a:p>
      </dgm:t>
    </dgm:pt>
  </dgm:ptLst>
  <dgm:cxnLst>
    <dgm:cxn modelId="{88563BD5-9FE7-4124-9A43-6AAA5EF22699}" srcId="{5D890ABB-A1C5-4E7F-B4C5-5FD98675F2CE}" destId="{C26B6AA9-85F4-4789-A01F-3DBA0F739520}" srcOrd="1" destOrd="0" parTransId="{0720882E-758A-4076-8E6F-16863E35383D}" sibTransId="{CFF017E7-691C-4BB0-8F6F-0490E5D65467}"/>
    <dgm:cxn modelId="{89EB49DF-4CB7-4D31-8520-B40378DED876}" type="presOf" srcId="{3482D3F6-0705-4F4B-A9F3-695611243EB6}" destId="{C54405E0-76A0-4877-8239-DF2F380A9011}" srcOrd="0" destOrd="0" presId="urn:diagrams.loki3.com/VaryingWidthList"/>
    <dgm:cxn modelId="{C2809B51-EB96-4265-B44E-BBAAF754745A}" type="presOf" srcId="{C26B6AA9-85F4-4789-A01F-3DBA0F739520}" destId="{236308E4-8777-4C91-905A-28010220FB12}" srcOrd="0" destOrd="0" presId="urn:diagrams.loki3.com/VaryingWidthList"/>
    <dgm:cxn modelId="{FA830BFE-DEAA-4E91-93B0-71B0FA57E1B7}" type="presOf" srcId="{C114D6DA-DB67-4D25-A8B8-C5AE28C390F7}" destId="{A45F92C0-7586-4292-971A-2D2A94AE1ECB}" srcOrd="0" destOrd="0" presId="urn:diagrams.loki3.com/VaryingWidthList"/>
    <dgm:cxn modelId="{FDE43854-7B81-4259-B688-C945BE743663}" type="presOf" srcId="{F1DF0602-55B3-47CB-9216-DC20E185EEB4}" destId="{DFE9297A-7FCC-45D5-96A3-744FDB7B6076}" srcOrd="0" destOrd="0" presId="urn:diagrams.loki3.com/VaryingWidthList"/>
    <dgm:cxn modelId="{6EBB977C-A6A6-4700-BE04-2C1FE2130736}" srcId="{5D890ABB-A1C5-4E7F-B4C5-5FD98675F2CE}" destId="{F1DF0602-55B3-47CB-9216-DC20E185EEB4}" srcOrd="2" destOrd="0" parTransId="{272A3852-01FC-4081-9135-F9C040396BBC}" sibTransId="{71F8A35A-1146-45ED-9A9A-E87185131674}"/>
    <dgm:cxn modelId="{5BD852E1-D15F-494E-9214-6FA3BA1EA422}" srcId="{5D890ABB-A1C5-4E7F-B4C5-5FD98675F2CE}" destId="{C114D6DA-DB67-4D25-A8B8-C5AE28C390F7}" srcOrd="3" destOrd="0" parTransId="{C1F297FB-EF51-4C8D-851A-849974821E18}" sibTransId="{8F591C94-AEB4-4CF9-B87B-B78D91817C19}"/>
    <dgm:cxn modelId="{AED03A7E-BA3E-4099-9EF0-304FDB97F03B}" type="presOf" srcId="{5D890ABB-A1C5-4E7F-B4C5-5FD98675F2CE}" destId="{7C3BE3F6-BEF5-4898-9204-6F058DA4AC84}" srcOrd="0" destOrd="0" presId="urn:diagrams.loki3.com/VaryingWidthList"/>
    <dgm:cxn modelId="{05F01744-E4B2-4CCD-9241-301D47A0558D}" srcId="{5D890ABB-A1C5-4E7F-B4C5-5FD98675F2CE}" destId="{3482D3F6-0705-4F4B-A9F3-695611243EB6}" srcOrd="0" destOrd="0" parTransId="{C37F19F1-BF86-445D-A195-173536A15E94}" sibTransId="{FE513E47-E9BA-4473-A5D6-841858E535DE}"/>
    <dgm:cxn modelId="{5D2C509D-A090-47E1-9C68-6BDD078452FE}" type="presParOf" srcId="{7C3BE3F6-BEF5-4898-9204-6F058DA4AC84}" destId="{C54405E0-76A0-4877-8239-DF2F380A9011}" srcOrd="0" destOrd="0" presId="urn:diagrams.loki3.com/VaryingWidthList"/>
    <dgm:cxn modelId="{14038CF9-64F1-40E5-A80C-5339E781B8F2}" type="presParOf" srcId="{7C3BE3F6-BEF5-4898-9204-6F058DA4AC84}" destId="{D56A3B4C-95EA-4B9E-99CB-22E4093B9490}" srcOrd="1" destOrd="0" presId="urn:diagrams.loki3.com/VaryingWidthList"/>
    <dgm:cxn modelId="{9D80306E-E902-47FB-AB47-4C522FB9488A}" type="presParOf" srcId="{7C3BE3F6-BEF5-4898-9204-6F058DA4AC84}" destId="{236308E4-8777-4C91-905A-28010220FB12}" srcOrd="2" destOrd="0" presId="urn:diagrams.loki3.com/VaryingWidthList"/>
    <dgm:cxn modelId="{3C50FFF7-EE4B-4D96-B48F-7C22EBD1C035}" type="presParOf" srcId="{7C3BE3F6-BEF5-4898-9204-6F058DA4AC84}" destId="{D96B3B6A-178E-4337-9550-760A905F4AE9}" srcOrd="3" destOrd="0" presId="urn:diagrams.loki3.com/VaryingWidthList"/>
    <dgm:cxn modelId="{6C0A40D1-4893-49AF-83E4-EABE1A7DB1D3}" type="presParOf" srcId="{7C3BE3F6-BEF5-4898-9204-6F058DA4AC84}" destId="{DFE9297A-7FCC-45D5-96A3-744FDB7B6076}" srcOrd="4" destOrd="0" presId="urn:diagrams.loki3.com/VaryingWidthList"/>
    <dgm:cxn modelId="{B2677BB6-C060-4B11-906C-4E6D8E8B900A}" type="presParOf" srcId="{7C3BE3F6-BEF5-4898-9204-6F058DA4AC84}" destId="{FD214DEE-578D-4468-9BE3-6F0CAE31268D}" srcOrd="5" destOrd="0" presId="urn:diagrams.loki3.com/VaryingWidthList"/>
    <dgm:cxn modelId="{4822D5EB-BCEB-47C5-AB77-01F3C7CBC5EB}" type="presParOf" srcId="{7C3BE3F6-BEF5-4898-9204-6F058DA4AC84}" destId="{A45F92C0-7586-4292-971A-2D2A94AE1ECB}"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2424FA-B854-4CE5-93B5-7FC3E6D5599D}" type="doc">
      <dgm:prSet loTypeId="urn:microsoft.com/office/officeart/2005/8/layout/pyramid1" loCatId="pyramid" qsTypeId="urn:microsoft.com/office/officeart/2005/8/quickstyle/simple1" qsCatId="simple" csTypeId="urn:microsoft.com/office/officeart/2005/8/colors/colorful2" csCatId="colorful" phldr="1"/>
      <dgm:spPr/>
    </dgm:pt>
    <dgm:pt modelId="{1DE88543-A82C-4887-82BD-39060EA820A9}">
      <dgm:prSet phldrT="[Text]" custT="1"/>
      <dgm:spPr/>
      <dgm:t>
        <a:bodyPr/>
        <a:lstStyle/>
        <a:p>
          <a:endParaRPr lang="en-GB" sz="2500" dirty="0" smtClean="0">
            <a:solidFill>
              <a:schemeClr val="bg1"/>
            </a:solidFill>
          </a:endParaRPr>
        </a:p>
        <a:p>
          <a:r>
            <a:rPr lang="en-GB" sz="2500" dirty="0" smtClean="0">
              <a:solidFill>
                <a:schemeClr val="bg1"/>
              </a:solidFill>
            </a:rPr>
            <a:t>Bonding</a:t>
          </a:r>
          <a:endParaRPr lang="en-GB" sz="2500" dirty="0">
            <a:solidFill>
              <a:schemeClr val="bg1"/>
            </a:solidFill>
          </a:endParaRPr>
        </a:p>
      </dgm:t>
    </dgm:pt>
    <dgm:pt modelId="{30600BC3-61C3-48C0-9DC0-49B57EB6A60E}" type="parTrans" cxnId="{541975D8-8643-448A-9EED-132DB0C32109}">
      <dgm:prSet/>
      <dgm:spPr/>
      <dgm:t>
        <a:bodyPr/>
        <a:lstStyle/>
        <a:p>
          <a:endParaRPr lang="en-GB">
            <a:solidFill>
              <a:schemeClr val="bg1"/>
            </a:solidFill>
          </a:endParaRPr>
        </a:p>
      </dgm:t>
    </dgm:pt>
    <dgm:pt modelId="{84C8BB00-E0EA-497C-AEF4-373964F19DB5}" type="sibTrans" cxnId="{541975D8-8643-448A-9EED-132DB0C32109}">
      <dgm:prSet/>
      <dgm:spPr/>
      <dgm:t>
        <a:bodyPr/>
        <a:lstStyle/>
        <a:p>
          <a:endParaRPr lang="en-GB">
            <a:solidFill>
              <a:schemeClr val="bg1"/>
            </a:solidFill>
          </a:endParaRPr>
        </a:p>
      </dgm:t>
    </dgm:pt>
    <dgm:pt modelId="{A6E07932-DBF5-45C4-9165-4DB5CB74755C}">
      <dgm:prSet phldrT="[Text]" custT="1"/>
      <dgm:spPr/>
      <dgm:t>
        <a:bodyPr/>
        <a:lstStyle/>
        <a:p>
          <a:r>
            <a:rPr lang="en-GB" sz="2500" dirty="0" smtClean="0">
              <a:solidFill>
                <a:schemeClr val="bg1"/>
              </a:solidFill>
            </a:rPr>
            <a:t>Advantage</a:t>
          </a:r>
          <a:endParaRPr lang="en-GB" sz="2500" dirty="0">
            <a:solidFill>
              <a:schemeClr val="bg1"/>
            </a:solidFill>
          </a:endParaRPr>
        </a:p>
      </dgm:t>
    </dgm:pt>
    <dgm:pt modelId="{30C277E3-D848-40E4-86C8-BAA452904F69}" type="parTrans" cxnId="{0CC09E3F-ADED-43E4-BEF6-EC8E42EB5F6E}">
      <dgm:prSet/>
      <dgm:spPr/>
      <dgm:t>
        <a:bodyPr/>
        <a:lstStyle/>
        <a:p>
          <a:endParaRPr lang="en-GB">
            <a:solidFill>
              <a:schemeClr val="bg1"/>
            </a:solidFill>
          </a:endParaRPr>
        </a:p>
      </dgm:t>
    </dgm:pt>
    <dgm:pt modelId="{52C9AD1C-8CCC-4D30-952A-FF172D8214BF}" type="sibTrans" cxnId="{0CC09E3F-ADED-43E4-BEF6-EC8E42EB5F6E}">
      <dgm:prSet/>
      <dgm:spPr/>
      <dgm:t>
        <a:bodyPr/>
        <a:lstStyle/>
        <a:p>
          <a:endParaRPr lang="en-GB">
            <a:solidFill>
              <a:schemeClr val="bg1"/>
            </a:solidFill>
          </a:endParaRPr>
        </a:p>
      </dgm:t>
    </dgm:pt>
    <dgm:pt modelId="{E232EB85-A054-43A4-8603-63B9FD58915C}">
      <dgm:prSet phldrT="[Text]" custT="1"/>
      <dgm:spPr/>
      <dgm:t>
        <a:bodyPr/>
        <a:lstStyle/>
        <a:p>
          <a:r>
            <a:rPr lang="en-GB" sz="2500" dirty="0" smtClean="0">
              <a:solidFill>
                <a:schemeClr val="bg1"/>
              </a:solidFill>
            </a:rPr>
            <a:t>Performance</a:t>
          </a:r>
          <a:endParaRPr lang="en-GB" sz="2500" dirty="0">
            <a:solidFill>
              <a:schemeClr val="bg1"/>
            </a:solidFill>
          </a:endParaRPr>
        </a:p>
      </dgm:t>
    </dgm:pt>
    <dgm:pt modelId="{B7D011CD-90C3-4205-BD91-80DD0413F2DD}" type="parTrans" cxnId="{0BB8C3B3-60CA-4F5B-8FE8-4A4E18BB2CE1}">
      <dgm:prSet/>
      <dgm:spPr/>
      <dgm:t>
        <a:bodyPr/>
        <a:lstStyle/>
        <a:p>
          <a:endParaRPr lang="en-GB">
            <a:solidFill>
              <a:schemeClr val="bg1"/>
            </a:solidFill>
          </a:endParaRPr>
        </a:p>
      </dgm:t>
    </dgm:pt>
    <dgm:pt modelId="{4EFBDB91-9245-4336-AD04-ABB08740BC27}" type="sibTrans" cxnId="{0BB8C3B3-60CA-4F5B-8FE8-4A4E18BB2CE1}">
      <dgm:prSet/>
      <dgm:spPr/>
      <dgm:t>
        <a:bodyPr/>
        <a:lstStyle/>
        <a:p>
          <a:endParaRPr lang="en-GB">
            <a:solidFill>
              <a:schemeClr val="bg1"/>
            </a:solidFill>
          </a:endParaRPr>
        </a:p>
      </dgm:t>
    </dgm:pt>
    <dgm:pt modelId="{0A60D943-ABD6-4CDD-8F3D-F63AC059D0B6}">
      <dgm:prSet custT="1"/>
      <dgm:spPr/>
      <dgm:t>
        <a:bodyPr/>
        <a:lstStyle/>
        <a:p>
          <a:r>
            <a:rPr lang="en-GB" sz="2500" dirty="0" smtClean="0">
              <a:solidFill>
                <a:schemeClr val="bg1"/>
              </a:solidFill>
            </a:rPr>
            <a:t>Relevance</a:t>
          </a:r>
          <a:endParaRPr lang="en-GB" sz="2500" dirty="0">
            <a:solidFill>
              <a:schemeClr val="bg1"/>
            </a:solidFill>
          </a:endParaRPr>
        </a:p>
      </dgm:t>
    </dgm:pt>
    <dgm:pt modelId="{3BE6D1F2-EA58-472F-9962-5E804E0FE212}" type="parTrans" cxnId="{24EA5BA5-834C-46E8-85F3-03EEAF3345CF}">
      <dgm:prSet/>
      <dgm:spPr/>
      <dgm:t>
        <a:bodyPr/>
        <a:lstStyle/>
        <a:p>
          <a:endParaRPr lang="en-GB">
            <a:solidFill>
              <a:schemeClr val="bg1"/>
            </a:solidFill>
          </a:endParaRPr>
        </a:p>
      </dgm:t>
    </dgm:pt>
    <dgm:pt modelId="{AE1B619A-BF40-40F8-BCC8-D402C341AA79}" type="sibTrans" cxnId="{24EA5BA5-834C-46E8-85F3-03EEAF3345CF}">
      <dgm:prSet/>
      <dgm:spPr/>
      <dgm:t>
        <a:bodyPr/>
        <a:lstStyle/>
        <a:p>
          <a:endParaRPr lang="en-GB">
            <a:solidFill>
              <a:schemeClr val="bg1"/>
            </a:solidFill>
          </a:endParaRPr>
        </a:p>
      </dgm:t>
    </dgm:pt>
    <dgm:pt modelId="{E52BD026-59E8-4324-A5B7-6B48DA143762}">
      <dgm:prSet custT="1"/>
      <dgm:spPr/>
      <dgm:t>
        <a:bodyPr/>
        <a:lstStyle/>
        <a:p>
          <a:r>
            <a:rPr lang="en-GB" sz="2500" dirty="0" smtClean="0">
              <a:solidFill>
                <a:schemeClr val="bg1"/>
              </a:solidFill>
            </a:rPr>
            <a:t>Presence</a:t>
          </a:r>
          <a:endParaRPr lang="en-GB" sz="2500" dirty="0">
            <a:solidFill>
              <a:schemeClr val="bg1"/>
            </a:solidFill>
          </a:endParaRPr>
        </a:p>
      </dgm:t>
    </dgm:pt>
    <dgm:pt modelId="{2B0F1B70-6D8A-457C-A43C-BCF3BD5C9F1B}" type="parTrans" cxnId="{28F326E0-0936-4934-9667-11E0053F26BB}">
      <dgm:prSet/>
      <dgm:spPr/>
      <dgm:t>
        <a:bodyPr/>
        <a:lstStyle/>
        <a:p>
          <a:endParaRPr lang="en-GB">
            <a:solidFill>
              <a:schemeClr val="bg1"/>
            </a:solidFill>
          </a:endParaRPr>
        </a:p>
      </dgm:t>
    </dgm:pt>
    <dgm:pt modelId="{097CF118-74F3-41AF-85CE-6E299754CC36}" type="sibTrans" cxnId="{28F326E0-0936-4934-9667-11E0053F26BB}">
      <dgm:prSet/>
      <dgm:spPr/>
      <dgm:t>
        <a:bodyPr/>
        <a:lstStyle/>
        <a:p>
          <a:endParaRPr lang="en-GB">
            <a:solidFill>
              <a:schemeClr val="bg1"/>
            </a:solidFill>
          </a:endParaRPr>
        </a:p>
      </dgm:t>
    </dgm:pt>
    <dgm:pt modelId="{80475A06-E5F2-4F4E-A2FC-52E96E51985B}" type="pres">
      <dgm:prSet presAssocID="{FF2424FA-B854-4CE5-93B5-7FC3E6D5599D}" presName="Name0" presStyleCnt="0">
        <dgm:presLayoutVars>
          <dgm:dir/>
          <dgm:animLvl val="lvl"/>
          <dgm:resizeHandles val="exact"/>
        </dgm:presLayoutVars>
      </dgm:prSet>
      <dgm:spPr/>
    </dgm:pt>
    <dgm:pt modelId="{C1053D2E-FAFA-45C9-B62B-95351DE10489}" type="pres">
      <dgm:prSet presAssocID="{1DE88543-A82C-4887-82BD-39060EA820A9}" presName="Name8" presStyleCnt="0"/>
      <dgm:spPr/>
    </dgm:pt>
    <dgm:pt modelId="{4A63F641-091F-442B-993C-9534C40E3101}" type="pres">
      <dgm:prSet presAssocID="{1DE88543-A82C-4887-82BD-39060EA820A9}" presName="level" presStyleLbl="node1" presStyleIdx="0" presStyleCnt="5" custScaleX="117241">
        <dgm:presLayoutVars>
          <dgm:chMax val="1"/>
          <dgm:bulletEnabled val="1"/>
        </dgm:presLayoutVars>
      </dgm:prSet>
      <dgm:spPr/>
      <dgm:t>
        <a:bodyPr/>
        <a:lstStyle/>
        <a:p>
          <a:endParaRPr lang="en-GB"/>
        </a:p>
      </dgm:t>
    </dgm:pt>
    <dgm:pt modelId="{13140B80-7D49-41AA-BDF3-EB8AB610BDE2}" type="pres">
      <dgm:prSet presAssocID="{1DE88543-A82C-4887-82BD-39060EA820A9}" presName="levelTx" presStyleLbl="revTx" presStyleIdx="0" presStyleCnt="0">
        <dgm:presLayoutVars>
          <dgm:chMax val="1"/>
          <dgm:bulletEnabled val="1"/>
        </dgm:presLayoutVars>
      </dgm:prSet>
      <dgm:spPr/>
      <dgm:t>
        <a:bodyPr/>
        <a:lstStyle/>
        <a:p>
          <a:endParaRPr lang="en-GB"/>
        </a:p>
      </dgm:t>
    </dgm:pt>
    <dgm:pt modelId="{1923391C-DF34-4AE0-A60C-3440467A17FC}" type="pres">
      <dgm:prSet presAssocID="{A6E07932-DBF5-45C4-9165-4DB5CB74755C}" presName="Name8" presStyleCnt="0"/>
      <dgm:spPr/>
    </dgm:pt>
    <dgm:pt modelId="{3A6FDFEF-F8D3-418B-AC54-CFFE871BD076}" type="pres">
      <dgm:prSet presAssocID="{A6E07932-DBF5-45C4-9165-4DB5CB74755C}" presName="level" presStyleLbl="node1" presStyleIdx="1" presStyleCnt="5" custScaleX="108128">
        <dgm:presLayoutVars>
          <dgm:chMax val="1"/>
          <dgm:bulletEnabled val="1"/>
        </dgm:presLayoutVars>
      </dgm:prSet>
      <dgm:spPr/>
      <dgm:t>
        <a:bodyPr/>
        <a:lstStyle/>
        <a:p>
          <a:endParaRPr lang="en-GB"/>
        </a:p>
      </dgm:t>
    </dgm:pt>
    <dgm:pt modelId="{C2177F31-9D82-4FE3-A402-DAF8AA33F588}" type="pres">
      <dgm:prSet presAssocID="{A6E07932-DBF5-45C4-9165-4DB5CB74755C}" presName="levelTx" presStyleLbl="revTx" presStyleIdx="0" presStyleCnt="0">
        <dgm:presLayoutVars>
          <dgm:chMax val="1"/>
          <dgm:bulletEnabled val="1"/>
        </dgm:presLayoutVars>
      </dgm:prSet>
      <dgm:spPr/>
      <dgm:t>
        <a:bodyPr/>
        <a:lstStyle/>
        <a:p>
          <a:endParaRPr lang="en-GB"/>
        </a:p>
      </dgm:t>
    </dgm:pt>
    <dgm:pt modelId="{3A95AC8E-98D9-4945-B8B7-8C65C35DBAED}" type="pres">
      <dgm:prSet presAssocID="{E232EB85-A054-43A4-8603-63B9FD58915C}" presName="Name8" presStyleCnt="0"/>
      <dgm:spPr/>
    </dgm:pt>
    <dgm:pt modelId="{BBEAC1F7-9A9F-43A4-812F-BDBAFE1ED784}" type="pres">
      <dgm:prSet presAssocID="{E232EB85-A054-43A4-8603-63B9FD58915C}" presName="level" presStyleLbl="node1" presStyleIdx="2" presStyleCnt="5" custScaleX="105090">
        <dgm:presLayoutVars>
          <dgm:chMax val="1"/>
          <dgm:bulletEnabled val="1"/>
        </dgm:presLayoutVars>
      </dgm:prSet>
      <dgm:spPr/>
      <dgm:t>
        <a:bodyPr/>
        <a:lstStyle/>
        <a:p>
          <a:endParaRPr lang="en-GB"/>
        </a:p>
      </dgm:t>
    </dgm:pt>
    <dgm:pt modelId="{24460A06-2777-4D93-9B0E-D92331759F76}" type="pres">
      <dgm:prSet presAssocID="{E232EB85-A054-43A4-8603-63B9FD58915C}" presName="levelTx" presStyleLbl="revTx" presStyleIdx="0" presStyleCnt="0">
        <dgm:presLayoutVars>
          <dgm:chMax val="1"/>
          <dgm:bulletEnabled val="1"/>
        </dgm:presLayoutVars>
      </dgm:prSet>
      <dgm:spPr/>
      <dgm:t>
        <a:bodyPr/>
        <a:lstStyle/>
        <a:p>
          <a:endParaRPr lang="en-GB"/>
        </a:p>
      </dgm:t>
    </dgm:pt>
    <dgm:pt modelId="{C60BD9EF-4734-45E1-9B7B-703B40FFB091}" type="pres">
      <dgm:prSet presAssocID="{0A60D943-ABD6-4CDD-8F3D-F63AC059D0B6}" presName="Name8" presStyleCnt="0"/>
      <dgm:spPr/>
    </dgm:pt>
    <dgm:pt modelId="{2E980348-C75B-4F18-88E7-2E4486CE1181}" type="pres">
      <dgm:prSet presAssocID="{0A60D943-ABD6-4CDD-8F3D-F63AC059D0B6}" presName="level" presStyleLbl="node1" presStyleIdx="3" presStyleCnt="5" custScaleX="102999">
        <dgm:presLayoutVars>
          <dgm:chMax val="1"/>
          <dgm:bulletEnabled val="1"/>
        </dgm:presLayoutVars>
      </dgm:prSet>
      <dgm:spPr/>
      <dgm:t>
        <a:bodyPr/>
        <a:lstStyle/>
        <a:p>
          <a:endParaRPr lang="en-GB"/>
        </a:p>
      </dgm:t>
    </dgm:pt>
    <dgm:pt modelId="{3719BDB5-8D2F-42A5-8D2B-2058DA46F628}" type="pres">
      <dgm:prSet presAssocID="{0A60D943-ABD6-4CDD-8F3D-F63AC059D0B6}" presName="levelTx" presStyleLbl="revTx" presStyleIdx="0" presStyleCnt="0">
        <dgm:presLayoutVars>
          <dgm:chMax val="1"/>
          <dgm:bulletEnabled val="1"/>
        </dgm:presLayoutVars>
      </dgm:prSet>
      <dgm:spPr/>
      <dgm:t>
        <a:bodyPr/>
        <a:lstStyle/>
        <a:p>
          <a:endParaRPr lang="en-GB"/>
        </a:p>
      </dgm:t>
    </dgm:pt>
    <dgm:pt modelId="{02705310-BA05-4C55-B0A0-876DAAF50864}" type="pres">
      <dgm:prSet presAssocID="{E52BD026-59E8-4324-A5B7-6B48DA143762}" presName="Name8" presStyleCnt="0"/>
      <dgm:spPr/>
    </dgm:pt>
    <dgm:pt modelId="{A14EE748-C7E2-4D7F-A401-0FE799B999D7}" type="pres">
      <dgm:prSet presAssocID="{E52BD026-59E8-4324-A5B7-6B48DA143762}" presName="level" presStyleLbl="node1" presStyleIdx="4" presStyleCnt="5">
        <dgm:presLayoutVars>
          <dgm:chMax val="1"/>
          <dgm:bulletEnabled val="1"/>
        </dgm:presLayoutVars>
      </dgm:prSet>
      <dgm:spPr/>
      <dgm:t>
        <a:bodyPr/>
        <a:lstStyle/>
        <a:p>
          <a:endParaRPr lang="en-GB"/>
        </a:p>
      </dgm:t>
    </dgm:pt>
    <dgm:pt modelId="{DF79CA7B-7D6B-431B-9E8E-228CF0C8A137}" type="pres">
      <dgm:prSet presAssocID="{E52BD026-59E8-4324-A5B7-6B48DA143762}" presName="levelTx" presStyleLbl="revTx" presStyleIdx="0" presStyleCnt="0">
        <dgm:presLayoutVars>
          <dgm:chMax val="1"/>
          <dgm:bulletEnabled val="1"/>
        </dgm:presLayoutVars>
      </dgm:prSet>
      <dgm:spPr/>
      <dgm:t>
        <a:bodyPr/>
        <a:lstStyle/>
        <a:p>
          <a:endParaRPr lang="en-GB"/>
        </a:p>
      </dgm:t>
    </dgm:pt>
  </dgm:ptLst>
  <dgm:cxnLst>
    <dgm:cxn modelId="{541975D8-8643-448A-9EED-132DB0C32109}" srcId="{FF2424FA-B854-4CE5-93B5-7FC3E6D5599D}" destId="{1DE88543-A82C-4887-82BD-39060EA820A9}" srcOrd="0" destOrd="0" parTransId="{30600BC3-61C3-48C0-9DC0-49B57EB6A60E}" sibTransId="{84C8BB00-E0EA-497C-AEF4-373964F19DB5}"/>
    <dgm:cxn modelId="{A7B56912-93DF-443F-9010-903D48851A1D}" type="presOf" srcId="{1DE88543-A82C-4887-82BD-39060EA820A9}" destId="{4A63F641-091F-442B-993C-9534C40E3101}" srcOrd="0" destOrd="0" presId="urn:microsoft.com/office/officeart/2005/8/layout/pyramid1"/>
    <dgm:cxn modelId="{24EA5BA5-834C-46E8-85F3-03EEAF3345CF}" srcId="{FF2424FA-B854-4CE5-93B5-7FC3E6D5599D}" destId="{0A60D943-ABD6-4CDD-8F3D-F63AC059D0B6}" srcOrd="3" destOrd="0" parTransId="{3BE6D1F2-EA58-472F-9962-5E804E0FE212}" sibTransId="{AE1B619A-BF40-40F8-BCC8-D402C341AA79}"/>
    <dgm:cxn modelId="{0BB8C3B3-60CA-4F5B-8FE8-4A4E18BB2CE1}" srcId="{FF2424FA-B854-4CE5-93B5-7FC3E6D5599D}" destId="{E232EB85-A054-43A4-8603-63B9FD58915C}" srcOrd="2" destOrd="0" parTransId="{B7D011CD-90C3-4205-BD91-80DD0413F2DD}" sibTransId="{4EFBDB91-9245-4336-AD04-ABB08740BC27}"/>
    <dgm:cxn modelId="{7A4B843B-06F7-4E20-93AB-44A8EF84D409}" type="presOf" srcId="{0A60D943-ABD6-4CDD-8F3D-F63AC059D0B6}" destId="{3719BDB5-8D2F-42A5-8D2B-2058DA46F628}" srcOrd="1" destOrd="0" presId="urn:microsoft.com/office/officeart/2005/8/layout/pyramid1"/>
    <dgm:cxn modelId="{A2D5AE8A-983C-453D-845C-BA548FD8AFDA}" type="presOf" srcId="{E232EB85-A054-43A4-8603-63B9FD58915C}" destId="{24460A06-2777-4D93-9B0E-D92331759F76}" srcOrd="1" destOrd="0" presId="urn:microsoft.com/office/officeart/2005/8/layout/pyramid1"/>
    <dgm:cxn modelId="{E77DE0C2-406D-4EFB-967D-06C208924A9D}" type="presOf" srcId="{E52BD026-59E8-4324-A5B7-6B48DA143762}" destId="{A14EE748-C7E2-4D7F-A401-0FE799B999D7}" srcOrd="0" destOrd="0" presId="urn:microsoft.com/office/officeart/2005/8/layout/pyramid1"/>
    <dgm:cxn modelId="{533FCBDC-1132-40F7-B5CA-5E124C70ED1A}" type="presOf" srcId="{1DE88543-A82C-4887-82BD-39060EA820A9}" destId="{13140B80-7D49-41AA-BDF3-EB8AB610BDE2}" srcOrd="1" destOrd="0" presId="urn:microsoft.com/office/officeart/2005/8/layout/pyramid1"/>
    <dgm:cxn modelId="{D93164E0-1A2F-414E-8877-BF9CD503080D}" type="presOf" srcId="{E52BD026-59E8-4324-A5B7-6B48DA143762}" destId="{DF79CA7B-7D6B-431B-9E8E-228CF0C8A137}" srcOrd="1" destOrd="0" presId="urn:microsoft.com/office/officeart/2005/8/layout/pyramid1"/>
    <dgm:cxn modelId="{042166E5-DAD7-4CA3-A72A-6FCFF264B943}" type="presOf" srcId="{A6E07932-DBF5-45C4-9165-4DB5CB74755C}" destId="{3A6FDFEF-F8D3-418B-AC54-CFFE871BD076}" srcOrd="0" destOrd="0" presId="urn:microsoft.com/office/officeart/2005/8/layout/pyramid1"/>
    <dgm:cxn modelId="{ED385B75-D960-40F8-8065-1F9E935E1BC3}" type="presOf" srcId="{E232EB85-A054-43A4-8603-63B9FD58915C}" destId="{BBEAC1F7-9A9F-43A4-812F-BDBAFE1ED784}" srcOrd="0" destOrd="0" presId="urn:microsoft.com/office/officeart/2005/8/layout/pyramid1"/>
    <dgm:cxn modelId="{EB54D317-308F-45AB-A4BB-B85257A3F519}" type="presOf" srcId="{FF2424FA-B854-4CE5-93B5-7FC3E6D5599D}" destId="{80475A06-E5F2-4F4E-A2FC-52E96E51985B}" srcOrd="0" destOrd="0" presId="urn:microsoft.com/office/officeart/2005/8/layout/pyramid1"/>
    <dgm:cxn modelId="{0CC09E3F-ADED-43E4-BEF6-EC8E42EB5F6E}" srcId="{FF2424FA-B854-4CE5-93B5-7FC3E6D5599D}" destId="{A6E07932-DBF5-45C4-9165-4DB5CB74755C}" srcOrd="1" destOrd="0" parTransId="{30C277E3-D848-40E4-86C8-BAA452904F69}" sibTransId="{52C9AD1C-8CCC-4D30-952A-FF172D8214BF}"/>
    <dgm:cxn modelId="{97ACF9B0-3E46-4057-8AB2-88B0047546CD}" type="presOf" srcId="{0A60D943-ABD6-4CDD-8F3D-F63AC059D0B6}" destId="{2E980348-C75B-4F18-88E7-2E4486CE1181}" srcOrd="0" destOrd="0" presId="urn:microsoft.com/office/officeart/2005/8/layout/pyramid1"/>
    <dgm:cxn modelId="{28F326E0-0936-4934-9667-11E0053F26BB}" srcId="{FF2424FA-B854-4CE5-93B5-7FC3E6D5599D}" destId="{E52BD026-59E8-4324-A5B7-6B48DA143762}" srcOrd="4" destOrd="0" parTransId="{2B0F1B70-6D8A-457C-A43C-BCF3BD5C9F1B}" sibTransId="{097CF118-74F3-41AF-85CE-6E299754CC36}"/>
    <dgm:cxn modelId="{ECF37CFD-EB97-4166-849B-A8B098D96828}" type="presOf" srcId="{A6E07932-DBF5-45C4-9165-4DB5CB74755C}" destId="{C2177F31-9D82-4FE3-A402-DAF8AA33F588}" srcOrd="1" destOrd="0" presId="urn:microsoft.com/office/officeart/2005/8/layout/pyramid1"/>
    <dgm:cxn modelId="{4D144F5B-55FE-4AAC-B30B-5F1BEA91E09B}" type="presParOf" srcId="{80475A06-E5F2-4F4E-A2FC-52E96E51985B}" destId="{C1053D2E-FAFA-45C9-B62B-95351DE10489}" srcOrd="0" destOrd="0" presId="urn:microsoft.com/office/officeart/2005/8/layout/pyramid1"/>
    <dgm:cxn modelId="{E179025A-7FA5-424B-AA9C-6D61B1213209}" type="presParOf" srcId="{C1053D2E-FAFA-45C9-B62B-95351DE10489}" destId="{4A63F641-091F-442B-993C-9534C40E3101}" srcOrd="0" destOrd="0" presId="urn:microsoft.com/office/officeart/2005/8/layout/pyramid1"/>
    <dgm:cxn modelId="{9785DE75-C2CE-4538-A4F7-B23F1E91C1D8}" type="presParOf" srcId="{C1053D2E-FAFA-45C9-B62B-95351DE10489}" destId="{13140B80-7D49-41AA-BDF3-EB8AB610BDE2}" srcOrd="1" destOrd="0" presId="urn:microsoft.com/office/officeart/2005/8/layout/pyramid1"/>
    <dgm:cxn modelId="{5A8C1FC6-5CEF-46F3-A36C-B91EA3A1BD6F}" type="presParOf" srcId="{80475A06-E5F2-4F4E-A2FC-52E96E51985B}" destId="{1923391C-DF34-4AE0-A60C-3440467A17FC}" srcOrd="1" destOrd="0" presId="urn:microsoft.com/office/officeart/2005/8/layout/pyramid1"/>
    <dgm:cxn modelId="{F1C08C21-839F-42FF-AA30-A08DD2118600}" type="presParOf" srcId="{1923391C-DF34-4AE0-A60C-3440467A17FC}" destId="{3A6FDFEF-F8D3-418B-AC54-CFFE871BD076}" srcOrd="0" destOrd="0" presId="urn:microsoft.com/office/officeart/2005/8/layout/pyramid1"/>
    <dgm:cxn modelId="{B5865F39-E4B4-43F8-B0EC-B7706F165576}" type="presParOf" srcId="{1923391C-DF34-4AE0-A60C-3440467A17FC}" destId="{C2177F31-9D82-4FE3-A402-DAF8AA33F588}" srcOrd="1" destOrd="0" presId="urn:microsoft.com/office/officeart/2005/8/layout/pyramid1"/>
    <dgm:cxn modelId="{5F9DD714-5B8E-4E01-8790-E011271EE10C}" type="presParOf" srcId="{80475A06-E5F2-4F4E-A2FC-52E96E51985B}" destId="{3A95AC8E-98D9-4945-B8B7-8C65C35DBAED}" srcOrd="2" destOrd="0" presId="urn:microsoft.com/office/officeart/2005/8/layout/pyramid1"/>
    <dgm:cxn modelId="{CAC45372-61F0-4BA7-A315-6FF2AB77C944}" type="presParOf" srcId="{3A95AC8E-98D9-4945-B8B7-8C65C35DBAED}" destId="{BBEAC1F7-9A9F-43A4-812F-BDBAFE1ED784}" srcOrd="0" destOrd="0" presId="urn:microsoft.com/office/officeart/2005/8/layout/pyramid1"/>
    <dgm:cxn modelId="{022D49CB-5C0F-465E-AD4B-29A586C0FC46}" type="presParOf" srcId="{3A95AC8E-98D9-4945-B8B7-8C65C35DBAED}" destId="{24460A06-2777-4D93-9B0E-D92331759F76}" srcOrd="1" destOrd="0" presId="urn:microsoft.com/office/officeart/2005/8/layout/pyramid1"/>
    <dgm:cxn modelId="{FCAD0718-21EA-405C-990D-2773B7D1D91E}" type="presParOf" srcId="{80475A06-E5F2-4F4E-A2FC-52E96E51985B}" destId="{C60BD9EF-4734-45E1-9B7B-703B40FFB091}" srcOrd="3" destOrd="0" presId="urn:microsoft.com/office/officeart/2005/8/layout/pyramid1"/>
    <dgm:cxn modelId="{81F5592D-78C3-4865-AA61-67C786614B82}" type="presParOf" srcId="{C60BD9EF-4734-45E1-9B7B-703B40FFB091}" destId="{2E980348-C75B-4F18-88E7-2E4486CE1181}" srcOrd="0" destOrd="0" presId="urn:microsoft.com/office/officeart/2005/8/layout/pyramid1"/>
    <dgm:cxn modelId="{B68FBCF6-4E2F-4A8C-86E9-FF084D486266}" type="presParOf" srcId="{C60BD9EF-4734-45E1-9B7B-703B40FFB091}" destId="{3719BDB5-8D2F-42A5-8D2B-2058DA46F628}" srcOrd="1" destOrd="0" presId="urn:microsoft.com/office/officeart/2005/8/layout/pyramid1"/>
    <dgm:cxn modelId="{641F925C-F92E-4894-AA3A-C6D0CCAD2384}" type="presParOf" srcId="{80475A06-E5F2-4F4E-A2FC-52E96E51985B}" destId="{02705310-BA05-4C55-B0A0-876DAAF50864}" srcOrd="4" destOrd="0" presId="urn:microsoft.com/office/officeart/2005/8/layout/pyramid1"/>
    <dgm:cxn modelId="{9965E933-665B-4CAB-8AD8-63189C3D449B}" type="presParOf" srcId="{02705310-BA05-4C55-B0A0-876DAAF50864}" destId="{A14EE748-C7E2-4D7F-A401-0FE799B999D7}" srcOrd="0" destOrd="0" presId="urn:microsoft.com/office/officeart/2005/8/layout/pyramid1"/>
    <dgm:cxn modelId="{22130510-0BC5-48FE-ACF0-97125177AEED}" type="presParOf" srcId="{02705310-BA05-4C55-B0A0-876DAAF50864}" destId="{DF79CA7B-7D6B-431B-9E8E-228CF0C8A13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CDE48-D6B9-4C36-B057-EAE1A7C6678D}">
      <dsp:nvSpPr>
        <dsp:cNvPr id="0" name=""/>
        <dsp:cNvSpPr/>
      </dsp:nvSpPr>
      <dsp:spPr>
        <a:xfrm>
          <a:off x="926" y="626298"/>
          <a:ext cx="2576559" cy="1357375"/>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Family Brand (Umbrella Brand): Pros/Cons.</a:t>
          </a:r>
          <a:endParaRPr lang="en-GB" sz="2600" kern="1200" dirty="0"/>
        </a:p>
      </dsp:txBody>
      <dsp:txXfrm>
        <a:off x="926" y="626298"/>
        <a:ext cx="2576559" cy="1357375"/>
      </dsp:txXfrm>
    </dsp:sp>
    <dsp:sp modelId="{75C79D2D-B9B8-4EA8-9547-139BAD0DA0A3}">
      <dsp:nvSpPr>
        <dsp:cNvPr id="0" name=""/>
        <dsp:cNvSpPr/>
      </dsp:nvSpPr>
      <dsp:spPr>
        <a:xfrm>
          <a:off x="926" y="1939162"/>
          <a:ext cx="2576559" cy="3002826"/>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Virgin Group</a:t>
          </a:r>
          <a:endParaRPr lang="en-GB" sz="2600" kern="1200" dirty="0"/>
        </a:p>
        <a:p>
          <a:pPr marL="228600" lvl="1" indent="-228600" algn="l" defTabSz="1155700">
            <a:lnSpc>
              <a:spcPct val="90000"/>
            </a:lnSpc>
            <a:spcBef>
              <a:spcPct val="0"/>
            </a:spcBef>
            <a:spcAft>
              <a:spcPct val="15000"/>
            </a:spcAft>
            <a:buChar char="••"/>
          </a:pPr>
          <a:r>
            <a:rPr lang="en-GB" sz="2600" kern="1200" dirty="0" smtClean="0"/>
            <a:t>Unilever</a:t>
          </a:r>
          <a:endParaRPr lang="en-GB" sz="2600" kern="1200" dirty="0"/>
        </a:p>
        <a:p>
          <a:pPr marL="228600" lvl="1" indent="-228600" algn="l" defTabSz="1155700">
            <a:lnSpc>
              <a:spcPct val="90000"/>
            </a:lnSpc>
            <a:spcBef>
              <a:spcPct val="0"/>
            </a:spcBef>
            <a:spcAft>
              <a:spcPct val="15000"/>
            </a:spcAft>
            <a:buChar char="••"/>
          </a:pPr>
          <a:r>
            <a:rPr lang="en-GB" sz="2600" kern="1200" dirty="0" smtClean="0"/>
            <a:t>Apple</a:t>
          </a:r>
          <a:endParaRPr lang="en-GB" sz="2600" kern="1200" dirty="0"/>
        </a:p>
        <a:p>
          <a:pPr marL="228600" lvl="1" indent="-228600" algn="l" defTabSz="1155700">
            <a:lnSpc>
              <a:spcPct val="90000"/>
            </a:lnSpc>
            <a:spcBef>
              <a:spcPct val="0"/>
            </a:spcBef>
            <a:spcAft>
              <a:spcPct val="15000"/>
            </a:spcAft>
            <a:buChar char="••"/>
          </a:pPr>
          <a:r>
            <a:rPr lang="en-GB" sz="2600" kern="1200" dirty="0" smtClean="0"/>
            <a:t>Automotive industry.</a:t>
          </a:r>
          <a:endParaRPr lang="en-GB" sz="2600" kern="1200" dirty="0"/>
        </a:p>
      </dsp:txBody>
      <dsp:txXfrm>
        <a:off x="926" y="1939162"/>
        <a:ext cx="2576559" cy="3002826"/>
      </dsp:txXfrm>
    </dsp:sp>
    <dsp:sp modelId="{985E9348-1B9D-4C97-B992-A8B7BB45C068}">
      <dsp:nvSpPr>
        <dsp:cNvPr id="0" name=""/>
        <dsp:cNvSpPr/>
      </dsp:nvSpPr>
      <dsp:spPr>
        <a:xfrm>
          <a:off x="2904125" y="648554"/>
          <a:ext cx="2333142" cy="93325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Corporate Brand</a:t>
          </a:r>
          <a:endParaRPr lang="en-GB" sz="2600" kern="1200" dirty="0"/>
        </a:p>
      </dsp:txBody>
      <dsp:txXfrm>
        <a:off x="2904125" y="648554"/>
        <a:ext cx="2333142" cy="933257"/>
      </dsp:txXfrm>
    </dsp:sp>
    <dsp:sp modelId="{29E8F380-21C7-4FC5-9B6C-92F71850BA8C}">
      <dsp:nvSpPr>
        <dsp:cNvPr id="0" name=""/>
        <dsp:cNvSpPr/>
      </dsp:nvSpPr>
      <dsp:spPr>
        <a:xfrm>
          <a:off x="2904125" y="1581812"/>
          <a:ext cx="2333142" cy="333792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Vodafone</a:t>
          </a:r>
          <a:endParaRPr lang="en-GB" sz="2600" kern="1200" dirty="0"/>
        </a:p>
        <a:p>
          <a:pPr marL="228600" lvl="1" indent="-228600" algn="l" defTabSz="1155700">
            <a:lnSpc>
              <a:spcPct val="90000"/>
            </a:lnSpc>
            <a:spcBef>
              <a:spcPct val="0"/>
            </a:spcBef>
            <a:spcAft>
              <a:spcPct val="15000"/>
            </a:spcAft>
            <a:buChar char="••"/>
          </a:pPr>
          <a:r>
            <a:rPr lang="en-GB" sz="2600" kern="1200" dirty="0" smtClean="0"/>
            <a:t>Coca cola</a:t>
          </a:r>
          <a:endParaRPr lang="en-GB" sz="2600" kern="1200" dirty="0"/>
        </a:p>
        <a:p>
          <a:pPr marL="228600" lvl="1" indent="-228600" algn="l" defTabSz="1155700">
            <a:lnSpc>
              <a:spcPct val="90000"/>
            </a:lnSpc>
            <a:spcBef>
              <a:spcPct val="0"/>
            </a:spcBef>
            <a:spcAft>
              <a:spcPct val="15000"/>
            </a:spcAft>
            <a:buChar char="••"/>
          </a:pPr>
          <a:r>
            <a:rPr lang="en-GB" sz="2600" kern="1200" dirty="0" smtClean="0"/>
            <a:t>Johnson &amp; Johnson</a:t>
          </a:r>
          <a:endParaRPr lang="en-GB" sz="2600" kern="1200" dirty="0"/>
        </a:p>
        <a:p>
          <a:pPr marL="228600" lvl="1" indent="-228600" algn="l" defTabSz="1155700">
            <a:lnSpc>
              <a:spcPct val="90000"/>
            </a:lnSpc>
            <a:spcBef>
              <a:spcPct val="0"/>
            </a:spcBef>
            <a:spcAft>
              <a:spcPct val="15000"/>
            </a:spcAft>
            <a:buChar char="••"/>
          </a:pPr>
          <a:r>
            <a:rPr lang="en-GB" sz="2600" kern="1200" dirty="0" smtClean="0"/>
            <a:t>Starbucks</a:t>
          </a:r>
          <a:endParaRPr lang="en-GB" sz="2600" kern="1200" dirty="0"/>
        </a:p>
        <a:p>
          <a:pPr marL="228600" lvl="1" indent="-228600" algn="l" defTabSz="1155700">
            <a:lnSpc>
              <a:spcPct val="90000"/>
            </a:lnSpc>
            <a:spcBef>
              <a:spcPct val="0"/>
            </a:spcBef>
            <a:spcAft>
              <a:spcPct val="15000"/>
            </a:spcAft>
            <a:buChar char="••"/>
          </a:pPr>
          <a:r>
            <a:rPr lang="en-GB" sz="2600" kern="1200" dirty="0" err="1" smtClean="0"/>
            <a:t>Fedx</a:t>
          </a:r>
          <a:endParaRPr lang="en-GB" sz="2600" kern="1200" dirty="0"/>
        </a:p>
        <a:p>
          <a:pPr marL="228600" lvl="1" indent="-228600" algn="l" defTabSz="1155700">
            <a:lnSpc>
              <a:spcPct val="90000"/>
            </a:lnSpc>
            <a:spcBef>
              <a:spcPct val="0"/>
            </a:spcBef>
            <a:spcAft>
              <a:spcPct val="15000"/>
            </a:spcAft>
            <a:buChar char="••"/>
          </a:pPr>
          <a:r>
            <a:rPr lang="en-GB" sz="2600" kern="1200" dirty="0" smtClean="0"/>
            <a:t>Facebook</a:t>
          </a:r>
          <a:endParaRPr lang="en-GB" sz="2600" kern="1200" dirty="0"/>
        </a:p>
        <a:p>
          <a:pPr marL="228600" lvl="1" indent="-228600" algn="l" defTabSz="1155700">
            <a:lnSpc>
              <a:spcPct val="90000"/>
            </a:lnSpc>
            <a:spcBef>
              <a:spcPct val="0"/>
            </a:spcBef>
            <a:spcAft>
              <a:spcPct val="15000"/>
            </a:spcAft>
            <a:buChar char="••"/>
          </a:pPr>
          <a:endParaRPr lang="en-GB" sz="2600" kern="1200" dirty="0"/>
        </a:p>
      </dsp:txBody>
      <dsp:txXfrm>
        <a:off x="2904125" y="1581812"/>
        <a:ext cx="2333142" cy="3337920"/>
      </dsp:txXfrm>
    </dsp:sp>
    <dsp:sp modelId="{8FCE5C83-9905-469E-B86D-DAEE2FF67B28}">
      <dsp:nvSpPr>
        <dsp:cNvPr id="0" name=""/>
        <dsp:cNvSpPr/>
      </dsp:nvSpPr>
      <dsp:spPr>
        <a:xfrm>
          <a:off x="5563908" y="648554"/>
          <a:ext cx="2333142" cy="93325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GB" sz="2600" kern="1200" dirty="0" smtClean="0"/>
            <a:t>Product Brand: Pros/Cons</a:t>
          </a:r>
          <a:endParaRPr lang="en-GB" sz="2600" kern="1200" dirty="0"/>
        </a:p>
      </dsp:txBody>
      <dsp:txXfrm>
        <a:off x="5563908" y="648554"/>
        <a:ext cx="2333142" cy="933257"/>
      </dsp:txXfrm>
    </dsp:sp>
    <dsp:sp modelId="{5239C6BE-EF15-463E-8422-EC2C6C9E378C}">
      <dsp:nvSpPr>
        <dsp:cNvPr id="0" name=""/>
        <dsp:cNvSpPr/>
      </dsp:nvSpPr>
      <dsp:spPr>
        <a:xfrm>
          <a:off x="5563908" y="1581812"/>
          <a:ext cx="2333142" cy="333792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smtClean="0"/>
            <a:t>Dove</a:t>
          </a:r>
          <a:endParaRPr lang="en-GB" sz="2600" kern="1200" dirty="0"/>
        </a:p>
        <a:p>
          <a:pPr marL="228600" lvl="1" indent="-228600" algn="l" defTabSz="1155700">
            <a:lnSpc>
              <a:spcPct val="90000"/>
            </a:lnSpc>
            <a:spcBef>
              <a:spcPct val="0"/>
            </a:spcBef>
            <a:spcAft>
              <a:spcPct val="15000"/>
            </a:spcAft>
            <a:buChar char="••"/>
          </a:pPr>
          <a:r>
            <a:rPr lang="en-GB" sz="2600" kern="1200" dirty="0" smtClean="0"/>
            <a:t>Chipsy</a:t>
          </a:r>
          <a:endParaRPr lang="en-GB" sz="2600" kern="1200" dirty="0"/>
        </a:p>
        <a:p>
          <a:pPr marL="228600" lvl="1" indent="-228600" algn="l" defTabSz="1155700">
            <a:lnSpc>
              <a:spcPct val="90000"/>
            </a:lnSpc>
            <a:spcBef>
              <a:spcPct val="0"/>
            </a:spcBef>
            <a:spcAft>
              <a:spcPct val="15000"/>
            </a:spcAft>
            <a:buChar char="••"/>
          </a:pPr>
          <a:r>
            <a:rPr lang="en-GB" sz="2600" kern="1200" dirty="0" smtClean="0"/>
            <a:t>Lipton</a:t>
          </a:r>
          <a:endParaRPr lang="en-GB" sz="2600" kern="1200" dirty="0"/>
        </a:p>
      </dsp:txBody>
      <dsp:txXfrm>
        <a:off x="5563908" y="1581812"/>
        <a:ext cx="2333142" cy="3337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A36AF-DDD0-44D2-A3CC-0E101B0C1BE7}">
      <dsp:nvSpPr>
        <dsp:cNvPr id="0" name=""/>
        <dsp:cNvSpPr/>
      </dsp:nvSpPr>
      <dsp:spPr>
        <a:xfrm>
          <a:off x="316" y="575432"/>
          <a:ext cx="1640138" cy="9840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Niche / Unrealized potential</a:t>
          </a:r>
          <a:endParaRPr lang="en-GB" sz="2600" kern="1200" dirty="0"/>
        </a:p>
      </dsp:txBody>
      <dsp:txXfrm>
        <a:off x="316" y="575432"/>
        <a:ext cx="1640138" cy="984083"/>
      </dsp:txXfrm>
    </dsp:sp>
    <dsp:sp modelId="{B4BFADC3-55F3-4347-B49E-D6A08481EE65}">
      <dsp:nvSpPr>
        <dsp:cNvPr id="0" name=""/>
        <dsp:cNvSpPr/>
      </dsp:nvSpPr>
      <dsp:spPr>
        <a:xfrm>
          <a:off x="1648655" y="575432"/>
          <a:ext cx="1640138" cy="9840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Leadership</a:t>
          </a:r>
          <a:endParaRPr lang="en-GB" sz="2600" kern="1200" dirty="0"/>
        </a:p>
      </dsp:txBody>
      <dsp:txXfrm>
        <a:off x="1648655" y="575432"/>
        <a:ext cx="1640138" cy="984083"/>
      </dsp:txXfrm>
    </dsp:sp>
    <dsp:sp modelId="{F380DE56-A0D3-434C-B7B2-228DCC452F4E}">
      <dsp:nvSpPr>
        <dsp:cNvPr id="0" name=""/>
        <dsp:cNvSpPr/>
      </dsp:nvSpPr>
      <dsp:spPr>
        <a:xfrm>
          <a:off x="316" y="1567716"/>
          <a:ext cx="1640138" cy="9840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New / Unfocused</a:t>
          </a:r>
          <a:endParaRPr lang="en-GB" sz="2600" kern="1200" dirty="0"/>
        </a:p>
      </dsp:txBody>
      <dsp:txXfrm>
        <a:off x="316" y="1567716"/>
        <a:ext cx="1640138" cy="984083"/>
      </dsp:txXfrm>
    </dsp:sp>
    <dsp:sp modelId="{342B3D5B-9F56-4381-8CCA-C0346DA19345}">
      <dsp:nvSpPr>
        <dsp:cNvPr id="0" name=""/>
        <dsp:cNvSpPr/>
      </dsp:nvSpPr>
      <dsp:spPr>
        <a:xfrm>
          <a:off x="1648655" y="1567716"/>
          <a:ext cx="1640138" cy="9840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Eroding</a:t>
          </a:r>
          <a:endParaRPr lang="en-GB" sz="2600" kern="1200" dirty="0"/>
        </a:p>
      </dsp:txBody>
      <dsp:txXfrm>
        <a:off x="1648655" y="1567716"/>
        <a:ext cx="1640138" cy="98408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7388B-AB67-4849-BFFC-F470726589FC}">
      <dsp:nvSpPr>
        <dsp:cNvPr id="0" name=""/>
        <dsp:cNvSpPr/>
      </dsp:nvSpPr>
      <dsp:spPr>
        <a:xfrm>
          <a:off x="2392302" y="1435314"/>
          <a:ext cx="1520456" cy="160117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Brand Identity System</a:t>
          </a:r>
          <a:endParaRPr lang="en-GB" sz="2600" kern="1200" dirty="0"/>
        </a:p>
      </dsp:txBody>
      <dsp:txXfrm>
        <a:off x="2614968" y="1669800"/>
        <a:ext cx="1075124" cy="1132201"/>
      </dsp:txXfrm>
    </dsp:sp>
    <dsp:sp modelId="{F681E2CF-CB5E-458A-8077-14FC46B047BF}">
      <dsp:nvSpPr>
        <dsp:cNvPr id="0" name=""/>
        <dsp:cNvSpPr/>
      </dsp:nvSpPr>
      <dsp:spPr>
        <a:xfrm rot="5400000">
          <a:off x="3099591" y="1471118"/>
          <a:ext cx="105879" cy="34271"/>
        </a:xfrm>
        <a:custGeom>
          <a:avLst/>
          <a:gdLst/>
          <a:ahLst/>
          <a:cxnLst/>
          <a:rect l="0" t="0" r="0" b="0"/>
          <a:pathLst>
            <a:path>
              <a:moveTo>
                <a:pt x="0" y="17135"/>
              </a:moveTo>
              <a:lnTo>
                <a:pt x="105879" y="1713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3149884" y="1485607"/>
        <a:ext cx="5293" cy="5293"/>
      </dsp:txXfrm>
    </dsp:sp>
    <dsp:sp modelId="{0A730B16-91E8-4D6B-A3BD-D48B10C8A333}">
      <dsp:nvSpPr>
        <dsp:cNvPr id="0" name=""/>
        <dsp:cNvSpPr/>
      </dsp:nvSpPr>
      <dsp:spPr>
        <a:xfrm>
          <a:off x="2332136" y="-237972"/>
          <a:ext cx="1640789" cy="177916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Brand as product</a:t>
          </a:r>
          <a:endParaRPr lang="en-GB" sz="2600" kern="1200" dirty="0"/>
        </a:p>
      </dsp:txBody>
      <dsp:txXfrm>
        <a:off x="2572424" y="22581"/>
        <a:ext cx="1160213" cy="1258061"/>
      </dsp:txXfrm>
    </dsp:sp>
    <dsp:sp modelId="{C0C17729-8741-4F38-9B43-22FA93C9C23D}">
      <dsp:nvSpPr>
        <dsp:cNvPr id="0" name=""/>
        <dsp:cNvSpPr/>
      </dsp:nvSpPr>
      <dsp:spPr>
        <a:xfrm rot="10800000">
          <a:off x="3775622" y="2218765"/>
          <a:ext cx="137137" cy="34271"/>
        </a:xfrm>
        <a:custGeom>
          <a:avLst/>
          <a:gdLst/>
          <a:ahLst/>
          <a:cxnLst/>
          <a:rect l="0" t="0" r="0" b="0"/>
          <a:pathLst>
            <a:path>
              <a:moveTo>
                <a:pt x="0" y="17135"/>
              </a:moveTo>
              <a:lnTo>
                <a:pt x="137137" y="1713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840762" y="2232472"/>
        <a:ext cx="6856" cy="6856"/>
      </dsp:txXfrm>
    </dsp:sp>
    <dsp:sp modelId="{5DEDA0CF-A39B-4F95-87EF-89CBE23A424A}">
      <dsp:nvSpPr>
        <dsp:cNvPr id="0" name=""/>
        <dsp:cNvSpPr/>
      </dsp:nvSpPr>
      <dsp:spPr>
        <a:xfrm>
          <a:off x="3775622" y="1379418"/>
          <a:ext cx="1922398" cy="171296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Brand as organization</a:t>
          </a:r>
          <a:endParaRPr lang="en-GB" sz="2600" kern="1200" dirty="0"/>
        </a:p>
      </dsp:txBody>
      <dsp:txXfrm>
        <a:off x="4057151" y="1630276"/>
        <a:ext cx="1359340" cy="1211249"/>
      </dsp:txXfrm>
    </dsp:sp>
    <dsp:sp modelId="{18DF2B2A-261A-46B8-B510-C01997FA66F8}">
      <dsp:nvSpPr>
        <dsp:cNvPr id="0" name=""/>
        <dsp:cNvSpPr/>
      </dsp:nvSpPr>
      <dsp:spPr>
        <a:xfrm rot="16200000">
          <a:off x="3125346" y="2992167"/>
          <a:ext cx="54370" cy="34271"/>
        </a:xfrm>
        <a:custGeom>
          <a:avLst/>
          <a:gdLst/>
          <a:ahLst/>
          <a:cxnLst/>
          <a:rect l="0" t="0" r="0" b="0"/>
          <a:pathLst>
            <a:path>
              <a:moveTo>
                <a:pt x="0" y="17135"/>
              </a:moveTo>
              <a:lnTo>
                <a:pt x="54370" y="1713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3151172" y="3007943"/>
        <a:ext cx="2718" cy="2718"/>
      </dsp:txXfrm>
    </dsp:sp>
    <dsp:sp modelId="{F5822EE8-006E-462D-838C-1C2FC6573BA3}">
      <dsp:nvSpPr>
        <dsp:cNvPr id="0" name=""/>
        <dsp:cNvSpPr/>
      </dsp:nvSpPr>
      <dsp:spPr>
        <a:xfrm>
          <a:off x="2314457" y="2982118"/>
          <a:ext cx="1676147" cy="167614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Brand as Person</a:t>
          </a:r>
          <a:endParaRPr lang="en-GB" sz="2600" kern="1200" dirty="0"/>
        </a:p>
      </dsp:txBody>
      <dsp:txXfrm>
        <a:off x="2559923" y="3227584"/>
        <a:ext cx="1185215" cy="1185215"/>
      </dsp:txXfrm>
    </dsp:sp>
    <dsp:sp modelId="{1F94617D-73CC-4320-8665-0BB9DD7EEE92}">
      <dsp:nvSpPr>
        <dsp:cNvPr id="0" name=""/>
        <dsp:cNvSpPr/>
      </dsp:nvSpPr>
      <dsp:spPr>
        <a:xfrm>
          <a:off x="2392302" y="2218765"/>
          <a:ext cx="51729" cy="34271"/>
        </a:xfrm>
        <a:custGeom>
          <a:avLst/>
          <a:gdLst/>
          <a:ahLst/>
          <a:cxnLst/>
          <a:rect l="0" t="0" r="0" b="0"/>
          <a:pathLst>
            <a:path>
              <a:moveTo>
                <a:pt x="0" y="17135"/>
              </a:moveTo>
              <a:lnTo>
                <a:pt x="51729" y="17135"/>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2416874" y="2234608"/>
        <a:ext cx="2586" cy="2586"/>
      </dsp:txXfrm>
    </dsp:sp>
    <dsp:sp modelId="{C4A8600D-D25E-4A0A-BD5B-EA92E574226A}">
      <dsp:nvSpPr>
        <dsp:cNvPr id="0" name=""/>
        <dsp:cNvSpPr/>
      </dsp:nvSpPr>
      <dsp:spPr>
        <a:xfrm>
          <a:off x="692448" y="1360109"/>
          <a:ext cx="1751584" cy="175158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Brand as symbol</a:t>
          </a:r>
          <a:endParaRPr lang="en-GB" sz="2600" kern="1200" dirty="0"/>
        </a:p>
      </dsp:txBody>
      <dsp:txXfrm>
        <a:off x="948962" y="1616623"/>
        <a:ext cx="1238556" cy="12385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05E0-76A0-4877-8239-DF2F380A9011}">
      <dsp:nvSpPr>
        <dsp:cNvPr id="0" name=""/>
        <dsp:cNvSpPr/>
      </dsp:nvSpPr>
      <dsp:spPr>
        <a:xfrm>
          <a:off x="1016155" y="1494"/>
          <a:ext cx="504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WHAT’S BRAND IDENTITY</a:t>
          </a:r>
          <a:endParaRPr lang="en-GB" sz="3700" kern="1200" dirty="0"/>
        </a:p>
      </dsp:txBody>
      <dsp:txXfrm>
        <a:off x="1016155" y="1494"/>
        <a:ext cx="5040000" cy="653572"/>
      </dsp:txXfrm>
    </dsp:sp>
    <dsp:sp modelId="{236308E4-8777-4C91-905A-28010220FB12}">
      <dsp:nvSpPr>
        <dsp:cNvPr id="0" name=""/>
        <dsp:cNvSpPr/>
      </dsp:nvSpPr>
      <dsp:spPr>
        <a:xfrm>
          <a:off x="1196155" y="687746"/>
          <a:ext cx="468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TRAPS</a:t>
          </a:r>
          <a:endParaRPr lang="en-GB" sz="3700" kern="1200" dirty="0"/>
        </a:p>
      </dsp:txBody>
      <dsp:txXfrm>
        <a:off x="1196155" y="687746"/>
        <a:ext cx="4680000" cy="653572"/>
      </dsp:txXfrm>
    </dsp:sp>
    <dsp:sp modelId="{DFE9297A-7FCC-45D5-96A3-744FDB7B6076}">
      <dsp:nvSpPr>
        <dsp:cNvPr id="0" name=""/>
        <dsp:cNvSpPr/>
      </dsp:nvSpPr>
      <dsp:spPr>
        <a:xfrm>
          <a:off x="444568" y="1373998"/>
          <a:ext cx="6183175"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PERSPECTIVES</a:t>
          </a:r>
          <a:endParaRPr lang="en-GB" sz="3700" kern="1200" dirty="0"/>
        </a:p>
      </dsp:txBody>
      <dsp:txXfrm>
        <a:off x="444568" y="1373998"/>
        <a:ext cx="6183175" cy="653572"/>
      </dsp:txXfrm>
    </dsp:sp>
    <dsp:sp modelId="{A45F92C0-7586-4292-971A-2D2A94AE1ECB}">
      <dsp:nvSpPr>
        <dsp:cNvPr id="0" name=""/>
        <dsp:cNvSpPr/>
      </dsp:nvSpPr>
      <dsp:spPr>
        <a:xfrm>
          <a:off x="1021455" y="2060249"/>
          <a:ext cx="5029400" cy="65357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THE IDENTITY STRUCTURE</a:t>
          </a:r>
          <a:endParaRPr lang="en-GB" sz="3700" kern="1200" dirty="0"/>
        </a:p>
      </dsp:txBody>
      <dsp:txXfrm>
        <a:off x="1021455" y="2060249"/>
        <a:ext cx="5029400" cy="653572"/>
      </dsp:txXfrm>
    </dsp:sp>
    <dsp:sp modelId="{047A906D-B3F2-42E5-9BFB-BC72019A1C04}">
      <dsp:nvSpPr>
        <dsp:cNvPr id="0" name=""/>
        <dsp:cNvSpPr/>
      </dsp:nvSpPr>
      <dsp:spPr>
        <a:xfrm>
          <a:off x="1376155" y="2746501"/>
          <a:ext cx="432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VALUE PROPOSITION</a:t>
          </a:r>
          <a:endParaRPr lang="en-GB" sz="3700" kern="1200" dirty="0"/>
        </a:p>
      </dsp:txBody>
      <dsp:txXfrm>
        <a:off x="1376155" y="2746501"/>
        <a:ext cx="4320000" cy="6535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CB262-EF1A-47A8-B625-69484B530FFB}">
      <dsp:nvSpPr>
        <dsp:cNvPr id="0" name=""/>
        <dsp:cNvSpPr/>
      </dsp:nvSpPr>
      <dsp:spPr>
        <a:xfrm>
          <a:off x="284870" y="0"/>
          <a:ext cx="2642033" cy="264203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Extended identity</a:t>
          </a:r>
          <a:endParaRPr lang="en-GB" sz="2200" kern="1200" dirty="0"/>
        </a:p>
      </dsp:txBody>
      <dsp:txXfrm>
        <a:off x="912352" y="198152"/>
        <a:ext cx="1387067" cy="449145"/>
      </dsp:txXfrm>
    </dsp:sp>
    <dsp:sp modelId="{7E250746-50E5-4D20-A17C-F6372DCC5F5D}">
      <dsp:nvSpPr>
        <dsp:cNvPr id="0" name=""/>
        <dsp:cNvSpPr/>
      </dsp:nvSpPr>
      <dsp:spPr>
        <a:xfrm>
          <a:off x="615124" y="660508"/>
          <a:ext cx="1981524" cy="198152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Core identity</a:t>
          </a:r>
          <a:endParaRPr lang="en-GB" sz="2200" kern="1200" dirty="0"/>
        </a:p>
      </dsp:txBody>
      <dsp:txXfrm>
        <a:off x="905311" y="1155889"/>
        <a:ext cx="1401149" cy="9907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CB262-EF1A-47A8-B625-69484B530FFB}">
      <dsp:nvSpPr>
        <dsp:cNvPr id="0" name=""/>
        <dsp:cNvSpPr/>
      </dsp:nvSpPr>
      <dsp:spPr>
        <a:xfrm>
          <a:off x="284870" y="0"/>
          <a:ext cx="2642033" cy="2642033"/>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Extended identity</a:t>
          </a:r>
          <a:endParaRPr lang="en-GB" sz="2200" kern="1200" dirty="0"/>
        </a:p>
      </dsp:txBody>
      <dsp:txXfrm>
        <a:off x="912352" y="198152"/>
        <a:ext cx="1387067" cy="449145"/>
      </dsp:txXfrm>
    </dsp:sp>
    <dsp:sp modelId="{7E250746-50E5-4D20-A17C-F6372DCC5F5D}">
      <dsp:nvSpPr>
        <dsp:cNvPr id="0" name=""/>
        <dsp:cNvSpPr/>
      </dsp:nvSpPr>
      <dsp:spPr>
        <a:xfrm>
          <a:off x="615124" y="660508"/>
          <a:ext cx="1981524" cy="198152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Core identity</a:t>
          </a:r>
          <a:endParaRPr lang="en-GB" sz="2200" kern="1200" dirty="0"/>
        </a:p>
      </dsp:txBody>
      <dsp:txXfrm>
        <a:off x="905311" y="1155889"/>
        <a:ext cx="1401149" cy="9907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05E0-76A0-4877-8239-DF2F380A9011}">
      <dsp:nvSpPr>
        <dsp:cNvPr id="0" name=""/>
        <dsp:cNvSpPr/>
      </dsp:nvSpPr>
      <dsp:spPr>
        <a:xfrm>
          <a:off x="1016155" y="1494"/>
          <a:ext cx="504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WHAT’S BRAND IDENTITY</a:t>
          </a:r>
          <a:endParaRPr lang="en-GB" sz="3700" kern="1200" dirty="0"/>
        </a:p>
      </dsp:txBody>
      <dsp:txXfrm>
        <a:off x="1016155" y="1494"/>
        <a:ext cx="5040000" cy="653572"/>
      </dsp:txXfrm>
    </dsp:sp>
    <dsp:sp modelId="{236308E4-8777-4C91-905A-28010220FB12}">
      <dsp:nvSpPr>
        <dsp:cNvPr id="0" name=""/>
        <dsp:cNvSpPr/>
      </dsp:nvSpPr>
      <dsp:spPr>
        <a:xfrm>
          <a:off x="1196155" y="687746"/>
          <a:ext cx="468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TRAPS</a:t>
          </a:r>
          <a:endParaRPr lang="en-GB" sz="3700" kern="1200" dirty="0"/>
        </a:p>
      </dsp:txBody>
      <dsp:txXfrm>
        <a:off x="1196155" y="687746"/>
        <a:ext cx="4680000" cy="653572"/>
      </dsp:txXfrm>
    </dsp:sp>
    <dsp:sp modelId="{DFE9297A-7FCC-45D5-96A3-744FDB7B6076}">
      <dsp:nvSpPr>
        <dsp:cNvPr id="0" name=""/>
        <dsp:cNvSpPr/>
      </dsp:nvSpPr>
      <dsp:spPr>
        <a:xfrm>
          <a:off x="444568" y="1373998"/>
          <a:ext cx="6183175"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PERSPECTIVES</a:t>
          </a:r>
          <a:endParaRPr lang="en-GB" sz="3700" kern="1200" dirty="0"/>
        </a:p>
      </dsp:txBody>
      <dsp:txXfrm>
        <a:off x="444568" y="1373998"/>
        <a:ext cx="6183175" cy="653572"/>
      </dsp:txXfrm>
    </dsp:sp>
    <dsp:sp modelId="{A45F92C0-7586-4292-971A-2D2A94AE1ECB}">
      <dsp:nvSpPr>
        <dsp:cNvPr id="0" name=""/>
        <dsp:cNvSpPr/>
      </dsp:nvSpPr>
      <dsp:spPr>
        <a:xfrm>
          <a:off x="1021455" y="2060249"/>
          <a:ext cx="50294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THE IDENTITY STRUCTURE</a:t>
          </a:r>
          <a:endParaRPr lang="en-GB" sz="3700" kern="1200" dirty="0"/>
        </a:p>
      </dsp:txBody>
      <dsp:txXfrm>
        <a:off x="1021455" y="2060249"/>
        <a:ext cx="5029400" cy="653572"/>
      </dsp:txXfrm>
    </dsp:sp>
    <dsp:sp modelId="{047A906D-B3F2-42E5-9BFB-BC72019A1C04}">
      <dsp:nvSpPr>
        <dsp:cNvPr id="0" name=""/>
        <dsp:cNvSpPr/>
      </dsp:nvSpPr>
      <dsp:spPr>
        <a:xfrm>
          <a:off x="1376155" y="2746501"/>
          <a:ext cx="4320000" cy="65357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VALUE PROPOSITION</a:t>
          </a:r>
          <a:endParaRPr lang="en-GB" sz="3700" kern="1200" dirty="0"/>
        </a:p>
      </dsp:txBody>
      <dsp:txXfrm>
        <a:off x="1376155" y="2746501"/>
        <a:ext cx="4320000" cy="6535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1A0A6-B86C-48C1-921D-5C8ADBE65346}">
      <dsp:nvSpPr>
        <dsp:cNvPr id="0" name=""/>
        <dsp:cNvSpPr/>
      </dsp:nvSpPr>
      <dsp:spPr>
        <a:xfrm>
          <a:off x="2786083" y="1650524"/>
          <a:ext cx="1699953" cy="169995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Value Proposition</a:t>
          </a:r>
          <a:endParaRPr lang="en-GB" sz="2600" kern="1200" dirty="0"/>
        </a:p>
      </dsp:txBody>
      <dsp:txXfrm>
        <a:off x="3035035" y="1899476"/>
        <a:ext cx="1202049" cy="1202049"/>
      </dsp:txXfrm>
    </dsp:sp>
    <dsp:sp modelId="{A18202C1-6457-411C-95E9-7F7372302D93}">
      <dsp:nvSpPr>
        <dsp:cNvPr id="0" name=""/>
        <dsp:cNvSpPr/>
      </dsp:nvSpPr>
      <dsp:spPr>
        <a:xfrm rot="16200000">
          <a:off x="3635186" y="1632558"/>
          <a:ext cx="1747" cy="34183"/>
        </a:xfrm>
        <a:custGeom>
          <a:avLst/>
          <a:gdLst/>
          <a:ahLst/>
          <a:cxnLst/>
          <a:rect l="0" t="0" r="0" b="0"/>
          <a:pathLst>
            <a:path>
              <a:moveTo>
                <a:pt x="0" y="17091"/>
              </a:moveTo>
              <a:lnTo>
                <a:pt x="1747" y="170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3636016" y="1649606"/>
        <a:ext cx="87" cy="87"/>
      </dsp:txXfrm>
    </dsp:sp>
    <dsp:sp modelId="{62D474DD-6A06-4EBA-B340-60672622D4A7}">
      <dsp:nvSpPr>
        <dsp:cNvPr id="0" name=""/>
        <dsp:cNvSpPr/>
      </dsp:nvSpPr>
      <dsp:spPr>
        <a:xfrm>
          <a:off x="2569832" y="-278207"/>
          <a:ext cx="2132454" cy="19269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Emotional Benefits</a:t>
          </a:r>
          <a:endParaRPr lang="en-GB" sz="2600" kern="1200" dirty="0"/>
        </a:p>
      </dsp:txBody>
      <dsp:txXfrm>
        <a:off x="2882123" y="3993"/>
        <a:ext cx="1507872" cy="1362584"/>
      </dsp:txXfrm>
    </dsp:sp>
    <dsp:sp modelId="{6C0F2B10-76BC-47C9-A9E1-D3FFFEEC96F1}">
      <dsp:nvSpPr>
        <dsp:cNvPr id="0" name=""/>
        <dsp:cNvSpPr/>
      </dsp:nvSpPr>
      <dsp:spPr>
        <a:xfrm rot="12600000">
          <a:off x="4318752" y="2894086"/>
          <a:ext cx="57243" cy="34183"/>
        </a:xfrm>
        <a:custGeom>
          <a:avLst/>
          <a:gdLst/>
          <a:ahLst/>
          <a:cxnLst/>
          <a:rect l="0" t="0" r="0" b="0"/>
          <a:pathLst>
            <a:path>
              <a:moveTo>
                <a:pt x="0" y="17091"/>
              </a:moveTo>
              <a:lnTo>
                <a:pt x="57243" y="170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4345943" y="2909747"/>
        <a:ext cx="2862" cy="2862"/>
      </dsp:txXfrm>
    </dsp:sp>
    <dsp:sp modelId="{9083FB6E-F9CF-410C-A86B-46D7C0FBC7CE}">
      <dsp:nvSpPr>
        <dsp:cNvPr id="0" name=""/>
        <dsp:cNvSpPr/>
      </dsp:nvSpPr>
      <dsp:spPr>
        <a:xfrm>
          <a:off x="4185598" y="2385630"/>
          <a:ext cx="2044969" cy="204495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Self Expressive Benefits</a:t>
          </a:r>
          <a:endParaRPr lang="en-GB" sz="2600" kern="1200" dirty="0"/>
        </a:p>
      </dsp:txBody>
      <dsp:txXfrm>
        <a:off x="4485077" y="2685107"/>
        <a:ext cx="1446011" cy="1446001"/>
      </dsp:txXfrm>
    </dsp:sp>
    <dsp:sp modelId="{D64D8D8F-9FF0-4F4B-BAAB-1B1FB09C9E12}">
      <dsp:nvSpPr>
        <dsp:cNvPr id="0" name=""/>
        <dsp:cNvSpPr/>
      </dsp:nvSpPr>
      <dsp:spPr>
        <a:xfrm rot="9000000">
          <a:off x="2874185" y="2915303"/>
          <a:ext cx="27624" cy="34183"/>
        </a:xfrm>
        <a:custGeom>
          <a:avLst/>
          <a:gdLst/>
          <a:ahLst/>
          <a:cxnLst/>
          <a:rect l="0" t="0" r="0" b="0"/>
          <a:pathLst>
            <a:path>
              <a:moveTo>
                <a:pt x="0" y="17091"/>
              </a:moveTo>
              <a:lnTo>
                <a:pt x="27624" y="1709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2887306" y="2931704"/>
        <a:ext cx="1381" cy="1381"/>
      </dsp:txXfrm>
    </dsp:sp>
    <dsp:sp modelId="{36C1C0FA-27E0-453F-8263-B84F406E5EF3}">
      <dsp:nvSpPr>
        <dsp:cNvPr id="0" name=""/>
        <dsp:cNvSpPr/>
      </dsp:nvSpPr>
      <dsp:spPr>
        <a:xfrm>
          <a:off x="1113019" y="2507535"/>
          <a:ext cx="1902034" cy="18011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Functional Benefits</a:t>
          </a:r>
          <a:endParaRPr lang="en-GB" sz="2600" kern="1200" dirty="0"/>
        </a:p>
      </dsp:txBody>
      <dsp:txXfrm>
        <a:off x="1391565" y="2771307"/>
        <a:ext cx="1344942" cy="1273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5EB24-8D4C-4A20-A5DF-E59AEC905DB6}">
      <dsp:nvSpPr>
        <dsp:cNvPr id="0" name=""/>
        <dsp:cNvSpPr/>
      </dsp:nvSpPr>
      <dsp:spPr>
        <a:xfrm>
          <a:off x="677893" y="2176"/>
          <a:ext cx="5670000" cy="104666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49860" rIns="149860" bIns="149860" numCol="1" spcCol="1270" anchor="ctr" anchorCtr="0">
          <a:noAutofit/>
        </a:bodyPr>
        <a:lstStyle/>
        <a:p>
          <a:pPr lvl="0" algn="ctr" defTabSz="2622550">
            <a:lnSpc>
              <a:spcPct val="90000"/>
            </a:lnSpc>
            <a:spcBef>
              <a:spcPct val="0"/>
            </a:spcBef>
            <a:spcAft>
              <a:spcPct val="35000"/>
            </a:spcAft>
          </a:pPr>
          <a:r>
            <a:rPr lang="en-GB" sz="5900" kern="1200" dirty="0" smtClean="0"/>
            <a:t>Flankers (Fighters)</a:t>
          </a:r>
          <a:endParaRPr lang="en-GB" sz="5900" kern="1200" dirty="0"/>
        </a:p>
      </dsp:txBody>
      <dsp:txXfrm>
        <a:off x="677893" y="2176"/>
        <a:ext cx="5670000" cy="1046665"/>
      </dsp:txXfrm>
    </dsp:sp>
    <dsp:sp modelId="{441E69DE-4ACB-4AD2-9CA2-657A2D70672A}">
      <dsp:nvSpPr>
        <dsp:cNvPr id="0" name=""/>
        <dsp:cNvSpPr/>
      </dsp:nvSpPr>
      <dsp:spPr>
        <a:xfrm>
          <a:off x="1732470" y="1101175"/>
          <a:ext cx="3560846" cy="104666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49860" rIns="149860" bIns="149860" numCol="1" spcCol="1270" anchor="ctr" anchorCtr="0">
          <a:noAutofit/>
        </a:bodyPr>
        <a:lstStyle/>
        <a:p>
          <a:pPr lvl="0" algn="ctr" defTabSz="2622550">
            <a:lnSpc>
              <a:spcPct val="90000"/>
            </a:lnSpc>
            <a:spcBef>
              <a:spcPct val="0"/>
            </a:spcBef>
            <a:spcAft>
              <a:spcPct val="35000"/>
            </a:spcAft>
          </a:pPr>
          <a:r>
            <a:rPr lang="en-GB" sz="5900" kern="1200" dirty="0" smtClean="0"/>
            <a:t>Cash-Cows</a:t>
          </a:r>
          <a:endParaRPr lang="en-GB" sz="5900" kern="1200" dirty="0"/>
        </a:p>
      </dsp:txBody>
      <dsp:txXfrm>
        <a:off x="1732470" y="1101175"/>
        <a:ext cx="3560846" cy="1046665"/>
      </dsp:txXfrm>
    </dsp:sp>
    <dsp:sp modelId="{B2D63E9D-B10B-418A-91FF-0DA0A97AAA55}">
      <dsp:nvSpPr>
        <dsp:cNvPr id="0" name=""/>
        <dsp:cNvSpPr/>
      </dsp:nvSpPr>
      <dsp:spPr>
        <a:xfrm>
          <a:off x="390686" y="2200174"/>
          <a:ext cx="6244414" cy="104666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49860" rIns="149860" bIns="149860" numCol="1" spcCol="1270" anchor="ctr" anchorCtr="0">
          <a:noAutofit/>
        </a:bodyPr>
        <a:lstStyle/>
        <a:p>
          <a:pPr lvl="0" algn="ctr" defTabSz="2622550">
            <a:lnSpc>
              <a:spcPct val="90000"/>
            </a:lnSpc>
            <a:spcBef>
              <a:spcPct val="0"/>
            </a:spcBef>
            <a:spcAft>
              <a:spcPct val="35000"/>
            </a:spcAft>
          </a:pPr>
          <a:r>
            <a:rPr lang="en-GB" sz="5900" kern="1200" dirty="0" smtClean="0"/>
            <a:t>Low-End Entry Level</a:t>
          </a:r>
          <a:endParaRPr lang="en-GB" sz="5900" kern="1200" dirty="0"/>
        </a:p>
      </dsp:txBody>
      <dsp:txXfrm>
        <a:off x="390686" y="2200174"/>
        <a:ext cx="6244414" cy="1046665"/>
      </dsp:txXfrm>
    </dsp:sp>
    <dsp:sp modelId="{67FF3A63-1F41-45F5-89F7-3903873A3771}">
      <dsp:nvSpPr>
        <dsp:cNvPr id="0" name=""/>
        <dsp:cNvSpPr/>
      </dsp:nvSpPr>
      <dsp:spPr>
        <a:xfrm>
          <a:off x="722893" y="3299173"/>
          <a:ext cx="5580000" cy="104666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860" tIns="149860" rIns="149860" bIns="149860" numCol="1" spcCol="1270" anchor="ctr" anchorCtr="0">
          <a:noAutofit/>
        </a:bodyPr>
        <a:lstStyle/>
        <a:p>
          <a:pPr lvl="0" algn="ctr" defTabSz="2622550">
            <a:lnSpc>
              <a:spcPct val="90000"/>
            </a:lnSpc>
            <a:spcBef>
              <a:spcPct val="0"/>
            </a:spcBef>
            <a:spcAft>
              <a:spcPct val="35000"/>
            </a:spcAft>
          </a:pPr>
          <a:r>
            <a:rPr lang="en-GB" sz="5900" kern="1200" dirty="0" smtClean="0"/>
            <a:t>High End Prestige</a:t>
          </a:r>
          <a:endParaRPr lang="en-GB" sz="5900" kern="1200" dirty="0"/>
        </a:p>
      </dsp:txBody>
      <dsp:txXfrm>
        <a:off x="722893" y="3299173"/>
        <a:ext cx="5580000" cy="1046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05E0-76A0-4877-8239-DF2F380A9011}">
      <dsp:nvSpPr>
        <dsp:cNvPr id="0" name=""/>
        <dsp:cNvSpPr/>
      </dsp:nvSpPr>
      <dsp:spPr>
        <a:xfrm>
          <a:off x="1016155" y="1494"/>
          <a:ext cx="5040000" cy="6535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WHAT’S BRAND IDENTITY</a:t>
          </a:r>
          <a:endParaRPr lang="en-GB" sz="3700" kern="1200" dirty="0"/>
        </a:p>
      </dsp:txBody>
      <dsp:txXfrm>
        <a:off x="1016155" y="1494"/>
        <a:ext cx="5040000" cy="653572"/>
      </dsp:txXfrm>
    </dsp:sp>
    <dsp:sp modelId="{236308E4-8777-4C91-905A-28010220FB12}">
      <dsp:nvSpPr>
        <dsp:cNvPr id="0" name=""/>
        <dsp:cNvSpPr/>
      </dsp:nvSpPr>
      <dsp:spPr>
        <a:xfrm>
          <a:off x="1196155" y="687746"/>
          <a:ext cx="4680000" cy="6535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TRAPS</a:t>
          </a:r>
          <a:endParaRPr lang="en-GB" sz="3700" kern="1200" dirty="0"/>
        </a:p>
      </dsp:txBody>
      <dsp:txXfrm>
        <a:off x="1196155" y="687746"/>
        <a:ext cx="4680000" cy="653572"/>
      </dsp:txXfrm>
    </dsp:sp>
    <dsp:sp modelId="{DFE9297A-7FCC-45D5-96A3-744FDB7B6076}">
      <dsp:nvSpPr>
        <dsp:cNvPr id="0" name=""/>
        <dsp:cNvSpPr/>
      </dsp:nvSpPr>
      <dsp:spPr>
        <a:xfrm>
          <a:off x="444568" y="1373998"/>
          <a:ext cx="6183175" cy="6535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PERSPECTIVES</a:t>
          </a:r>
          <a:endParaRPr lang="en-GB" sz="3700" kern="1200" dirty="0"/>
        </a:p>
      </dsp:txBody>
      <dsp:txXfrm>
        <a:off x="444568" y="1373998"/>
        <a:ext cx="6183175" cy="653572"/>
      </dsp:txXfrm>
    </dsp:sp>
    <dsp:sp modelId="{A45F92C0-7586-4292-971A-2D2A94AE1ECB}">
      <dsp:nvSpPr>
        <dsp:cNvPr id="0" name=""/>
        <dsp:cNvSpPr/>
      </dsp:nvSpPr>
      <dsp:spPr>
        <a:xfrm>
          <a:off x="1021455" y="2060249"/>
          <a:ext cx="5029400" cy="6535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THE IDENTITY STRUCTURE</a:t>
          </a:r>
          <a:endParaRPr lang="en-GB" sz="3700" kern="1200" dirty="0"/>
        </a:p>
      </dsp:txBody>
      <dsp:txXfrm>
        <a:off x="1021455" y="2060249"/>
        <a:ext cx="5029400" cy="653572"/>
      </dsp:txXfrm>
    </dsp:sp>
    <dsp:sp modelId="{047A906D-B3F2-42E5-9BFB-BC72019A1C04}">
      <dsp:nvSpPr>
        <dsp:cNvPr id="0" name=""/>
        <dsp:cNvSpPr/>
      </dsp:nvSpPr>
      <dsp:spPr>
        <a:xfrm>
          <a:off x="1376155" y="2746501"/>
          <a:ext cx="4320000" cy="6535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VALUE PROPOSITION</a:t>
          </a:r>
          <a:endParaRPr lang="en-GB" sz="3700" kern="1200" dirty="0"/>
        </a:p>
      </dsp:txBody>
      <dsp:txXfrm>
        <a:off x="1376155" y="2746501"/>
        <a:ext cx="4320000" cy="653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05E0-76A0-4877-8239-DF2F380A9011}">
      <dsp:nvSpPr>
        <dsp:cNvPr id="0" name=""/>
        <dsp:cNvSpPr/>
      </dsp:nvSpPr>
      <dsp:spPr>
        <a:xfrm>
          <a:off x="1016155" y="1494"/>
          <a:ext cx="5040000" cy="65357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WHAT’S BRAND IDENTITY</a:t>
          </a:r>
          <a:endParaRPr lang="en-GB" sz="3700" kern="1200" dirty="0"/>
        </a:p>
      </dsp:txBody>
      <dsp:txXfrm>
        <a:off x="1016155" y="1494"/>
        <a:ext cx="5040000" cy="653572"/>
      </dsp:txXfrm>
    </dsp:sp>
    <dsp:sp modelId="{236308E4-8777-4C91-905A-28010220FB12}">
      <dsp:nvSpPr>
        <dsp:cNvPr id="0" name=""/>
        <dsp:cNvSpPr/>
      </dsp:nvSpPr>
      <dsp:spPr>
        <a:xfrm>
          <a:off x="1196155" y="687746"/>
          <a:ext cx="468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TRAPS</a:t>
          </a:r>
          <a:endParaRPr lang="en-GB" sz="3700" kern="1200" dirty="0"/>
        </a:p>
      </dsp:txBody>
      <dsp:txXfrm>
        <a:off x="1196155" y="687746"/>
        <a:ext cx="4680000" cy="653572"/>
      </dsp:txXfrm>
    </dsp:sp>
    <dsp:sp modelId="{DFE9297A-7FCC-45D5-96A3-744FDB7B6076}">
      <dsp:nvSpPr>
        <dsp:cNvPr id="0" name=""/>
        <dsp:cNvSpPr/>
      </dsp:nvSpPr>
      <dsp:spPr>
        <a:xfrm>
          <a:off x="444568" y="1373998"/>
          <a:ext cx="6183175"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PERSPECTIVES</a:t>
          </a:r>
          <a:endParaRPr lang="en-GB" sz="3700" kern="1200" dirty="0"/>
        </a:p>
      </dsp:txBody>
      <dsp:txXfrm>
        <a:off x="444568" y="1373998"/>
        <a:ext cx="6183175" cy="653572"/>
      </dsp:txXfrm>
    </dsp:sp>
    <dsp:sp modelId="{A45F92C0-7586-4292-971A-2D2A94AE1ECB}">
      <dsp:nvSpPr>
        <dsp:cNvPr id="0" name=""/>
        <dsp:cNvSpPr/>
      </dsp:nvSpPr>
      <dsp:spPr>
        <a:xfrm>
          <a:off x="1021455" y="2060249"/>
          <a:ext cx="50294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THE IDENTITY STRUCTURE</a:t>
          </a:r>
          <a:endParaRPr lang="en-GB" sz="3700" kern="1200" dirty="0"/>
        </a:p>
      </dsp:txBody>
      <dsp:txXfrm>
        <a:off x="1021455" y="2060249"/>
        <a:ext cx="5029400" cy="653572"/>
      </dsp:txXfrm>
    </dsp:sp>
    <dsp:sp modelId="{047A906D-B3F2-42E5-9BFB-BC72019A1C04}">
      <dsp:nvSpPr>
        <dsp:cNvPr id="0" name=""/>
        <dsp:cNvSpPr/>
      </dsp:nvSpPr>
      <dsp:spPr>
        <a:xfrm>
          <a:off x="1376155" y="2746501"/>
          <a:ext cx="432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VALUE PROPOSITION</a:t>
          </a:r>
          <a:endParaRPr lang="en-GB" sz="3700" kern="1200" dirty="0"/>
        </a:p>
      </dsp:txBody>
      <dsp:txXfrm>
        <a:off x="1376155" y="2746501"/>
        <a:ext cx="4320000" cy="653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09979-FAF3-4E78-A0DA-654BF18EEEAD}">
      <dsp:nvSpPr>
        <dsp:cNvPr id="0" name=""/>
        <dsp:cNvSpPr/>
      </dsp:nvSpPr>
      <dsp:spPr>
        <a:xfrm>
          <a:off x="2984265" y="1511333"/>
          <a:ext cx="1190170" cy="119017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Brand Personality</a:t>
          </a:r>
          <a:endParaRPr lang="en-GB" sz="2400" kern="1200" dirty="0"/>
        </a:p>
      </dsp:txBody>
      <dsp:txXfrm>
        <a:off x="3158561" y="1685629"/>
        <a:ext cx="841578" cy="841578"/>
      </dsp:txXfrm>
    </dsp:sp>
    <dsp:sp modelId="{E7E77322-4815-423C-8C43-71489C038ECE}">
      <dsp:nvSpPr>
        <dsp:cNvPr id="0" name=""/>
        <dsp:cNvSpPr/>
      </dsp:nvSpPr>
      <dsp:spPr>
        <a:xfrm rot="16200000">
          <a:off x="3506667" y="1423955"/>
          <a:ext cx="145368" cy="29387"/>
        </a:xfrm>
        <a:custGeom>
          <a:avLst/>
          <a:gdLst/>
          <a:ahLst/>
          <a:cxnLst/>
          <a:rect l="0" t="0" r="0" b="0"/>
          <a:pathLst>
            <a:path>
              <a:moveTo>
                <a:pt x="0" y="14693"/>
              </a:moveTo>
              <a:lnTo>
                <a:pt x="145368"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3575717" y="1435014"/>
        <a:ext cx="7268" cy="7268"/>
      </dsp:txXfrm>
    </dsp:sp>
    <dsp:sp modelId="{0F183C84-EC7F-4140-AE2F-2F7B40ECBFE3}">
      <dsp:nvSpPr>
        <dsp:cNvPr id="0" name=""/>
        <dsp:cNvSpPr/>
      </dsp:nvSpPr>
      <dsp:spPr>
        <a:xfrm>
          <a:off x="2770261" y="-252215"/>
          <a:ext cx="1618180" cy="161818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Sincerity</a:t>
          </a:r>
          <a:endParaRPr lang="en-GB" sz="2400" kern="1200" dirty="0"/>
        </a:p>
      </dsp:txBody>
      <dsp:txXfrm>
        <a:off x="3007238" y="-15238"/>
        <a:ext cx="1144226" cy="1144226"/>
      </dsp:txXfrm>
    </dsp:sp>
    <dsp:sp modelId="{8FD017D5-A689-4E75-8E3D-21B4671CD999}">
      <dsp:nvSpPr>
        <dsp:cNvPr id="0" name=""/>
        <dsp:cNvSpPr/>
      </dsp:nvSpPr>
      <dsp:spPr>
        <a:xfrm rot="20520000">
          <a:off x="4144842" y="1904875"/>
          <a:ext cx="19144" cy="29387"/>
        </a:xfrm>
        <a:custGeom>
          <a:avLst/>
          <a:gdLst/>
          <a:ahLst/>
          <a:cxnLst/>
          <a:rect l="0" t="0" r="0" b="0"/>
          <a:pathLst>
            <a:path>
              <a:moveTo>
                <a:pt x="0" y="14693"/>
              </a:moveTo>
              <a:lnTo>
                <a:pt x="19144"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4153936" y="1919090"/>
        <a:ext cx="957" cy="957"/>
      </dsp:txXfrm>
    </dsp:sp>
    <dsp:sp modelId="{5972CD56-6F83-44DE-87C7-70BBDE529A43}">
      <dsp:nvSpPr>
        <dsp:cNvPr id="0" name=""/>
        <dsp:cNvSpPr/>
      </dsp:nvSpPr>
      <dsp:spPr>
        <a:xfrm>
          <a:off x="4117741" y="692269"/>
          <a:ext cx="1870627" cy="1870627"/>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Excitement</a:t>
          </a:r>
          <a:endParaRPr lang="en-GB" sz="2400" kern="1200" dirty="0"/>
        </a:p>
      </dsp:txBody>
      <dsp:txXfrm>
        <a:off x="4391688" y="966216"/>
        <a:ext cx="1322733" cy="1322733"/>
      </dsp:txXfrm>
    </dsp:sp>
    <dsp:sp modelId="{46BD86F6-2151-4345-A347-292E1ABEA0C0}">
      <dsp:nvSpPr>
        <dsp:cNvPr id="0" name=""/>
        <dsp:cNvSpPr/>
      </dsp:nvSpPr>
      <dsp:spPr>
        <a:xfrm rot="3240000">
          <a:off x="3920983" y="2589155"/>
          <a:ext cx="39544" cy="29387"/>
        </a:xfrm>
        <a:custGeom>
          <a:avLst/>
          <a:gdLst/>
          <a:ahLst/>
          <a:cxnLst/>
          <a:rect l="0" t="0" r="0" b="0"/>
          <a:pathLst>
            <a:path>
              <a:moveTo>
                <a:pt x="0" y="14693"/>
              </a:moveTo>
              <a:lnTo>
                <a:pt x="39544"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3939766" y="2602860"/>
        <a:ext cx="1977" cy="1977"/>
      </dsp:txXfrm>
    </dsp:sp>
    <dsp:sp modelId="{023DF0B8-BA9F-49CD-976B-A969A79F879F}">
      <dsp:nvSpPr>
        <dsp:cNvPr id="0" name=""/>
        <dsp:cNvSpPr/>
      </dsp:nvSpPr>
      <dsp:spPr>
        <a:xfrm>
          <a:off x="3575236" y="2445111"/>
          <a:ext cx="1829828" cy="182982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Competence</a:t>
          </a:r>
          <a:endParaRPr lang="en-GB" sz="2400" kern="1200" dirty="0"/>
        </a:p>
      </dsp:txBody>
      <dsp:txXfrm>
        <a:off x="3843208" y="2713083"/>
        <a:ext cx="1293884" cy="1293884"/>
      </dsp:txXfrm>
    </dsp:sp>
    <dsp:sp modelId="{02F28BC4-D83E-415A-8995-C6878D470F7F}">
      <dsp:nvSpPr>
        <dsp:cNvPr id="0" name=""/>
        <dsp:cNvSpPr/>
      </dsp:nvSpPr>
      <dsp:spPr>
        <a:xfrm rot="7560000">
          <a:off x="2944265" y="2718528"/>
          <a:ext cx="359372" cy="29387"/>
        </a:xfrm>
        <a:custGeom>
          <a:avLst/>
          <a:gdLst/>
          <a:ahLst/>
          <a:cxnLst/>
          <a:rect l="0" t="0" r="0" b="0"/>
          <a:pathLst>
            <a:path>
              <a:moveTo>
                <a:pt x="0" y="14693"/>
              </a:moveTo>
              <a:lnTo>
                <a:pt x="359372"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114967" y="2724238"/>
        <a:ext cx="17968" cy="17968"/>
      </dsp:txXfrm>
    </dsp:sp>
    <dsp:sp modelId="{76FC79D4-D96F-474C-AABE-328A06B9F473}">
      <dsp:nvSpPr>
        <dsp:cNvPr id="0" name=""/>
        <dsp:cNvSpPr/>
      </dsp:nvSpPr>
      <dsp:spPr>
        <a:xfrm>
          <a:off x="2073466" y="2764940"/>
          <a:ext cx="1190170" cy="1190170"/>
        </a:xfrm>
        <a:prstGeom prst="ellipse">
          <a:avLst/>
        </a:prstGeom>
        <a:solidFill>
          <a:srgbClr val="DB259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Sophistication</a:t>
          </a:r>
          <a:endParaRPr lang="en-GB" sz="2400" kern="1200" dirty="0"/>
        </a:p>
      </dsp:txBody>
      <dsp:txXfrm>
        <a:off x="2247762" y="2939236"/>
        <a:ext cx="841578" cy="841578"/>
      </dsp:txXfrm>
    </dsp:sp>
    <dsp:sp modelId="{D0418C6D-CEBE-4050-BD5A-2C815FA8FEF5}">
      <dsp:nvSpPr>
        <dsp:cNvPr id="0" name=""/>
        <dsp:cNvSpPr/>
      </dsp:nvSpPr>
      <dsp:spPr>
        <a:xfrm rot="11880000">
          <a:off x="2866826" y="1884619"/>
          <a:ext cx="150242" cy="29387"/>
        </a:xfrm>
        <a:custGeom>
          <a:avLst/>
          <a:gdLst/>
          <a:ahLst/>
          <a:cxnLst/>
          <a:rect l="0" t="0" r="0" b="0"/>
          <a:pathLst>
            <a:path>
              <a:moveTo>
                <a:pt x="0" y="14693"/>
              </a:moveTo>
              <a:lnTo>
                <a:pt x="150242" y="14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2938191" y="1895557"/>
        <a:ext cx="7512" cy="7512"/>
      </dsp:txXfrm>
    </dsp:sp>
    <dsp:sp modelId="{95ECDE56-C0A8-43CC-AB20-6D63E0F9ED69}">
      <dsp:nvSpPr>
        <dsp:cNvPr id="0" name=""/>
        <dsp:cNvSpPr/>
      </dsp:nvSpPr>
      <dsp:spPr>
        <a:xfrm>
          <a:off x="1301431" y="823367"/>
          <a:ext cx="1608432" cy="1608432"/>
        </a:xfrm>
        <a:prstGeom prst="ellipse">
          <a:avLst/>
        </a:prstGeom>
        <a:solidFill>
          <a:srgbClr val="D1842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kern="1200" dirty="0" smtClean="0"/>
            <a:t>Ruggedness</a:t>
          </a:r>
          <a:endParaRPr lang="en-GB" sz="2400" kern="1200" dirty="0"/>
        </a:p>
      </dsp:txBody>
      <dsp:txXfrm>
        <a:off x="1536980" y="1058916"/>
        <a:ext cx="1137334" cy="1137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05E0-76A0-4877-8239-DF2F380A9011}">
      <dsp:nvSpPr>
        <dsp:cNvPr id="0" name=""/>
        <dsp:cNvSpPr/>
      </dsp:nvSpPr>
      <dsp:spPr>
        <a:xfrm>
          <a:off x="1016155" y="1494"/>
          <a:ext cx="504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WHAT’S BRAND IDENTITY</a:t>
          </a:r>
          <a:endParaRPr lang="en-GB" sz="3700" kern="1200" dirty="0"/>
        </a:p>
      </dsp:txBody>
      <dsp:txXfrm>
        <a:off x="1016155" y="1494"/>
        <a:ext cx="5040000" cy="653572"/>
      </dsp:txXfrm>
    </dsp:sp>
    <dsp:sp modelId="{236308E4-8777-4C91-905A-28010220FB12}">
      <dsp:nvSpPr>
        <dsp:cNvPr id="0" name=""/>
        <dsp:cNvSpPr/>
      </dsp:nvSpPr>
      <dsp:spPr>
        <a:xfrm>
          <a:off x="1196155" y="687746"/>
          <a:ext cx="4680000" cy="653572"/>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TRAPS</a:t>
          </a:r>
          <a:endParaRPr lang="en-GB" sz="3700" kern="1200" dirty="0"/>
        </a:p>
      </dsp:txBody>
      <dsp:txXfrm>
        <a:off x="1196155" y="687746"/>
        <a:ext cx="4680000" cy="653572"/>
      </dsp:txXfrm>
    </dsp:sp>
    <dsp:sp modelId="{DFE9297A-7FCC-45D5-96A3-744FDB7B6076}">
      <dsp:nvSpPr>
        <dsp:cNvPr id="0" name=""/>
        <dsp:cNvSpPr/>
      </dsp:nvSpPr>
      <dsp:spPr>
        <a:xfrm>
          <a:off x="444568" y="1373998"/>
          <a:ext cx="6183175"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BRAND IDENTITY PERSPECTIVES</a:t>
          </a:r>
          <a:endParaRPr lang="en-GB" sz="3700" kern="1200" dirty="0"/>
        </a:p>
      </dsp:txBody>
      <dsp:txXfrm>
        <a:off x="444568" y="1373998"/>
        <a:ext cx="6183175" cy="653572"/>
      </dsp:txXfrm>
    </dsp:sp>
    <dsp:sp modelId="{A45F92C0-7586-4292-971A-2D2A94AE1ECB}">
      <dsp:nvSpPr>
        <dsp:cNvPr id="0" name=""/>
        <dsp:cNvSpPr/>
      </dsp:nvSpPr>
      <dsp:spPr>
        <a:xfrm>
          <a:off x="1021455" y="2060249"/>
          <a:ext cx="50294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THE IDENTITY STRUCTURE</a:t>
          </a:r>
          <a:endParaRPr lang="en-GB" sz="3700" kern="1200" dirty="0"/>
        </a:p>
      </dsp:txBody>
      <dsp:txXfrm>
        <a:off x="1021455" y="2060249"/>
        <a:ext cx="5029400" cy="653572"/>
      </dsp:txXfrm>
    </dsp:sp>
    <dsp:sp modelId="{047A906D-B3F2-42E5-9BFB-BC72019A1C04}">
      <dsp:nvSpPr>
        <dsp:cNvPr id="0" name=""/>
        <dsp:cNvSpPr/>
      </dsp:nvSpPr>
      <dsp:spPr>
        <a:xfrm>
          <a:off x="1376155" y="2746501"/>
          <a:ext cx="4320000" cy="653572"/>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a:lnSpc>
              <a:spcPct val="90000"/>
            </a:lnSpc>
            <a:spcBef>
              <a:spcPct val="0"/>
            </a:spcBef>
            <a:spcAft>
              <a:spcPct val="35000"/>
            </a:spcAft>
          </a:pPr>
          <a:r>
            <a:rPr lang="en-GB" sz="3700" kern="1200" dirty="0" smtClean="0"/>
            <a:t>VALUE PROPOSITION</a:t>
          </a:r>
          <a:endParaRPr lang="en-GB" sz="3700" kern="1200" dirty="0"/>
        </a:p>
      </dsp:txBody>
      <dsp:txXfrm>
        <a:off x="1376155" y="2746501"/>
        <a:ext cx="4320000" cy="6535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35E25-634C-4D0C-BB08-36176172F53B}">
      <dsp:nvSpPr>
        <dsp:cNvPr id="0" name=""/>
        <dsp:cNvSpPr/>
      </dsp:nvSpPr>
      <dsp:spPr>
        <a:xfrm>
          <a:off x="3507655" y="1222026"/>
          <a:ext cx="1796239" cy="179623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Brand Identity traps</a:t>
          </a:r>
          <a:endParaRPr lang="en-US" sz="2600" b="1" kern="1200" dirty="0"/>
        </a:p>
      </dsp:txBody>
      <dsp:txXfrm>
        <a:off x="3770708" y="1485079"/>
        <a:ext cx="1270133" cy="1270133"/>
      </dsp:txXfrm>
    </dsp:sp>
    <dsp:sp modelId="{B367359F-18B4-49EF-B875-51DF5D308F9C}">
      <dsp:nvSpPr>
        <dsp:cNvPr id="0" name=""/>
        <dsp:cNvSpPr/>
      </dsp:nvSpPr>
      <dsp:spPr>
        <a:xfrm rot="16200000">
          <a:off x="4399251" y="1202661"/>
          <a:ext cx="13048" cy="25681"/>
        </a:xfrm>
        <a:custGeom>
          <a:avLst/>
          <a:gdLst/>
          <a:ahLst/>
          <a:cxnLst/>
          <a:rect l="0" t="0" r="0" b="0"/>
          <a:pathLst>
            <a:path>
              <a:moveTo>
                <a:pt x="0" y="12840"/>
              </a:moveTo>
              <a:lnTo>
                <a:pt x="13048" y="1284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4405449" y="1215176"/>
        <a:ext cx="652" cy="652"/>
      </dsp:txXfrm>
    </dsp:sp>
    <dsp:sp modelId="{BE3ED57C-293B-4F81-B123-EF2CACBA08AB}">
      <dsp:nvSpPr>
        <dsp:cNvPr id="0" name=""/>
        <dsp:cNvSpPr/>
      </dsp:nvSpPr>
      <dsp:spPr>
        <a:xfrm>
          <a:off x="3692264" y="-218043"/>
          <a:ext cx="1427021" cy="142702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Brand Image Trap</a:t>
          </a:r>
          <a:endParaRPr lang="en-US" sz="2600" b="1" kern="1200" dirty="0"/>
        </a:p>
      </dsp:txBody>
      <dsp:txXfrm>
        <a:off x="3901246" y="-9061"/>
        <a:ext cx="1009057" cy="1009057"/>
      </dsp:txXfrm>
    </dsp:sp>
    <dsp:sp modelId="{3B890F75-727B-4FF8-9DD0-1698515B543A}">
      <dsp:nvSpPr>
        <dsp:cNvPr id="0" name=""/>
        <dsp:cNvSpPr/>
      </dsp:nvSpPr>
      <dsp:spPr>
        <a:xfrm rot="10800000">
          <a:off x="5164212" y="2107305"/>
          <a:ext cx="139683" cy="25681"/>
        </a:xfrm>
        <a:custGeom>
          <a:avLst/>
          <a:gdLst/>
          <a:ahLst/>
          <a:cxnLst/>
          <a:rect l="0" t="0" r="0" b="0"/>
          <a:pathLst>
            <a:path>
              <a:moveTo>
                <a:pt x="0" y="12840"/>
              </a:moveTo>
              <a:lnTo>
                <a:pt x="139683" y="1284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p>
      </dsp:txBody>
      <dsp:txXfrm rot="10800000">
        <a:off x="5230561" y="2116654"/>
        <a:ext cx="6984" cy="6984"/>
      </dsp:txXfrm>
    </dsp:sp>
    <dsp:sp modelId="{6F061144-D67F-477D-857D-C973B1E7C4AF}">
      <dsp:nvSpPr>
        <dsp:cNvPr id="0" name=""/>
        <dsp:cNvSpPr/>
      </dsp:nvSpPr>
      <dsp:spPr>
        <a:xfrm>
          <a:off x="5164212" y="1253903"/>
          <a:ext cx="1732485" cy="1732485"/>
        </a:xfrm>
        <a:prstGeom prst="ellipse">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Brand Position Trap</a:t>
          </a:r>
          <a:endParaRPr lang="en-US" sz="2600" b="1" kern="1200" dirty="0"/>
        </a:p>
      </dsp:txBody>
      <dsp:txXfrm>
        <a:off x="5417929" y="1507620"/>
        <a:ext cx="1225051" cy="1225051"/>
      </dsp:txXfrm>
    </dsp:sp>
    <dsp:sp modelId="{3524517F-2E70-446C-8C96-E0EAF2ACFA65}">
      <dsp:nvSpPr>
        <dsp:cNvPr id="0" name=""/>
        <dsp:cNvSpPr/>
      </dsp:nvSpPr>
      <dsp:spPr>
        <a:xfrm rot="16200000">
          <a:off x="4266209" y="2865859"/>
          <a:ext cx="279132" cy="25681"/>
        </a:xfrm>
        <a:custGeom>
          <a:avLst/>
          <a:gdLst/>
          <a:ahLst/>
          <a:cxnLst/>
          <a:rect l="0" t="0" r="0" b="0"/>
          <a:pathLst>
            <a:path>
              <a:moveTo>
                <a:pt x="0" y="12840"/>
              </a:moveTo>
              <a:lnTo>
                <a:pt x="279132" y="1284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4398797" y="2871721"/>
        <a:ext cx="13956" cy="13956"/>
      </dsp:txXfrm>
    </dsp:sp>
    <dsp:sp modelId="{FEBE0722-73E2-4DA6-BAF5-B46450415FA4}">
      <dsp:nvSpPr>
        <dsp:cNvPr id="0" name=""/>
        <dsp:cNvSpPr/>
      </dsp:nvSpPr>
      <dsp:spPr>
        <a:xfrm>
          <a:off x="3400084" y="2739133"/>
          <a:ext cx="2011382" cy="2011382"/>
        </a:xfrm>
        <a:prstGeom prst="ellipse">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Product attributes fixation trap</a:t>
          </a:r>
          <a:endParaRPr lang="en-US" sz="2600" b="1" kern="1200" dirty="0"/>
        </a:p>
      </dsp:txBody>
      <dsp:txXfrm>
        <a:off x="3694644" y="3033693"/>
        <a:ext cx="1422262" cy="1422262"/>
      </dsp:txXfrm>
    </dsp:sp>
    <dsp:sp modelId="{61B9542A-4FCE-4A9A-A78E-8D3D5623D151}">
      <dsp:nvSpPr>
        <dsp:cNvPr id="0" name=""/>
        <dsp:cNvSpPr/>
      </dsp:nvSpPr>
      <dsp:spPr>
        <a:xfrm>
          <a:off x="3507655" y="2107305"/>
          <a:ext cx="201527" cy="25681"/>
        </a:xfrm>
        <a:custGeom>
          <a:avLst/>
          <a:gdLst/>
          <a:ahLst/>
          <a:cxnLst/>
          <a:rect l="0" t="0" r="0" b="0"/>
          <a:pathLst>
            <a:path>
              <a:moveTo>
                <a:pt x="0" y="12840"/>
              </a:moveTo>
              <a:lnTo>
                <a:pt x="201527" y="1284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b="1" kern="1200"/>
        </a:p>
      </dsp:txBody>
      <dsp:txXfrm>
        <a:off x="3603381" y="2115108"/>
        <a:ext cx="10076" cy="10076"/>
      </dsp:txXfrm>
    </dsp:sp>
    <dsp:sp modelId="{BC2A3ACC-35F1-4BC0-A79A-75DAC27AEE31}">
      <dsp:nvSpPr>
        <dsp:cNvPr id="0" name=""/>
        <dsp:cNvSpPr/>
      </dsp:nvSpPr>
      <dsp:spPr>
        <a:xfrm>
          <a:off x="1853009" y="1192059"/>
          <a:ext cx="1856173" cy="1856173"/>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dirty="0" smtClean="0"/>
            <a:t>External Perspective Trap</a:t>
          </a:r>
          <a:endParaRPr lang="en-US" sz="2600" b="1" kern="1200" dirty="0"/>
        </a:p>
      </dsp:txBody>
      <dsp:txXfrm>
        <a:off x="2124839" y="1463889"/>
        <a:ext cx="1312513" cy="13125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405E0-76A0-4877-8239-DF2F380A9011}">
      <dsp:nvSpPr>
        <dsp:cNvPr id="0" name=""/>
        <dsp:cNvSpPr/>
      </dsp:nvSpPr>
      <dsp:spPr>
        <a:xfrm>
          <a:off x="656155" y="1702"/>
          <a:ext cx="5760000" cy="818834"/>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866900">
            <a:lnSpc>
              <a:spcPct val="90000"/>
            </a:lnSpc>
            <a:spcBef>
              <a:spcPct val="0"/>
            </a:spcBef>
            <a:spcAft>
              <a:spcPct val="35000"/>
            </a:spcAft>
          </a:pPr>
          <a:r>
            <a:rPr lang="en-GB" sz="4200" kern="1200" dirty="0" smtClean="0"/>
            <a:t>WHAT’S BRAND IDENTITY</a:t>
          </a:r>
          <a:endParaRPr lang="en-GB" sz="4200" kern="1200" dirty="0"/>
        </a:p>
      </dsp:txBody>
      <dsp:txXfrm>
        <a:off x="656155" y="1702"/>
        <a:ext cx="5760000" cy="818834"/>
      </dsp:txXfrm>
    </dsp:sp>
    <dsp:sp modelId="{236308E4-8777-4C91-905A-28010220FB12}">
      <dsp:nvSpPr>
        <dsp:cNvPr id="0" name=""/>
        <dsp:cNvSpPr/>
      </dsp:nvSpPr>
      <dsp:spPr>
        <a:xfrm>
          <a:off x="881155" y="861478"/>
          <a:ext cx="5310000" cy="818834"/>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866900">
            <a:lnSpc>
              <a:spcPct val="90000"/>
            </a:lnSpc>
            <a:spcBef>
              <a:spcPct val="0"/>
            </a:spcBef>
            <a:spcAft>
              <a:spcPct val="35000"/>
            </a:spcAft>
          </a:pPr>
          <a:r>
            <a:rPr lang="en-GB" sz="4200" kern="1200" dirty="0" smtClean="0"/>
            <a:t>BRAND IDENTITY TRAPS</a:t>
          </a:r>
          <a:endParaRPr lang="en-GB" sz="4200" kern="1200" dirty="0"/>
        </a:p>
      </dsp:txBody>
      <dsp:txXfrm>
        <a:off x="881155" y="861478"/>
        <a:ext cx="5310000" cy="818834"/>
      </dsp:txXfrm>
    </dsp:sp>
    <dsp:sp modelId="{DFE9297A-7FCC-45D5-96A3-744FDB7B6076}">
      <dsp:nvSpPr>
        <dsp:cNvPr id="0" name=""/>
        <dsp:cNvSpPr/>
      </dsp:nvSpPr>
      <dsp:spPr>
        <a:xfrm>
          <a:off x="26155" y="1721255"/>
          <a:ext cx="7020000" cy="818834"/>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866900">
            <a:lnSpc>
              <a:spcPct val="90000"/>
            </a:lnSpc>
            <a:spcBef>
              <a:spcPct val="0"/>
            </a:spcBef>
            <a:spcAft>
              <a:spcPct val="35000"/>
            </a:spcAft>
          </a:pPr>
          <a:r>
            <a:rPr lang="en-GB" sz="4200" kern="1200" dirty="0" smtClean="0"/>
            <a:t>BRAND IDENTITY PERSPECTIVES</a:t>
          </a:r>
          <a:endParaRPr lang="en-GB" sz="4200" kern="1200" dirty="0"/>
        </a:p>
      </dsp:txBody>
      <dsp:txXfrm>
        <a:off x="26155" y="1721255"/>
        <a:ext cx="7020000" cy="818834"/>
      </dsp:txXfrm>
    </dsp:sp>
    <dsp:sp modelId="{A45F92C0-7586-4292-971A-2D2A94AE1ECB}">
      <dsp:nvSpPr>
        <dsp:cNvPr id="0" name=""/>
        <dsp:cNvSpPr/>
      </dsp:nvSpPr>
      <dsp:spPr>
        <a:xfrm>
          <a:off x="666166" y="2581031"/>
          <a:ext cx="5739978" cy="818834"/>
        </a:xfrm>
        <a:prstGeom prst="rect">
          <a:avLst/>
        </a:prstGeom>
        <a:solidFill>
          <a:schemeClr val="bg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866900">
            <a:lnSpc>
              <a:spcPct val="90000"/>
            </a:lnSpc>
            <a:spcBef>
              <a:spcPct val="0"/>
            </a:spcBef>
            <a:spcAft>
              <a:spcPct val="35000"/>
            </a:spcAft>
          </a:pPr>
          <a:r>
            <a:rPr lang="en-GB" sz="4200" kern="1200" dirty="0" smtClean="0"/>
            <a:t>THE IDENTITY STRUCTURE</a:t>
          </a:r>
          <a:endParaRPr lang="en-GB" sz="4200" kern="1200" dirty="0"/>
        </a:p>
      </dsp:txBody>
      <dsp:txXfrm>
        <a:off x="666166" y="2581031"/>
        <a:ext cx="5739978" cy="818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F641-091F-442B-993C-9534C40E3101}">
      <dsp:nvSpPr>
        <dsp:cNvPr id="0" name=""/>
        <dsp:cNvSpPr/>
      </dsp:nvSpPr>
      <dsp:spPr>
        <a:xfrm>
          <a:off x="2376830" y="0"/>
          <a:ext cx="1456070" cy="889490"/>
        </a:xfrm>
        <a:prstGeom prst="trapezoid">
          <a:avLst>
            <a:gd name="adj" fmla="val 69812"/>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GB" sz="2500" kern="1200" dirty="0" smtClean="0">
            <a:solidFill>
              <a:schemeClr val="bg1"/>
            </a:solidFill>
          </a:endParaRPr>
        </a:p>
        <a:p>
          <a:pPr lvl="0" algn="ctr" defTabSz="1111250">
            <a:lnSpc>
              <a:spcPct val="90000"/>
            </a:lnSpc>
            <a:spcBef>
              <a:spcPct val="0"/>
            </a:spcBef>
            <a:spcAft>
              <a:spcPct val="35000"/>
            </a:spcAft>
          </a:pPr>
          <a:r>
            <a:rPr lang="en-GB" sz="2500" kern="1200" dirty="0" smtClean="0">
              <a:solidFill>
                <a:schemeClr val="bg1"/>
              </a:solidFill>
            </a:rPr>
            <a:t>Bonding</a:t>
          </a:r>
          <a:endParaRPr lang="en-GB" sz="2500" kern="1200" dirty="0">
            <a:solidFill>
              <a:schemeClr val="bg1"/>
            </a:solidFill>
          </a:endParaRPr>
        </a:p>
      </dsp:txBody>
      <dsp:txXfrm>
        <a:off x="2376830" y="0"/>
        <a:ext cx="1456070" cy="889490"/>
      </dsp:txXfrm>
    </dsp:sp>
    <dsp:sp modelId="{3A6FDFEF-F8D3-418B-AC54-CFFE871BD076}">
      <dsp:nvSpPr>
        <dsp:cNvPr id="0" name=""/>
        <dsp:cNvSpPr/>
      </dsp:nvSpPr>
      <dsp:spPr>
        <a:xfrm>
          <a:off x="1761973" y="889490"/>
          <a:ext cx="2685783" cy="889490"/>
        </a:xfrm>
        <a:prstGeom prst="trapezoid">
          <a:avLst>
            <a:gd name="adj" fmla="val 69812"/>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rPr>
            <a:t>Advantage</a:t>
          </a:r>
          <a:endParaRPr lang="en-GB" sz="2500" kern="1200" dirty="0">
            <a:solidFill>
              <a:schemeClr val="bg1"/>
            </a:solidFill>
          </a:endParaRPr>
        </a:p>
      </dsp:txBody>
      <dsp:txXfrm>
        <a:off x="2231985" y="889490"/>
        <a:ext cx="1745759" cy="889490"/>
      </dsp:txXfrm>
    </dsp:sp>
    <dsp:sp modelId="{BBEAC1F7-9A9F-43A4-812F-BDBAFE1ED784}">
      <dsp:nvSpPr>
        <dsp:cNvPr id="0" name=""/>
        <dsp:cNvSpPr/>
      </dsp:nvSpPr>
      <dsp:spPr>
        <a:xfrm>
          <a:off x="1147123" y="1778980"/>
          <a:ext cx="3915483" cy="889490"/>
        </a:xfrm>
        <a:prstGeom prst="trapezoid">
          <a:avLst>
            <a:gd name="adj" fmla="val 69812"/>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rPr>
            <a:t>Performance</a:t>
          </a:r>
          <a:endParaRPr lang="en-GB" sz="2500" kern="1200" dirty="0">
            <a:solidFill>
              <a:schemeClr val="bg1"/>
            </a:solidFill>
          </a:endParaRPr>
        </a:p>
      </dsp:txBody>
      <dsp:txXfrm>
        <a:off x="1832333" y="1778980"/>
        <a:ext cx="2545064" cy="889490"/>
      </dsp:txXfrm>
    </dsp:sp>
    <dsp:sp modelId="{2E980348-C75B-4F18-88E7-2E4486CE1181}">
      <dsp:nvSpPr>
        <dsp:cNvPr id="0" name=""/>
        <dsp:cNvSpPr/>
      </dsp:nvSpPr>
      <dsp:spPr>
        <a:xfrm>
          <a:off x="546481" y="2668471"/>
          <a:ext cx="5116768" cy="889490"/>
        </a:xfrm>
        <a:prstGeom prst="trapezoid">
          <a:avLst>
            <a:gd name="adj" fmla="val 69812"/>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rPr>
            <a:t>Relevance</a:t>
          </a:r>
          <a:endParaRPr lang="en-GB" sz="2500" kern="1200" dirty="0">
            <a:solidFill>
              <a:schemeClr val="bg1"/>
            </a:solidFill>
          </a:endParaRPr>
        </a:p>
      </dsp:txBody>
      <dsp:txXfrm>
        <a:off x="1441915" y="2668471"/>
        <a:ext cx="3325899" cy="889490"/>
      </dsp:txXfrm>
    </dsp:sp>
    <dsp:sp modelId="{A14EE748-C7E2-4D7F-A401-0FE799B999D7}">
      <dsp:nvSpPr>
        <dsp:cNvPr id="0" name=""/>
        <dsp:cNvSpPr/>
      </dsp:nvSpPr>
      <dsp:spPr>
        <a:xfrm>
          <a:off x="0" y="3557961"/>
          <a:ext cx="6209731" cy="889490"/>
        </a:xfrm>
        <a:prstGeom prst="trapezoid">
          <a:avLst>
            <a:gd name="adj" fmla="val 69812"/>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solidFill>
                <a:schemeClr val="bg1"/>
              </a:solidFill>
            </a:rPr>
            <a:t>Presence</a:t>
          </a:r>
          <a:endParaRPr lang="en-GB" sz="2500" kern="1200" dirty="0">
            <a:solidFill>
              <a:schemeClr val="bg1"/>
            </a:solidFill>
          </a:endParaRPr>
        </a:p>
      </dsp:txBody>
      <dsp:txXfrm>
        <a:off x="1086702" y="3557961"/>
        <a:ext cx="4036325" cy="88949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6C832-87B8-4AD8-B8D0-B93FC8E19308}" type="datetimeFigureOut">
              <a:rPr lang="en-GB" smtClean="0"/>
              <a:t>30/01/2015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53ABB-F491-4A39-997D-E3BB62085835}" type="slidenum">
              <a:rPr lang="en-GB" smtClean="0"/>
              <a:t>‹Nº›</a:t>
            </a:fld>
            <a:endParaRPr lang="en-GB"/>
          </a:p>
        </p:txBody>
      </p:sp>
    </p:spTree>
    <p:extLst>
      <p:ext uri="{BB962C8B-B14F-4D97-AF65-F5344CB8AC3E}">
        <p14:creationId xmlns:p14="http://schemas.microsoft.com/office/powerpoint/2010/main" val="156682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the brand strategists position the brand identity creation as an entirely external oriented process, something that gets the customers to buy. The external perspective trap occurs when firms fail to realize the role that a brand identity can play in helping an organization understand its basic values and </a:t>
            </a:r>
            <a:r>
              <a:rPr lang="en-US" dirty="0" err="1" smtClean="0"/>
              <a:t>purpose.t</a:t>
            </a:r>
            <a:r>
              <a:rPr lang="en-US" dirty="0" smtClean="0"/>
              <a:t> is hard to expect employees to make a vision happen if they do not understand and buy into that vision.</a:t>
            </a:r>
          </a:p>
          <a:p>
            <a:endParaRPr lang="en-US" dirty="0"/>
          </a:p>
        </p:txBody>
      </p:sp>
      <p:sp>
        <p:nvSpPr>
          <p:cNvPr id="4" name="Slide Number Placeholder 3"/>
          <p:cNvSpPr>
            <a:spLocks noGrp="1"/>
          </p:cNvSpPr>
          <p:nvPr>
            <p:ph type="sldNum" sz="quarter" idx="10"/>
          </p:nvPr>
        </p:nvSpPr>
        <p:spPr/>
        <p:txBody>
          <a:bodyPr/>
          <a:lstStyle/>
          <a:p>
            <a:fld id="{0698CEA9-1CA6-4788-A8A8-D8DC6F489EE7}" type="slidenum">
              <a:rPr lang="en-US" smtClean="0"/>
              <a:t>28</a:t>
            </a:fld>
            <a:endParaRPr lang="en-US"/>
          </a:p>
        </p:txBody>
      </p:sp>
    </p:spTree>
    <p:extLst>
      <p:ext uri="{BB962C8B-B14F-4D97-AF65-F5344CB8AC3E}">
        <p14:creationId xmlns:p14="http://schemas.microsoft.com/office/powerpoint/2010/main" val="275861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the brand strategists position the brand identity creation as an entirely external oriented process, something that gets the customers to buy. The external perspective trap occurs when firms fail to realize the role that a brand identity can play in helping an organization understand its basic values and </a:t>
            </a:r>
            <a:r>
              <a:rPr lang="en-US" dirty="0" err="1" smtClean="0"/>
              <a:t>purpose.t</a:t>
            </a:r>
            <a:r>
              <a:rPr lang="en-US" dirty="0" smtClean="0"/>
              <a:t> is hard to expect employees to make a vision happen if they do not understand and buy into that vision.</a:t>
            </a:r>
          </a:p>
          <a:p>
            <a:endParaRPr lang="en-US" dirty="0"/>
          </a:p>
        </p:txBody>
      </p:sp>
      <p:sp>
        <p:nvSpPr>
          <p:cNvPr id="4" name="Slide Number Placeholder 3"/>
          <p:cNvSpPr>
            <a:spLocks noGrp="1"/>
          </p:cNvSpPr>
          <p:nvPr>
            <p:ph type="sldNum" sz="quarter" idx="10"/>
          </p:nvPr>
        </p:nvSpPr>
        <p:spPr/>
        <p:txBody>
          <a:bodyPr/>
          <a:lstStyle/>
          <a:p>
            <a:fld id="{0698CEA9-1CA6-4788-A8A8-D8DC6F489EE7}" type="slidenum">
              <a:rPr lang="en-US" smtClean="0"/>
              <a:t>29</a:t>
            </a:fld>
            <a:endParaRPr lang="en-US"/>
          </a:p>
        </p:txBody>
      </p:sp>
    </p:spTree>
    <p:extLst>
      <p:ext uri="{BB962C8B-B14F-4D97-AF65-F5344CB8AC3E}">
        <p14:creationId xmlns:p14="http://schemas.microsoft.com/office/powerpoint/2010/main" val="3992475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B8ABB09-4A1D-463E-8065-109CC2B7EFAA}" type="datetimeFigureOut">
              <a:rPr lang="ar-SA" smtClean="0"/>
              <a:pPr/>
              <a:t>10/04/1436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‹Nº›</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63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‹Nº›</a:t>
            </a:fld>
            <a:endParaRPr lang="ar-SA"/>
          </a:p>
        </p:txBody>
      </p:sp>
    </p:spTree>
    <p:extLst>
      <p:ext uri="{BB962C8B-B14F-4D97-AF65-F5344CB8AC3E}">
        <p14:creationId xmlns:p14="http://schemas.microsoft.com/office/powerpoint/2010/main" val="89196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‹Nº›</a:t>
            </a:fld>
            <a:endParaRPr lang="ar-S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6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‹Nº›</a:t>
            </a:fld>
            <a:endParaRPr lang="ar-SA"/>
          </a:p>
        </p:txBody>
      </p:sp>
    </p:spTree>
    <p:extLst>
      <p:ext uri="{BB962C8B-B14F-4D97-AF65-F5344CB8AC3E}">
        <p14:creationId xmlns:p14="http://schemas.microsoft.com/office/powerpoint/2010/main" val="286672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‹Nº›</a:t>
            </a:fld>
            <a:endParaRPr lang="ar-S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32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‹Nº›</a:t>
            </a:fld>
            <a:endParaRPr lang="ar-SA"/>
          </a:p>
        </p:txBody>
      </p:sp>
    </p:spTree>
    <p:extLst>
      <p:ext uri="{BB962C8B-B14F-4D97-AF65-F5344CB8AC3E}">
        <p14:creationId xmlns:p14="http://schemas.microsoft.com/office/powerpoint/2010/main" val="399016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‹Nº›</a:t>
            </a:fld>
            <a:endParaRPr lang="ar-SA"/>
          </a:p>
        </p:txBody>
      </p:sp>
    </p:spTree>
    <p:extLst>
      <p:ext uri="{BB962C8B-B14F-4D97-AF65-F5344CB8AC3E}">
        <p14:creationId xmlns:p14="http://schemas.microsoft.com/office/powerpoint/2010/main" val="195719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‹Nº›</a:t>
            </a:fld>
            <a:endParaRPr lang="ar-SA"/>
          </a:p>
        </p:txBody>
      </p:sp>
    </p:spTree>
    <p:extLst>
      <p:ext uri="{BB962C8B-B14F-4D97-AF65-F5344CB8AC3E}">
        <p14:creationId xmlns:p14="http://schemas.microsoft.com/office/powerpoint/2010/main" val="308918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‹Nº›</a:t>
            </a:fld>
            <a:endParaRPr lang="ar-SA"/>
          </a:p>
        </p:txBody>
      </p:sp>
    </p:spTree>
    <p:extLst>
      <p:ext uri="{BB962C8B-B14F-4D97-AF65-F5344CB8AC3E}">
        <p14:creationId xmlns:p14="http://schemas.microsoft.com/office/powerpoint/2010/main" val="30018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‹Nº›</a:t>
            </a:fld>
            <a:endParaRPr lang="ar-SA"/>
          </a:p>
        </p:txBody>
      </p:sp>
    </p:spTree>
    <p:extLst>
      <p:ext uri="{BB962C8B-B14F-4D97-AF65-F5344CB8AC3E}">
        <p14:creationId xmlns:p14="http://schemas.microsoft.com/office/powerpoint/2010/main" val="424825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10/04/1436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‹Nº›</a:t>
            </a:fld>
            <a:endParaRPr lang="ar-S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26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B8ABB09-4A1D-463E-8065-109CC2B7EFAA}" type="datetimeFigureOut">
              <a:rPr lang="ar-SA" smtClean="0"/>
              <a:pPr/>
              <a:t>10/04/1436</a:t>
            </a:fld>
            <a:endParaRPr lang="ar-S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ar-S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B34F065-1154-456A-91E3-76DE8E75E17B}" type="slidenum">
              <a:rPr lang="ar-SA" smtClean="0"/>
              <a:pPr/>
              <a:t>‹Nº›</a:t>
            </a:fld>
            <a:endParaRPr lang="ar-S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0897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7.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behindthebrands.org/~/media/Images/Share%20images/btb-brands-wall_share.ashx"/>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r="29946"/>
          <a:stretch/>
        </p:blipFill>
        <p:spPr bwMode="auto">
          <a:xfrm>
            <a:off x="-14288" y="0"/>
            <a:ext cx="9608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Grp="1" noChangeArrowheads="1"/>
          </p:cNvSpPr>
          <p:nvPr>
            <p:ph type="ctrTitle" idx="4294967295"/>
          </p:nvPr>
        </p:nvSpPr>
        <p:spPr>
          <a:xfrm>
            <a:off x="685800" y="53975"/>
            <a:ext cx="7772400" cy="1470025"/>
          </a:xfrm>
        </p:spPr>
        <p:txBody>
          <a:bodyPr/>
          <a:lstStyle/>
          <a:p>
            <a:pPr eaLnBrk="1" hangingPunct="1"/>
            <a:r>
              <a:rPr lang="en-US" altLang="en-US" dirty="0" smtClean="0">
                <a:solidFill>
                  <a:schemeClr val="tx1"/>
                </a:solidFill>
                <a:latin typeface="Monotype Corsiva" pitchFamily="66" charset="0"/>
              </a:rPr>
              <a:t>Marketing for Leaders </a:t>
            </a:r>
          </a:p>
        </p:txBody>
      </p:sp>
      <p:sp>
        <p:nvSpPr>
          <p:cNvPr id="4" name="Text Box 5"/>
          <p:cNvSpPr txBox="1">
            <a:spLocks noChangeArrowheads="1"/>
          </p:cNvSpPr>
          <p:nvPr/>
        </p:nvSpPr>
        <p:spPr bwMode="auto">
          <a:xfrm>
            <a:off x="1371600" y="4724400"/>
            <a:ext cx="6324600" cy="1323439"/>
          </a:xfrm>
          <a:prstGeom prst="rect">
            <a:avLst/>
          </a:prstGeom>
          <a:noFill/>
          <a:ln w="25400" cap="rnd">
            <a:solidFill>
              <a:srgbClr val="008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4000" dirty="0" smtClean="0">
                <a:latin typeface="Verdana" pitchFamily="34" charset="0"/>
              </a:rPr>
              <a:t>Building </a:t>
            </a:r>
            <a:r>
              <a:rPr lang="es-ES" sz="4000" dirty="0" err="1"/>
              <a:t>the</a:t>
            </a:r>
            <a:r>
              <a:rPr lang="es-ES" sz="4000" dirty="0"/>
              <a:t> Living, </a:t>
            </a:r>
            <a:r>
              <a:rPr lang="es-ES" sz="4000" dirty="0" err="1"/>
              <a:t>Breathing</a:t>
            </a:r>
            <a:r>
              <a:rPr lang="es-ES" sz="4000" dirty="0"/>
              <a:t> </a:t>
            </a:r>
            <a:r>
              <a:rPr lang="es-ES" sz="4000" dirty="0" smtClean="0"/>
              <a:t>Brand</a:t>
            </a:r>
            <a:r>
              <a:rPr lang="en-US" altLang="en-US" sz="4000" dirty="0" smtClean="0">
                <a:latin typeface="Verdana" pitchFamily="34" charset="0"/>
              </a:rPr>
              <a:t> </a:t>
            </a:r>
            <a:endParaRPr lang="en-US" altLang="en-US" sz="4000" dirty="0">
              <a:latin typeface="Verdana" pitchFamily="34" charset="0"/>
            </a:endParaRPr>
          </a:p>
        </p:txBody>
      </p:sp>
      <p:pic>
        <p:nvPicPr>
          <p:cNvPr id="6"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37050" y="3238500"/>
            <a:ext cx="389096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C:\Users\Rolando Pretto\Google Drive\TRADIA STRATEGIES\BCN BUSINESS ENGLISH_\EXERCISE MATERIALS\LOGO_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480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39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branding?</a:t>
            </a:r>
            <a:endParaRPr lang="en-US" dirty="0"/>
          </a:p>
        </p:txBody>
      </p:sp>
      <p:sp>
        <p:nvSpPr>
          <p:cNvPr id="3" name="Content Placeholder 2"/>
          <p:cNvSpPr>
            <a:spLocks noGrp="1"/>
          </p:cNvSpPr>
          <p:nvPr>
            <p:ph idx="1"/>
          </p:nvPr>
        </p:nvSpPr>
        <p:spPr>
          <a:xfrm>
            <a:off x="768096" y="2291884"/>
            <a:ext cx="5404104" cy="2592868"/>
          </a:xfrm>
        </p:spPr>
        <p:txBody>
          <a:bodyPr>
            <a:noAutofit/>
          </a:bodyPr>
          <a:lstStyle/>
          <a:p>
            <a:pPr>
              <a:buFont typeface="Arial" panose="020B0604020202020204" pitchFamily="34" charset="0"/>
              <a:buChar char="•"/>
            </a:pPr>
            <a:r>
              <a:rPr lang="en-US" sz="2600" dirty="0" smtClean="0"/>
              <a:t>It’s s </a:t>
            </a:r>
            <a:r>
              <a:rPr lang="en-US" sz="2600" dirty="0"/>
              <a:t>the marketing practice of creating a name, symbol or design that identifies and differentiates a product from other </a:t>
            </a:r>
            <a:r>
              <a:rPr lang="en-US" sz="2600" dirty="0" smtClean="0"/>
              <a:t>products. </a:t>
            </a:r>
          </a:p>
          <a:p>
            <a:pPr marL="0" indent="0">
              <a:buNone/>
            </a:pPr>
            <a:endParaRPr lang="en-US" sz="2600" dirty="0"/>
          </a:p>
          <a:p>
            <a:pPr>
              <a:buFont typeface="Arial" panose="020B0604020202020204" pitchFamily="34" charset="0"/>
              <a:buChar char="•"/>
            </a:pPr>
            <a:r>
              <a:rPr lang="en-GB" sz="2600" b="1" dirty="0" smtClean="0"/>
              <a:t>“Branding</a:t>
            </a:r>
            <a:r>
              <a:rPr lang="en-GB" sz="2600" dirty="0" smtClean="0"/>
              <a:t> </a:t>
            </a:r>
            <a:r>
              <a:rPr lang="en-GB" sz="2600" dirty="0"/>
              <a:t>is the art of aligning what you want people to think about your company with what people </a:t>
            </a:r>
            <a:r>
              <a:rPr lang="en-GB" sz="2600" dirty="0" smtClean="0"/>
              <a:t>actually think </a:t>
            </a:r>
            <a:r>
              <a:rPr lang="en-GB" sz="2600" dirty="0"/>
              <a:t>about your company</a:t>
            </a:r>
            <a:r>
              <a:rPr lang="en-GB" sz="2600" dirty="0" smtClean="0"/>
              <a:t>.”  </a:t>
            </a:r>
            <a:endParaRPr lang="en-US" sz="2600" dirty="0"/>
          </a:p>
          <a:p>
            <a:pPr marL="514350" indent="-514350"/>
            <a:endParaRPr lang="en-US" sz="2600" dirty="0"/>
          </a:p>
          <a:p>
            <a:pPr marL="0" indent="0">
              <a:lnSpc>
                <a:spcPct val="50000"/>
              </a:lnSpc>
              <a:buNone/>
            </a:pPr>
            <a:endParaRPr lang="en-US" sz="2600" dirty="0" smtClean="0"/>
          </a:p>
        </p:txBody>
      </p:sp>
      <p:pic>
        <p:nvPicPr>
          <p:cNvPr id="2050" name="Picture 2" descr="https://cdn0.iconfinder.com/data/icons/creative-business-and-development/512/brand_design_corporate_identity_company_style_branding_items_merchandise_products_flat_design_icon-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419124"/>
            <a:ext cx="2338388" cy="233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36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54828"/>
            <a:ext cx="7290054" cy="952068"/>
          </a:xfrm>
        </p:spPr>
        <p:txBody>
          <a:bodyPr/>
          <a:lstStyle/>
          <a:p>
            <a:r>
              <a:rPr lang="en-GB" dirty="0" smtClean="0"/>
              <a:t>Branding </a:t>
            </a:r>
            <a:r>
              <a:rPr lang="en-GB" dirty="0" err="1" smtClean="0"/>
              <a:t>vs</a:t>
            </a:r>
            <a:r>
              <a:rPr lang="en-GB" dirty="0" smtClean="0"/>
              <a:t> marketing</a:t>
            </a:r>
            <a:endParaRPr lang="en-GB" dirty="0"/>
          </a:p>
        </p:txBody>
      </p:sp>
      <p:sp>
        <p:nvSpPr>
          <p:cNvPr id="3" name="Content Placeholder 2"/>
          <p:cNvSpPr>
            <a:spLocks noGrp="1"/>
          </p:cNvSpPr>
          <p:nvPr>
            <p:ph idx="1"/>
          </p:nvPr>
        </p:nvSpPr>
        <p:spPr>
          <a:xfrm>
            <a:off x="531614" y="1219891"/>
            <a:ext cx="5916483" cy="4338423"/>
          </a:xfrm>
        </p:spPr>
        <p:txBody>
          <a:bodyPr>
            <a:noAutofit/>
          </a:bodyPr>
          <a:lstStyle/>
          <a:p>
            <a:pPr>
              <a:buFont typeface="Arial" panose="020B0604020202020204" pitchFamily="34" charset="0"/>
              <a:buChar char="•"/>
            </a:pPr>
            <a:r>
              <a:rPr lang="en-GB" sz="2600" dirty="0" smtClean="0"/>
              <a:t> Marketing </a:t>
            </a:r>
            <a:r>
              <a:rPr lang="en-GB" sz="2600" dirty="0"/>
              <a:t>may contribute to a brand, but the brand is bigger than any particular marketing effort. The brand </a:t>
            </a:r>
            <a:r>
              <a:rPr lang="en-GB" sz="2600" dirty="0" smtClean="0"/>
              <a:t>= remains </a:t>
            </a:r>
            <a:r>
              <a:rPr lang="en-GB" sz="2600" dirty="0"/>
              <a:t>after the marketing has swept through the room. It’s what sticks in your mind associated with a product, service, or organization—whether or not, at that particular moment, you bought or did not buy</a:t>
            </a:r>
            <a:r>
              <a:rPr lang="en-GB" sz="2600" dirty="0" smtClean="0"/>
              <a:t>.</a:t>
            </a:r>
          </a:p>
          <a:p>
            <a:pPr>
              <a:buFont typeface="Arial" panose="020B0604020202020204" pitchFamily="34" charset="0"/>
              <a:buChar char="•"/>
            </a:pPr>
            <a:r>
              <a:rPr lang="en-GB" sz="2600" dirty="0" smtClean="0"/>
              <a:t> The </a:t>
            </a:r>
            <a:r>
              <a:rPr lang="en-GB" sz="2600" dirty="0"/>
              <a:t>brand is ultimately what determines if you will become a loyal customer or not. </a:t>
            </a:r>
            <a:endParaRPr lang="en-GB" sz="2600" dirty="0" smtClean="0"/>
          </a:p>
          <a:p>
            <a:pPr>
              <a:buFont typeface="Arial" panose="020B0604020202020204" pitchFamily="34" charset="0"/>
              <a:buChar char="•"/>
            </a:pPr>
            <a:r>
              <a:rPr lang="en-GB" sz="2600" dirty="0" smtClean="0"/>
              <a:t>The </a:t>
            </a:r>
            <a:r>
              <a:rPr lang="en-GB" sz="2600" dirty="0"/>
              <a:t>marketing may convince you to buy a particular Toyota, </a:t>
            </a:r>
            <a:r>
              <a:rPr lang="en-GB" sz="2600" dirty="0" smtClean="0"/>
              <a:t>but </a:t>
            </a:r>
            <a:r>
              <a:rPr lang="en-GB" sz="2600" dirty="0"/>
              <a:t>it is the brand that will determine if you will only buy Toyotas for the rest of your life.</a:t>
            </a:r>
          </a:p>
        </p:txBody>
      </p:sp>
      <p:pic>
        <p:nvPicPr>
          <p:cNvPr id="5122" name="Picture 2" descr="https://cdn2.iconfinder.com/data/icons/flat-seo-web-ikooni/128/flat_seo3-22-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139" y="2835878"/>
            <a:ext cx="2722435" cy="272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36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Branding </a:t>
            </a:r>
            <a:r>
              <a:rPr lang="en-GB" dirty="0" err="1" smtClean="0"/>
              <a:t>vs</a:t>
            </a:r>
            <a:r>
              <a:rPr lang="en-GB" dirty="0" smtClean="0"/>
              <a:t> Marketing</a:t>
            </a:r>
            <a:endParaRPr lang="en-GB" dirty="0"/>
          </a:p>
        </p:txBody>
      </p:sp>
      <p:sp>
        <p:nvSpPr>
          <p:cNvPr id="3" name="Content Placeholder 2"/>
          <p:cNvSpPr>
            <a:spLocks noGrp="1"/>
          </p:cNvSpPr>
          <p:nvPr>
            <p:ph idx="1"/>
          </p:nvPr>
        </p:nvSpPr>
        <p:spPr>
          <a:xfrm>
            <a:off x="693504" y="1812374"/>
            <a:ext cx="4059397" cy="4023360"/>
          </a:xfrm>
        </p:spPr>
        <p:txBody>
          <a:bodyPr>
            <a:noAutofit/>
          </a:bodyPr>
          <a:lstStyle/>
          <a:p>
            <a:pPr>
              <a:buFont typeface="Arial" panose="020B0604020202020204" pitchFamily="34" charset="0"/>
              <a:buChar char="•"/>
            </a:pPr>
            <a:r>
              <a:rPr lang="en-GB" sz="2600" dirty="0" smtClean="0"/>
              <a:t> </a:t>
            </a:r>
            <a:r>
              <a:rPr lang="en-GB" sz="2600" b="1" dirty="0" smtClean="0"/>
              <a:t>Is </a:t>
            </a:r>
            <a:r>
              <a:rPr lang="en-GB" sz="2600" b="1" dirty="0"/>
              <a:t>branding a cost </a:t>
            </a:r>
            <a:r>
              <a:rPr lang="en-GB" sz="2600" b="1" dirty="0" smtClean="0"/>
              <a:t>centre ? </a:t>
            </a:r>
          </a:p>
          <a:p>
            <a:pPr marL="0" indent="0">
              <a:buNone/>
            </a:pPr>
            <a:r>
              <a:rPr lang="en-GB" sz="2600" dirty="0" smtClean="0"/>
              <a:t>On </a:t>
            </a:r>
            <a:r>
              <a:rPr lang="en-GB" sz="2600" dirty="0"/>
              <a:t>the surface, yes, but the return is </a:t>
            </a:r>
            <a:r>
              <a:rPr lang="en-GB" sz="2600" b="1" dirty="0"/>
              <a:t>loyalty</a:t>
            </a:r>
            <a:r>
              <a:rPr lang="en-GB" sz="2600" dirty="0"/>
              <a:t>. </a:t>
            </a:r>
            <a:endParaRPr lang="en-GB" sz="2600" dirty="0" smtClean="0"/>
          </a:p>
          <a:p>
            <a:pPr marL="0" indent="0">
              <a:buNone/>
            </a:pPr>
            <a:r>
              <a:rPr lang="en-GB" sz="2600" dirty="0" smtClean="0"/>
              <a:t>The </a:t>
            </a:r>
            <a:r>
              <a:rPr lang="en-GB" sz="2600" dirty="0"/>
              <a:t>return is </a:t>
            </a:r>
            <a:endParaRPr lang="en-GB" sz="2600" dirty="0" smtClean="0"/>
          </a:p>
          <a:p>
            <a:pPr marL="0" indent="0">
              <a:buNone/>
            </a:pPr>
            <a:r>
              <a:rPr lang="en-GB" sz="2600" dirty="0" smtClean="0"/>
              <a:t>-Sales </a:t>
            </a:r>
            <a:r>
              <a:rPr lang="en-GB" sz="2600" dirty="0"/>
              <a:t>people whose jobs are easier and more effective, </a:t>
            </a:r>
            <a:endParaRPr lang="en-GB" sz="2600" dirty="0" smtClean="0"/>
          </a:p>
          <a:p>
            <a:pPr marL="0" indent="0">
              <a:buNone/>
            </a:pPr>
            <a:r>
              <a:rPr lang="en-GB" sz="2600" dirty="0" smtClean="0"/>
              <a:t>-Employees </a:t>
            </a:r>
            <a:r>
              <a:rPr lang="en-GB" sz="2600" dirty="0"/>
              <a:t>who stay longer and work harder, </a:t>
            </a:r>
            <a:endParaRPr lang="en-GB" sz="2600" dirty="0" smtClean="0"/>
          </a:p>
          <a:p>
            <a:pPr marL="0" indent="0">
              <a:buNone/>
            </a:pPr>
            <a:r>
              <a:rPr lang="en-GB" sz="2600" dirty="0" smtClean="0"/>
              <a:t>-Customers </a:t>
            </a:r>
            <a:r>
              <a:rPr lang="en-GB" sz="2600" dirty="0"/>
              <a:t>who become ambassadors and advocates for the organization.</a:t>
            </a:r>
          </a:p>
        </p:txBody>
      </p:sp>
      <p:pic>
        <p:nvPicPr>
          <p:cNvPr id="6146" name="Picture 2" descr="http://webdesignersdream.files.wordpress.com/2013/10/zoe-love-design1.png?w=640&amp;h=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354" y="2286000"/>
            <a:ext cx="3076108" cy="3076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80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create a brand name?</a:t>
            </a:r>
            <a:endParaRPr lang="en-US" dirty="0"/>
          </a:p>
        </p:txBody>
      </p:sp>
      <p:sp>
        <p:nvSpPr>
          <p:cNvPr id="3" name="Content Placeholder 2"/>
          <p:cNvSpPr>
            <a:spLocks noGrp="1"/>
          </p:cNvSpPr>
          <p:nvPr>
            <p:ph idx="1"/>
          </p:nvPr>
        </p:nvSpPr>
        <p:spPr>
          <a:xfrm>
            <a:off x="768096" y="2370582"/>
            <a:ext cx="7520940" cy="3579849"/>
          </a:xfrm>
        </p:spPr>
        <p:txBody>
          <a:bodyPr>
            <a:noAutofit/>
          </a:bodyPr>
          <a:lstStyle/>
          <a:p>
            <a:pPr marL="457200" indent="-457200">
              <a:buFont typeface="+mj-lt"/>
              <a:buAutoNum type="arabicPeriod"/>
            </a:pPr>
            <a:r>
              <a:rPr lang="en-GB" sz="2600" dirty="0" smtClean="0"/>
              <a:t>DIFFERENTIATED</a:t>
            </a:r>
            <a:endParaRPr lang="en-GB" sz="2600" dirty="0"/>
          </a:p>
          <a:p>
            <a:pPr marL="457200" indent="-457200">
              <a:buFont typeface="+mj-lt"/>
              <a:buAutoNum type="arabicPeriod"/>
            </a:pPr>
            <a:r>
              <a:rPr lang="en-GB" sz="2600" dirty="0" smtClean="0"/>
              <a:t>MEANINGFUL</a:t>
            </a:r>
          </a:p>
          <a:p>
            <a:pPr marL="457200" indent="-457200">
              <a:buFont typeface="+mj-lt"/>
              <a:buAutoNum type="arabicPeriod"/>
            </a:pPr>
            <a:r>
              <a:rPr lang="en-GB" sz="2600" dirty="0" smtClean="0"/>
              <a:t>LONGEVITY</a:t>
            </a:r>
          </a:p>
          <a:p>
            <a:pPr marL="457200" indent="-457200">
              <a:buFont typeface="+mj-lt"/>
              <a:buAutoNum type="arabicPeriod"/>
            </a:pPr>
            <a:r>
              <a:rPr lang="en-GB" sz="2600" dirty="0" smtClean="0"/>
              <a:t>IMAGERY</a:t>
            </a:r>
          </a:p>
          <a:p>
            <a:pPr marL="457200" indent="-457200">
              <a:buFont typeface="+mj-lt"/>
              <a:buAutoNum type="arabicPeriod"/>
            </a:pPr>
            <a:r>
              <a:rPr lang="en-GB" sz="2600" dirty="0" smtClean="0"/>
              <a:t>EMOTIONAL</a:t>
            </a:r>
          </a:p>
          <a:p>
            <a:pPr marL="457200" indent="-457200">
              <a:buFont typeface="+mj-lt"/>
              <a:buAutoNum type="arabicPeriod"/>
            </a:pPr>
            <a:r>
              <a:rPr lang="en-GB" sz="2600" dirty="0" smtClean="0"/>
              <a:t>MUSICAL</a:t>
            </a:r>
            <a:endParaRPr lang="en-GB" sz="2600" dirty="0"/>
          </a:p>
          <a:p>
            <a:pPr marL="457200" indent="-457200">
              <a:buFont typeface="+mj-lt"/>
              <a:buAutoNum type="arabicPeriod"/>
            </a:pPr>
            <a:r>
              <a:rPr lang="en-GB" sz="2600" dirty="0" smtClean="0"/>
              <a:t>TRADEMARK-ABLE</a:t>
            </a:r>
          </a:p>
          <a:p>
            <a:pPr marL="457200" indent="-457200">
              <a:buFont typeface="+mj-lt"/>
              <a:buAutoNum type="arabicPeriod"/>
            </a:pPr>
            <a:endParaRPr lang="en-GB" sz="2600" dirty="0" smtClean="0"/>
          </a:p>
          <a:p>
            <a:pPr marL="457200" indent="-457200">
              <a:buFont typeface="+mj-lt"/>
              <a:buAutoNum type="arabicPeriod"/>
            </a:pPr>
            <a:endParaRPr lang="en-US" sz="2600" dirty="0"/>
          </a:p>
        </p:txBody>
      </p:sp>
      <p:pic>
        <p:nvPicPr>
          <p:cNvPr id="5" name="Picture 4"/>
          <p:cNvPicPr>
            <a:picLocks noChangeAspect="1"/>
          </p:cNvPicPr>
          <p:nvPr/>
        </p:nvPicPr>
        <p:blipFill>
          <a:blip r:embed="rId2"/>
          <a:stretch>
            <a:fillRect/>
          </a:stretch>
        </p:blipFill>
        <p:spPr>
          <a:xfrm>
            <a:off x="3938587" y="2569230"/>
            <a:ext cx="4691062" cy="3200949"/>
          </a:xfrm>
          <a:prstGeom prst="rect">
            <a:avLst/>
          </a:prstGeom>
        </p:spPr>
      </p:pic>
    </p:spTree>
    <p:extLst>
      <p:ext uri="{BB962C8B-B14F-4D97-AF65-F5344CB8AC3E}">
        <p14:creationId xmlns:p14="http://schemas.microsoft.com/office/powerpoint/2010/main" val="3604884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doN’TS IN BRAND NAMES:</a:t>
            </a:r>
            <a:endParaRPr lang="en-US" dirty="0"/>
          </a:p>
        </p:txBody>
      </p:sp>
      <p:sp>
        <p:nvSpPr>
          <p:cNvPr id="3" name="Content Placeholder 2"/>
          <p:cNvSpPr>
            <a:spLocks noGrp="1"/>
          </p:cNvSpPr>
          <p:nvPr>
            <p:ph idx="1"/>
          </p:nvPr>
        </p:nvSpPr>
        <p:spPr>
          <a:xfrm>
            <a:off x="768096" y="2084832"/>
            <a:ext cx="7087302" cy="3579849"/>
          </a:xfrm>
        </p:spPr>
        <p:txBody>
          <a:bodyPr>
            <a:noAutofit/>
          </a:bodyPr>
          <a:lstStyle/>
          <a:p>
            <a:pPr marL="457200" indent="-457200">
              <a:buFont typeface="+mj-lt"/>
              <a:buAutoNum type="arabicPeriod"/>
            </a:pPr>
            <a:r>
              <a:rPr lang="en-GB" sz="2600" b="1" dirty="0" smtClean="0"/>
              <a:t>SPELLING-CHALLENGED: </a:t>
            </a:r>
            <a:r>
              <a:rPr lang="en-GB" sz="2600" dirty="0" err="1" smtClean="0"/>
              <a:t>Twyxt</a:t>
            </a:r>
            <a:r>
              <a:rPr lang="en-GB" sz="2600" dirty="0" smtClean="0"/>
              <a:t> – </a:t>
            </a:r>
            <a:r>
              <a:rPr lang="en-GB" sz="2600" dirty="0" err="1" smtClean="0"/>
              <a:t>Houzz</a:t>
            </a:r>
            <a:r>
              <a:rPr lang="en-GB" sz="2600" dirty="0" smtClean="0"/>
              <a:t> - </a:t>
            </a:r>
            <a:r>
              <a:rPr lang="en-GB" sz="2600" dirty="0" err="1" smtClean="0"/>
              <a:t>Svbtle</a:t>
            </a:r>
            <a:endParaRPr lang="en-GB" sz="2600" dirty="0" smtClean="0"/>
          </a:p>
          <a:p>
            <a:pPr marL="457200" indent="-457200">
              <a:buFont typeface="+mj-lt"/>
              <a:buAutoNum type="arabicPeriod"/>
            </a:pPr>
            <a:r>
              <a:rPr lang="en-GB" sz="2600" b="1" dirty="0" smtClean="0"/>
              <a:t>COPYCAT: </a:t>
            </a:r>
            <a:r>
              <a:rPr lang="en-GB" sz="2600" dirty="0" smtClean="0"/>
              <a:t>Yammer</a:t>
            </a:r>
          </a:p>
          <a:p>
            <a:pPr marL="457200" indent="-457200">
              <a:buFont typeface="+mj-lt"/>
              <a:buAutoNum type="arabicPeriod"/>
            </a:pPr>
            <a:r>
              <a:rPr lang="en-GB" sz="2600" b="1" dirty="0" smtClean="0"/>
              <a:t>RESTRICTIVE: </a:t>
            </a:r>
            <a:r>
              <a:rPr lang="en-GB" sz="2600" dirty="0" smtClean="0"/>
              <a:t>24-Hour Fitness – 99c – Diapers.com</a:t>
            </a:r>
          </a:p>
          <a:p>
            <a:pPr marL="457200" indent="-457200">
              <a:buFont typeface="+mj-lt"/>
              <a:buAutoNum type="arabicPeriod"/>
            </a:pPr>
            <a:r>
              <a:rPr lang="en-GB" sz="2600" b="1" dirty="0" smtClean="0"/>
              <a:t>ANNOYING: </a:t>
            </a:r>
            <a:r>
              <a:rPr lang="en-GB" sz="2600" i="1" u="sng" dirty="0" smtClean="0"/>
              <a:t>combinations of initials.</a:t>
            </a:r>
          </a:p>
          <a:p>
            <a:pPr marL="457200" indent="-457200">
              <a:buFont typeface="+mj-lt"/>
              <a:buAutoNum type="arabicPeriod"/>
            </a:pPr>
            <a:r>
              <a:rPr lang="en-GB" sz="2600" b="1" dirty="0" smtClean="0"/>
              <a:t>TAME: </a:t>
            </a:r>
            <a:r>
              <a:rPr lang="en-GB" sz="2600" i="1" u="sng" dirty="0" smtClean="0"/>
              <a:t>unimaginative , descriptive: </a:t>
            </a:r>
            <a:r>
              <a:rPr lang="en-GB" sz="2600" dirty="0" smtClean="0"/>
              <a:t>Cloud Now - </a:t>
            </a:r>
            <a:r>
              <a:rPr lang="en-GB" sz="2600" dirty="0" err="1" smtClean="0"/>
              <a:t>DocuSign</a:t>
            </a:r>
            <a:endParaRPr lang="en-GB" sz="2600" dirty="0" smtClean="0"/>
          </a:p>
          <a:p>
            <a:pPr marL="457200" indent="-457200">
              <a:buFont typeface="+mj-lt"/>
              <a:buAutoNum type="arabicPeriod"/>
            </a:pPr>
            <a:r>
              <a:rPr lang="en-GB" sz="2600" b="1" dirty="0" smtClean="0"/>
              <a:t>CURSE OF KNOWLEDGE: </a:t>
            </a:r>
            <a:r>
              <a:rPr lang="en-GB" sz="2600" dirty="0" err="1" smtClean="0"/>
              <a:t>Mzinga</a:t>
            </a:r>
            <a:r>
              <a:rPr lang="en-GB" sz="2600" dirty="0"/>
              <a:t> </a:t>
            </a:r>
            <a:r>
              <a:rPr lang="en-GB" sz="2600" dirty="0" smtClean="0"/>
              <a:t>– </a:t>
            </a:r>
            <a:r>
              <a:rPr lang="en-GB" sz="2600" dirty="0" err="1" smtClean="0"/>
              <a:t>Eukanuba</a:t>
            </a:r>
            <a:r>
              <a:rPr lang="en-GB" sz="2600" dirty="0"/>
              <a:t> </a:t>
            </a:r>
            <a:r>
              <a:rPr lang="en-GB" sz="2600" dirty="0" smtClean="0"/>
              <a:t>– SPQR</a:t>
            </a:r>
            <a:r>
              <a:rPr lang="ar-EG" sz="2600" dirty="0" smtClean="0"/>
              <a:t> </a:t>
            </a:r>
            <a:r>
              <a:rPr lang="en-GB" sz="2600" dirty="0" smtClean="0"/>
              <a:t>restaurant</a:t>
            </a:r>
          </a:p>
          <a:p>
            <a:pPr marL="457200" indent="-457200">
              <a:buFont typeface="+mj-lt"/>
              <a:buAutoNum type="arabicPeriod"/>
            </a:pPr>
            <a:r>
              <a:rPr lang="en-GB" sz="2600" b="1" dirty="0" smtClean="0"/>
              <a:t>HARD TO PRONOUNCE: </a:t>
            </a:r>
            <a:r>
              <a:rPr lang="en-GB" sz="2600" dirty="0" err="1" smtClean="0"/>
              <a:t>Xobni</a:t>
            </a:r>
            <a:endParaRPr lang="en-US" sz="2600" dirty="0"/>
          </a:p>
        </p:txBody>
      </p:sp>
      <p:pic>
        <p:nvPicPr>
          <p:cNvPr id="7170" name="Picture 2" descr="https://cdn2.iconfinder.com/data/icons/perfect-flat-icons-2/512/Cancel_delete_remove_stop_x_no_close_cros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9529" y="122638"/>
            <a:ext cx="1931739" cy="193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18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5909" y="1158994"/>
            <a:ext cx="8065827" cy="4505325"/>
          </a:xfrm>
        </p:spPr>
        <p:txBody>
          <a:bodyPr>
            <a:normAutofit/>
          </a:bodyPr>
          <a:lstStyle/>
          <a:p>
            <a:r>
              <a:rPr lang="en-GB" sz="6600" dirty="0" smtClean="0">
                <a:solidFill>
                  <a:schemeClr val="bg1"/>
                </a:solidFill>
              </a:rPr>
              <a:t>Part 2:</a:t>
            </a:r>
            <a:br>
              <a:rPr lang="en-GB" sz="6600" dirty="0" smtClean="0">
                <a:solidFill>
                  <a:schemeClr val="bg1"/>
                </a:solidFill>
              </a:rPr>
            </a:br>
            <a:r>
              <a:rPr lang="en-GB" sz="6600" dirty="0" smtClean="0">
                <a:solidFill>
                  <a:schemeClr val="bg1"/>
                </a:solidFill>
              </a:rPr>
              <a:t>How to build your brand identity?</a:t>
            </a:r>
            <a:endParaRPr lang="en-GB" sz="6600" dirty="0">
              <a:solidFill>
                <a:schemeClr val="bg1"/>
              </a:solidFill>
            </a:endParaRPr>
          </a:p>
        </p:txBody>
      </p:sp>
    </p:spTree>
    <p:extLst>
      <p:ext uri="{BB962C8B-B14F-4D97-AF65-F5344CB8AC3E}">
        <p14:creationId xmlns:p14="http://schemas.microsoft.com/office/powerpoint/2010/main" val="9145541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32" y="842965"/>
            <a:ext cx="8183880" cy="1051560"/>
          </a:xfrm>
        </p:spPr>
        <p:txBody>
          <a:bodyPr/>
          <a:lstStyle/>
          <a:p>
            <a:r>
              <a:rPr lang="en-US" dirty="0" smtClean="0"/>
              <a:t>Brand Identity system</a:t>
            </a:r>
            <a:endParaRPr lang="en-US" dirty="0"/>
          </a:p>
        </p:txBody>
      </p:sp>
      <p:graphicFrame>
        <p:nvGraphicFramePr>
          <p:cNvPr id="6" name="Diagram 5"/>
          <p:cNvGraphicFramePr/>
          <p:nvPr>
            <p:extLst>
              <p:ext uri="{D42A27DB-BD31-4B8C-83A1-F6EECF244321}">
                <p14:modId xmlns:p14="http://schemas.microsoft.com/office/powerpoint/2010/main" val="456244659"/>
              </p:ext>
            </p:extLst>
          </p:nvPr>
        </p:nvGraphicFramePr>
        <p:xfrm>
          <a:off x="1185863" y="2556320"/>
          <a:ext cx="7072312" cy="340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32" y="842965"/>
            <a:ext cx="8183880" cy="1051560"/>
          </a:xfrm>
        </p:spPr>
        <p:txBody>
          <a:bodyPr/>
          <a:lstStyle/>
          <a:p>
            <a:r>
              <a:rPr lang="en-US" dirty="0" smtClean="0"/>
              <a:t>Brand Identity system</a:t>
            </a:r>
            <a:endParaRPr lang="en-US" dirty="0"/>
          </a:p>
        </p:txBody>
      </p:sp>
      <p:graphicFrame>
        <p:nvGraphicFramePr>
          <p:cNvPr id="6" name="Diagram 5"/>
          <p:cNvGraphicFramePr/>
          <p:nvPr>
            <p:extLst>
              <p:ext uri="{D42A27DB-BD31-4B8C-83A1-F6EECF244321}">
                <p14:modId xmlns:p14="http://schemas.microsoft.com/office/powerpoint/2010/main" val="1427568916"/>
              </p:ext>
            </p:extLst>
          </p:nvPr>
        </p:nvGraphicFramePr>
        <p:xfrm>
          <a:off x="1185863" y="2556320"/>
          <a:ext cx="7072312" cy="340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67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73" y="1045319"/>
            <a:ext cx="7520940" cy="548640"/>
          </a:xfrm>
        </p:spPr>
        <p:txBody>
          <a:bodyPr>
            <a:normAutofit fontScale="90000"/>
          </a:bodyPr>
          <a:lstStyle/>
          <a:p>
            <a:r>
              <a:rPr lang="en-US" dirty="0" smtClean="0"/>
              <a:t>Brand Identity definition </a:t>
            </a:r>
            <a:endParaRPr lang="en-US" dirty="0"/>
          </a:p>
        </p:txBody>
      </p:sp>
      <p:sp>
        <p:nvSpPr>
          <p:cNvPr id="3" name="Content Placeholder 2"/>
          <p:cNvSpPr>
            <a:spLocks noGrp="1"/>
          </p:cNvSpPr>
          <p:nvPr>
            <p:ph idx="1"/>
          </p:nvPr>
        </p:nvSpPr>
        <p:spPr>
          <a:xfrm>
            <a:off x="761377" y="2217171"/>
            <a:ext cx="7520940" cy="3579849"/>
          </a:xfrm>
        </p:spPr>
        <p:txBody>
          <a:bodyPr>
            <a:noAutofit/>
          </a:bodyPr>
          <a:lstStyle/>
          <a:p>
            <a:r>
              <a:rPr lang="en-US" sz="2800" b="1" dirty="0" smtClean="0"/>
              <a:t>A unique set of brand associations that the brand strategist aspires to create or maintain.</a:t>
            </a:r>
          </a:p>
          <a:p>
            <a:r>
              <a:rPr lang="en-US" sz="2800" dirty="0" smtClean="0"/>
              <a:t> </a:t>
            </a:r>
          </a:p>
          <a:p>
            <a:pPr lvl="1"/>
            <a:r>
              <a:rPr lang="en-US" sz="2800" dirty="0" smtClean="0"/>
              <a:t>These associations represent what the brand stands for and imply a promise to customers from the organization members. </a:t>
            </a:r>
          </a:p>
          <a:p>
            <a:pPr lvl="1"/>
            <a:r>
              <a:rPr lang="en-US" sz="2800" dirty="0" smtClean="0"/>
              <a:t>It should help establish a relationship between the brand and the customer by generating a </a:t>
            </a:r>
            <a:r>
              <a:rPr lang="en-US" sz="2800" dirty="0" smtClean="0">
                <a:solidFill>
                  <a:schemeClr val="accent2"/>
                </a:solidFill>
              </a:rPr>
              <a:t>value proposition </a:t>
            </a:r>
            <a:r>
              <a:rPr lang="en-US" sz="2800" dirty="0" smtClean="0"/>
              <a:t>involving functional, emotional, or self-expressive benefits”</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4769319"/>
              </p:ext>
            </p:extLst>
          </p:nvPr>
        </p:nvGraphicFramePr>
        <p:xfrm>
          <a:off x="927847" y="1317811"/>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2280" y="188757"/>
            <a:ext cx="3892923" cy="954107"/>
          </a:xfrm>
          <a:prstGeom prst="rect">
            <a:avLst/>
          </a:prstGeom>
          <a:noFill/>
        </p:spPr>
        <p:txBody>
          <a:bodyPr wrap="square" rtlCol="0">
            <a:spAutoFit/>
          </a:bodyPr>
          <a:lstStyle/>
          <a:p>
            <a:pPr algn="ctr" rtl="0"/>
            <a:r>
              <a:rPr lang="en-GB" sz="2800" dirty="0" smtClean="0"/>
              <a:t>Domestic/ Honest/ Genuine/ Cheerful</a:t>
            </a:r>
            <a:endParaRPr lang="en-GB" sz="2800" dirty="0"/>
          </a:p>
        </p:txBody>
      </p:sp>
      <p:sp>
        <p:nvSpPr>
          <p:cNvPr id="6" name="TextBox 5"/>
          <p:cNvSpPr txBox="1"/>
          <p:nvPr/>
        </p:nvSpPr>
        <p:spPr>
          <a:xfrm>
            <a:off x="6548718" y="2545975"/>
            <a:ext cx="2595282" cy="1815882"/>
          </a:xfrm>
          <a:prstGeom prst="rect">
            <a:avLst/>
          </a:prstGeom>
          <a:noFill/>
        </p:spPr>
        <p:txBody>
          <a:bodyPr wrap="square" rtlCol="0">
            <a:spAutoFit/>
          </a:bodyPr>
          <a:lstStyle/>
          <a:p>
            <a:pPr algn="ctr" rtl="0"/>
            <a:r>
              <a:rPr lang="en-GB" sz="2800" dirty="0" smtClean="0"/>
              <a:t>Daring/ Spirited/ Imaginative/ </a:t>
            </a:r>
          </a:p>
          <a:p>
            <a:pPr algn="ctr" rtl="0"/>
            <a:r>
              <a:rPr lang="en-GB" sz="2800" dirty="0" smtClean="0"/>
              <a:t>Up-to-date</a:t>
            </a:r>
            <a:endParaRPr lang="en-GB" sz="2800" dirty="0"/>
          </a:p>
        </p:txBody>
      </p:sp>
      <p:sp>
        <p:nvSpPr>
          <p:cNvPr id="7" name="TextBox 6"/>
          <p:cNvSpPr txBox="1"/>
          <p:nvPr/>
        </p:nvSpPr>
        <p:spPr>
          <a:xfrm>
            <a:off x="5889811" y="5158750"/>
            <a:ext cx="2595282" cy="1815882"/>
          </a:xfrm>
          <a:prstGeom prst="rect">
            <a:avLst/>
          </a:prstGeom>
          <a:noFill/>
        </p:spPr>
        <p:txBody>
          <a:bodyPr wrap="square" rtlCol="0">
            <a:spAutoFit/>
          </a:bodyPr>
          <a:lstStyle/>
          <a:p>
            <a:pPr algn="ctr" rtl="0"/>
            <a:r>
              <a:rPr lang="en-GB" sz="2800" dirty="0" smtClean="0"/>
              <a:t>Reliable/ Responsible/ Dependable/ Efficient</a:t>
            </a:r>
            <a:endParaRPr lang="en-GB" sz="2800" dirty="0"/>
          </a:p>
        </p:txBody>
      </p:sp>
      <p:sp>
        <p:nvSpPr>
          <p:cNvPr id="8" name="TextBox 7"/>
          <p:cNvSpPr txBox="1"/>
          <p:nvPr/>
        </p:nvSpPr>
        <p:spPr>
          <a:xfrm>
            <a:off x="699247" y="5158750"/>
            <a:ext cx="2595282" cy="1815882"/>
          </a:xfrm>
          <a:prstGeom prst="rect">
            <a:avLst/>
          </a:prstGeom>
          <a:noFill/>
        </p:spPr>
        <p:txBody>
          <a:bodyPr wrap="square" rtlCol="0">
            <a:spAutoFit/>
          </a:bodyPr>
          <a:lstStyle/>
          <a:p>
            <a:pPr algn="ctr" rtl="0"/>
            <a:r>
              <a:rPr lang="en-GB" sz="2800" dirty="0" smtClean="0"/>
              <a:t>Glamorous/ Presentation/ Charming/ Romantic </a:t>
            </a:r>
            <a:endParaRPr lang="en-GB" sz="2800" dirty="0"/>
          </a:p>
        </p:txBody>
      </p:sp>
      <p:sp>
        <p:nvSpPr>
          <p:cNvPr id="9" name="TextBox 8"/>
          <p:cNvSpPr txBox="1"/>
          <p:nvPr/>
        </p:nvSpPr>
        <p:spPr>
          <a:xfrm>
            <a:off x="0" y="2538597"/>
            <a:ext cx="2595282" cy="954107"/>
          </a:xfrm>
          <a:prstGeom prst="rect">
            <a:avLst/>
          </a:prstGeom>
          <a:noFill/>
        </p:spPr>
        <p:txBody>
          <a:bodyPr wrap="square" rtlCol="0">
            <a:spAutoFit/>
          </a:bodyPr>
          <a:lstStyle/>
          <a:p>
            <a:pPr algn="ctr" rtl="0"/>
            <a:r>
              <a:rPr lang="en-GB" sz="2800" dirty="0" smtClean="0"/>
              <a:t>Tough/ Strong/ Outdoorsy</a:t>
            </a:r>
            <a:endParaRPr lang="en-GB" sz="2800" dirty="0"/>
          </a:p>
        </p:txBody>
      </p:sp>
    </p:spTree>
    <p:extLst>
      <p:ext uri="{BB962C8B-B14F-4D97-AF65-F5344CB8AC3E}">
        <p14:creationId xmlns:p14="http://schemas.microsoft.com/office/powerpoint/2010/main" val="781102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5909" y="1158994"/>
            <a:ext cx="8065827" cy="4505325"/>
          </a:xfrm>
        </p:spPr>
        <p:txBody>
          <a:bodyPr>
            <a:normAutofit/>
          </a:bodyPr>
          <a:lstStyle/>
          <a:p>
            <a:r>
              <a:rPr lang="en-GB" sz="6600" dirty="0" smtClean="0">
                <a:solidFill>
                  <a:schemeClr val="bg1"/>
                </a:solidFill>
              </a:rPr>
              <a:t>Part </a:t>
            </a:r>
            <a:r>
              <a:rPr lang="en-GB" sz="6600" dirty="0">
                <a:solidFill>
                  <a:schemeClr val="bg1"/>
                </a:solidFill>
              </a:rPr>
              <a:t>1</a:t>
            </a:r>
            <a:r>
              <a:rPr lang="en-GB" sz="6600" dirty="0" smtClean="0">
                <a:solidFill>
                  <a:schemeClr val="bg1"/>
                </a:solidFill>
              </a:rPr>
              <a:t>:</a:t>
            </a:r>
            <a:br>
              <a:rPr lang="en-GB" sz="6600" dirty="0" smtClean="0">
                <a:solidFill>
                  <a:schemeClr val="bg1"/>
                </a:solidFill>
              </a:rPr>
            </a:br>
            <a:r>
              <a:rPr lang="en-GB" sz="6600" dirty="0" smtClean="0">
                <a:solidFill>
                  <a:schemeClr val="bg1"/>
                </a:solidFill>
              </a:rPr>
              <a:t>How to build your brand equity system?</a:t>
            </a:r>
            <a:endParaRPr lang="en-GB" sz="6600" dirty="0">
              <a:solidFill>
                <a:schemeClr val="bg1"/>
              </a:solidFill>
            </a:endParaRPr>
          </a:p>
        </p:txBody>
      </p:sp>
    </p:spTree>
    <p:extLst>
      <p:ext uri="{BB962C8B-B14F-4D97-AF65-F5344CB8AC3E}">
        <p14:creationId xmlns:p14="http://schemas.microsoft.com/office/powerpoint/2010/main" val="111804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tGNx8k4S-Jo/UMI3e55cIKI/AAAAAAAAAHo/Er1ihLdLf4s/s1600/coke+kapfer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67" y="212513"/>
            <a:ext cx="8138860" cy="648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34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Iu27aVILqOQ/TrqD19YuraI/AAAAAAAAAB0/o2iK0jXMp-w/s1600/Identity+prism%25281%25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91" y="1378423"/>
            <a:ext cx="9009678" cy="4544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180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32" y="842965"/>
            <a:ext cx="8183880" cy="1051560"/>
          </a:xfrm>
        </p:spPr>
        <p:txBody>
          <a:bodyPr/>
          <a:lstStyle/>
          <a:p>
            <a:r>
              <a:rPr lang="en-US" dirty="0" smtClean="0"/>
              <a:t>Brand Identity system</a:t>
            </a:r>
            <a:endParaRPr lang="en-US" dirty="0"/>
          </a:p>
        </p:txBody>
      </p:sp>
      <p:graphicFrame>
        <p:nvGraphicFramePr>
          <p:cNvPr id="6" name="Diagram 5"/>
          <p:cNvGraphicFramePr/>
          <p:nvPr>
            <p:extLst>
              <p:ext uri="{D42A27DB-BD31-4B8C-83A1-F6EECF244321}">
                <p14:modId xmlns:p14="http://schemas.microsoft.com/office/powerpoint/2010/main" val="2804845915"/>
              </p:ext>
            </p:extLst>
          </p:nvPr>
        </p:nvGraphicFramePr>
        <p:xfrm>
          <a:off x="1185863" y="2556320"/>
          <a:ext cx="7072312" cy="340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95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628729"/>
          </a:xfrm>
        </p:spPr>
        <p:txBody>
          <a:bodyPr/>
          <a:lstStyle/>
          <a:p>
            <a:r>
              <a:rPr lang="en-US" dirty="0" smtClean="0"/>
              <a:t>Brand Identity Traps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1581939"/>
              </p:ext>
            </p:extLst>
          </p:nvPr>
        </p:nvGraphicFramePr>
        <p:xfrm>
          <a:off x="122830" y="1924334"/>
          <a:ext cx="8749707" cy="4532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Brand Image Trap</a:t>
            </a:r>
            <a:endParaRPr lang="en-US" dirty="0"/>
          </a:p>
        </p:txBody>
      </p:sp>
      <p:sp>
        <p:nvSpPr>
          <p:cNvPr id="3" name="Content Placeholder 2"/>
          <p:cNvSpPr>
            <a:spLocks noGrp="1"/>
          </p:cNvSpPr>
          <p:nvPr>
            <p:ph idx="1"/>
          </p:nvPr>
        </p:nvSpPr>
        <p:spPr>
          <a:xfrm>
            <a:off x="720800" y="1851951"/>
            <a:ext cx="7697987" cy="471488"/>
          </a:xfrm>
        </p:spPr>
        <p:txBody>
          <a:bodyPr>
            <a:noAutofit/>
          </a:bodyPr>
          <a:lstStyle/>
          <a:p>
            <a:pPr>
              <a:buFont typeface="Arial" panose="020B0604020202020204" pitchFamily="34" charset="0"/>
              <a:buChar char="•"/>
            </a:pPr>
            <a:r>
              <a:rPr lang="en-GB" sz="2800" dirty="0" smtClean="0"/>
              <a:t> Brand </a:t>
            </a:r>
            <a:r>
              <a:rPr lang="en-GB" sz="2800" dirty="0"/>
              <a:t>image is how customers perceive the </a:t>
            </a:r>
            <a:r>
              <a:rPr lang="en-GB" sz="2800" dirty="0" smtClean="0"/>
              <a:t>brand </a:t>
            </a:r>
            <a:endParaRPr lang="en-GB" sz="2800" dirty="0"/>
          </a:p>
          <a:p>
            <a:pPr>
              <a:buFont typeface="Arial" panose="020B0604020202020204" pitchFamily="34" charset="0"/>
              <a:buChar char="•"/>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263131554"/>
              </p:ext>
            </p:extLst>
          </p:nvPr>
        </p:nvGraphicFramePr>
        <p:xfrm>
          <a:off x="191635" y="2656356"/>
          <a:ext cx="8952365" cy="3139440"/>
        </p:xfrm>
        <a:graphic>
          <a:graphicData uri="http://schemas.openxmlformats.org/drawingml/2006/table">
            <a:tbl>
              <a:tblPr firstRow="1" bandRow="1">
                <a:tableStyleId>{5C22544A-7EE6-4342-B048-85BDC9FD1C3A}</a:tableStyleId>
              </a:tblPr>
              <a:tblGrid>
                <a:gridCol w="3342290"/>
                <a:gridCol w="5610075"/>
              </a:tblGrid>
              <a:tr h="370840">
                <a:tc>
                  <a:txBody>
                    <a:bodyPr/>
                    <a:lstStyle/>
                    <a:p>
                      <a:r>
                        <a:rPr lang="en-GB" sz="2600" dirty="0" smtClean="0"/>
                        <a:t>Brand Image</a:t>
                      </a:r>
                      <a:endParaRPr lang="en-GB" sz="2600" dirty="0"/>
                    </a:p>
                  </a:txBody>
                  <a:tcPr/>
                </a:tc>
                <a:tc>
                  <a:txBody>
                    <a:bodyPr/>
                    <a:lstStyle/>
                    <a:p>
                      <a:r>
                        <a:rPr lang="en-GB" sz="2600" dirty="0" smtClean="0"/>
                        <a:t>Brand Identity</a:t>
                      </a:r>
                      <a:endParaRPr lang="en-GB" sz="2600" dirty="0"/>
                    </a:p>
                  </a:txBody>
                  <a:tcPr/>
                </a:tc>
              </a:tr>
              <a:tr h="370840">
                <a:tc>
                  <a:txBody>
                    <a:bodyPr/>
                    <a:lstStyle/>
                    <a:p>
                      <a:r>
                        <a:rPr lang="en-GB" sz="2600" dirty="0" smtClean="0">
                          <a:effectLst/>
                        </a:rPr>
                        <a:t>passive and looks </a:t>
                      </a:r>
                    </a:p>
                    <a:p>
                      <a:r>
                        <a:rPr lang="en-GB" sz="2600" dirty="0" smtClean="0">
                          <a:effectLst/>
                        </a:rPr>
                        <a:t>to the past </a:t>
                      </a:r>
                    </a:p>
                  </a:txBody>
                  <a:tcPr/>
                </a:tc>
                <a:tc>
                  <a:txBody>
                    <a:bodyPr/>
                    <a:lstStyle/>
                    <a:p>
                      <a:r>
                        <a:rPr lang="en-GB" sz="2600" dirty="0" smtClean="0">
                          <a:effectLst/>
                        </a:rPr>
                        <a:t>Should be active and look</a:t>
                      </a:r>
                      <a:r>
                        <a:rPr lang="en-GB" sz="2600" baseline="0" dirty="0" smtClean="0">
                          <a:effectLst/>
                        </a:rPr>
                        <a:t> </a:t>
                      </a:r>
                      <a:r>
                        <a:rPr lang="en-GB" sz="2600" dirty="0" smtClean="0"/>
                        <a:t>to the future, reflecting</a:t>
                      </a:r>
                      <a:r>
                        <a:rPr lang="en-GB" sz="2600" baseline="0" dirty="0" smtClean="0"/>
                        <a:t> </a:t>
                      </a:r>
                      <a:r>
                        <a:rPr lang="en-GB" sz="2600" dirty="0" smtClean="0"/>
                        <a:t>associations aspired for</a:t>
                      </a:r>
                      <a:r>
                        <a:rPr lang="en-GB" sz="2600" baseline="0" dirty="0" smtClean="0"/>
                        <a:t> </a:t>
                      </a:r>
                      <a:r>
                        <a:rPr lang="en-GB" sz="2600" dirty="0" smtClean="0"/>
                        <a:t>brand</a:t>
                      </a:r>
                      <a:endParaRPr lang="en-GB" sz="2600" dirty="0"/>
                    </a:p>
                  </a:txBody>
                  <a:tcPr/>
                </a:tc>
              </a:tr>
              <a:tr h="370840">
                <a:tc>
                  <a:txBody>
                    <a:bodyPr/>
                    <a:lstStyle/>
                    <a:p>
                      <a:r>
                        <a:rPr lang="en-GB" sz="2600" dirty="0" smtClean="0">
                          <a:effectLst/>
                        </a:rPr>
                        <a:t>Tends to be tactical</a:t>
                      </a:r>
                      <a:endParaRPr lang="en-GB" sz="2600" dirty="0"/>
                    </a:p>
                  </a:txBody>
                  <a:tcPr/>
                </a:tc>
                <a:tc>
                  <a:txBody>
                    <a:bodyPr/>
                    <a:lstStyle/>
                    <a:p>
                      <a:r>
                        <a:rPr lang="en-GB" sz="2600" dirty="0" smtClean="0">
                          <a:effectLst/>
                        </a:rPr>
                        <a:t>Should be strategic, reflecting a business</a:t>
                      </a:r>
                      <a:r>
                        <a:rPr lang="en-GB" sz="2600" baseline="0" dirty="0" smtClean="0">
                          <a:effectLst/>
                        </a:rPr>
                        <a:t> </a:t>
                      </a:r>
                      <a:r>
                        <a:rPr lang="en-GB" sz="2600" dirty="0" smtClean="0">
                          <a:effectLst/>
                        </a:rPr>
                        <a:t>strategy leading to</a:t>
                      </a:r>
                      <a:r>
                        <a:rPr lang="en-GB" sz="2600" baseline="0" dirty="0" smtClean="0">
                          <a:effectLst/>
                        </a:rPr>
                        <a:t> </a:t>
                      </a:r>
                      <a:r>
                        <a:rPr lang="en-GB" sz="2600" dirty="0" smtClean="0">
                          <a:effectLst/>
                        </a:rPr>
                        <a:t>sustainable advantage</a:t>
                      </a:r>
                    </a:p>
                  </a:txBody>
                  <a:tcPr/>
                </a:tc>
              </a:tr>
              <a:tr h="370840">
                <a:tc>
                  <a:txBody>
                    <a:bodyPr/>
                    <a:lstStyle/>
                    <a:p>
                      <a:r>
                        <a:rPr lang="en-GB" sz="2600" dirty="0" smtClean="0">
                          <a:effectLst/>
                        </a:rPr>
                        <a:t>Might not be salient</a:t>
                      </a:r>
                      <a:endParaRPr lang="en-GB" sz="2600" dirty="0"/>
                    </a:p>
                  </a:txBody>
                  <a:tcPr/>
                </a:tc>
                <a:tc>
                  <a:txBody>
                    <a:bodyPr/>
                    <a:lstStyle/>
                    <a:p>
                      <a:r>
                        <a:rPr lang="en-GB" sz="2600" dirty="0" smtClean="0">
                          <a:effectLst/>
                        </a:rPr>
                        <a:t>Should reflect brand’s enduring qualities </a:t>
                      </a:r>
                    </a:p>
                  </a:txBody>
                  <a:tcPr/>
                </a:tc>
              </a:tr>
            </a:tbl>
          </a:graphicData>
        </a:graphic>
      </p:graphicFrame>
    </p:spTree>
    <p:extLst>
      <p:ext uri="{BB962C8B-B14F-4D97-AF65-F5344CB8AC3E}">
        <p14:creationId xmlns:p14="http://schemas.microsoft.com/office/powerpoint/2010/main" val="1848849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464018"/>
            <a:ext cx="7290054" cy="923348"/>
          </a:xfrm>
        </p:spPr>
        <p:txBody>
          <a:bodyPr/>
          <a:lstStyle/>
          <a:p>
            <a:r>
              <a:rPr lang="en-US" dirty="0" smtClean="0"/>
              <a:t>1. Brand Image Trap</a:t>
            </a:r>
            <a:endParaRPr lang="en-US" dirty="0"/>
          </a:p>
        </p:txBody>
      </p:sp>
      <p:sp>
        <p:nvSpPr>
          <p:cNvPr id="3" name="Content Placeholder 2"/>
          <p:cNvSpPr>
            <a:spLocks noGrp="1"/>
          </p:cNvSpPr>
          <p:nvPr>
            <p:ph idx="1"/>
          </p:nvPr>
        </p:nvSpPr>
        <p:spPr>
          <a:xfrm>
            <a:off x="138596" y="1486700"/>
            <a:ext cx="8802806" cy="3371850"/>
          </a:xfrm>
        </p:spPr>
        <p:txBody>
          <a:bodyPr>
            <a:noAutofit/>
          </a:bodyPr>
          <a:lstStyle/>
          <a:p>
            <a:pPr>
              <a:buFont typeface="Arial" panose="020B0604020202020204" pitchFamily="34" charset="0"/>
              <a:buChar char="•"/>
            </a:pPr>
            <a:r>
              <a:rPr lang="en-GB" sz="2600" dirty="0" smtClean="0"/>
              <a:t> A </a:t>
            </a:r>
            <a:r>
              <a:rPr lang="en-GB" sz="2600" dirty="0"/>
              <a:t>brand image trap results when efforts to go </a:t>
            </a:r>
            <a:r>
              <a:rPr lang="en-GB" sz="2600" dirty="0" smtClean="0"/>
              <a:t>beyond </a:t>
            </a:r>
            <a:r>
              <a:rPr lang="en-GB" sz="2600" dirty="0"/>
              <a:t>the brand image </a:t>
            </a:r>
            <a:r>
              <a:rPr lang="en-GB" sz="2600" dirty="0" smtClean="0"/>
              <a:t>are lacking. </a:t>
            </a:r>
          </a:p>
          <a:p>
            <a:pPr>
              <a:buFont typeface="Arial" panose="020B0604020202020204" pitchFamily="34" charset="0"/>
              <a:buChar char="•"/>
            </a:pPr>
            <a:r>
              <a:rPr lang="en-GB" sz="2600" dirty="0" smtClean="0"/>
              <a:t>The </a:t>
            </a:r>
            <a:r>
              <a:rPr lang="en-GB" sz="2600" dirty="0"/>
              <a:t>brand image becomes the brand identity </a:t>
            </a:r>
            <a:r>
              <a:rPr lang="en-GB" sz="2600" dirty="0" smtClean="0"/>
              <a:t>rather </a:t>
            </a:r>
            <a:r>
              <a:rPr lang="en-GB" sz="2600" dirty="0"/>
              <a:t>than just one input to be considered </a:t>
            </a:r>
            <a:endParaRPr lang="en-GB" sz="2600" dirty="0" smtClean="0"/>
          </a:p>
          <a:p>
            <a:pPr>
              <a:buFont typeface="Arial" panose="020B0604020202020204" pitchFamily="34" charset="0"/>
              <a:buChar char="•"/>
            </a:pPr>
            <a:r>
              <a:rPr lang="en-GB" sz="2600" b="1" dirty="0" smtClean="0"/>
              <a:t> Tommy </a:t>
            </a:r>
            <a:r>
              <a:rPr lang="en-GB" sz="2600" b="1" dirty="0"/>
              <a:t>Hilfiger </a:t>
            </a:r>
            <a:r>
              <a:rPr lang="en-GB" sz="2600" dirty="0"/>
              <a:t>once removed the logo of their shirt to introduce some new design in the market. They did not realize that the identity of the brand as perceived by the customer was a shirt with logo on it. The new strategic move did not go so well, that they had to come back to the logo. This is an answer that Image is a subset of brand identity but not the brand identity.</a:t>
            </a:r>
            <a:r>
              <a:rPr lang="en-US" sz="2600" dirty="0" smtClean="0"/>
              <a:t> </a:t>
            </a:r>
          </a:p>
          <a:p>
            <a:pPr>
              <a:buFont typeface="Arial" panose="020B0604020202020204" pitchFamily="34" charset="0"/>
              <a:buChar char="•"/>
            </a:pPr>
            <a:r>
              <a:rPr lang="en-GB" sz="2600" b="1" dirty="0" smtClean="0"/>
              <a:t> Companies </a:t>
            </a:r>
            <a:r>
              <a:rPr lang="en-GB" sz="2600" b="1" dirty="0"/>
              <a:t>have to focus on more than what their customers want, but also reflect the soul and vision of the brand</a:t>
            </a:r>
            <a:r>
              <a:rPr lang="en-GB" sz="2600" b="1" dirty="0" smtClean="0"/>
              <a:t>.</a:t>
            </a:r>
            <a:endParaRPr lang="en-GB" sz="26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Brand Image Trap</a:t>
            </a:r>
            <a:endParaRPr lang="en-GB" dirty="0"/>
          </a:p>
        </p:txBody>
      </p:sp>
      <p:sp>
        <p:nvSpPr>
          <p:cNvPr id="3" name="Content Placeholder 2"/>
          <p:cNvSpPr>
            <a:spLocks noGrp="1"/>
          </p:cNvSpPr>
          <p:nvPr>
            <p:ph idx="1"/>
          </p:nvPr>
        </p:nvSpPr>
        <p:spPr>
          <a:xfrm>
            <a:off x="699857" y="1914055"/>
            <a:ext cx="5195976" cy="4023360"/>
          </a:xfrm>
        </p:spPr>
        <p:txBody>
          <a:bodyPr>
            <a:noAutofit/>
          </a:bodyPr>
          <a:lstStyle/>
          <a:p>
            <a:r>
              <a:rPr lang="en-GB" sz="2400" dirty="0" smtClean="0"/>
              <a:t>Brand Image Trap will </a:t>
            </a:r>
            <a:r>
              <a:rPr lang="en-GB" sz="2400" dirty="0"/>
              <a:t>be avoided by making sure that the LEGO Group develops </a:t>
            </a:r>
            <a:r>
              <a:rPr lang="en-GB" sz="2400" dirty="0" smtClean="0"/>
              <a:t>innovative </a:t>
            </a:r>
            <a:r>
              <a:rPr lang="en-GB" sz="2400" dirty="0"/>
              <a:t>toys, which suit the target audience and remains </a:t>
            </a:r>
            <a:r>
              <a:rPr lang="en-GB" sz="2400" dirty="0" smtClean="0"/>
              <a:t>focus on </a:t>
            </a:r>
            <a:r>
              <a:rPr lang="en-GB" sz="2400" dirty="0"/>
              <a:t>the soul and vision of the </a:t>
            </a:r>
            <a:r>
              <a:rPr lang="en-GB" sz="2400" dirty="0" smtClean="0"/>
              <a:t>brand</a:t>
            </a:r>
            <a:r>
              <a:rPr lang="en-GB" sz="2400" dirty="0"/>
              <a:t>. </a:t>
            </a:r>
            <a:endParaRPr lang="en-GB" sz="2400" dirty="0" smtClean="0"/>
          </a:p>
          <a:p>
            <a:r>
              <a:rPr lang="en-GB" sz="2400" dirty="0" smtClean="0"/>
              <a:t>In </a:t>
            </a:r>
            <a:r>
              <a:rPr lang="en-GB" sz="2400" dirty="0"/>
              <a:t>that connection it is not enough “just” to know what the </a:t>
            </a:r>
            <a:r>
              <a:rPr lang="en-GB" sz="2400" dirty="0" smtClean="0"/>
              <a:t>customers </a:t>
            </a:r>
            <a:r>
              <a:rPr lang="en-GB" sz="2400" dirty="0"/>
              <a:t>want, but just as </a:t>
            </a:r>
            <a:r>
              <a:rPr lang="en-GB" sz="2400" dirty="0" smtClean="0"/>
              <a:t>important </a:t>
            </a:r>
            <a:r>
              <a:rPr lang="en-GB" sz="2400" dirty="0"/>
              <a:t>to maintain the brand vision and mission. </a:t>
            </a:r>
            <a:endParaRPr lang="en-GB" sz="2400" dirty="0" smtClean="0"/>
          </a:p>
          <a:p>
            <a:r>
              <a:rPr lang="en-GB" sz="2400" dirty="0" smtClean="0"/>
              <a:t>Thus </a:t>
            </a:r>
            <a:r>
              <a:rPr lang="en-GB" sz="2400" dirty="0"/>
              <a:t>the LEGO Group </a:t>
            </a:r>
            <a:r>
              <a:rPr lang="en-GB" sz="2400" dirty="0" smtClean="0"/>
              <a:t>has </a:t>
            </a:r>
            <a:r>
              <a:rPr lang="en-GB" sz="2400" dirty="0"/>
              <a:t>to focus on </a:t>
            </a:r>
            <a:r>
              <a:rPr lang="en-GB" sz="2400" dirty="0" smtClean="0"/>
              <a:t>developing </a:t>
            </a:r>
            <a:r>
              <a:rPr lang="en-GB" sz="2400" dirty="0"/>
              <a:t>toys that make the target audience inspire to explore and </a:t>
            </a:r>
            <a:r>
              <a:rPr lang="en-GB" sz="2400" dirty="0" smtClean="0"/>
              <a:t>challenge </a:t>
            </a:r>
            <a:r>
              <a:rPr lang="en-GB" sz="2400" dirty="0"/>
              <a:t>their creative </a:t>
            </a:r>
            <a:r>
              <a:rPr lang="en-GB" sz="2400" dirty="0" smtClean="0"/>
              <a:t>potentials</a:t>
            </a:r>
            <a:endParaRPr lang="en-GB" sz="2400" dirty="0"/>
          </a:p>
        </p:txBody>
      </p:sp>
      <p:pic>
        <p:nvPicPr>
          <p:cNvPr id="1028" name="Picture 4" descr="http://upload.wikimedia.org/wikipedia/commons/thumb/2/24/LEGO_logo.svg/2000px-LEGO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2246" y="2764447"/>
            <a:ext cx="2322576" cy="232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23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039" y="298613"/>
            <a:ext cx="7290054" cy="1057221"/>
          </a:xfrm>
        </p:spPr>
        <p:txBody>
          <a:bodyPr/>
          <a:lstStyle/>
          <a:p>
            <a:r>
              <a:rPr lang="en-US" dirty="0" smtClean="0"/>
              <a:t>2. Brand position Trap</a:t>
            </a:r>
            <a:endParaRPr lang="en-US" dirty="0"/>
          </a:p>
        </p:txBody>
      </p:sp>
      <p:sp>
        <p:nvSpPr>
          <p:cNvPr id="3" name="Content Placeholder 2"/>
          <p:cNvSpPr>
            <a:spLocks noGrp="1"/>
          </p:cNvSpPr>
          <p:nvPr>
            <p:ph idx="1"/>
          </p:nvPr>
        </p:nvSpPr>
        <p:spPr>
          <a:xfrm>
            <a:off x="254186" y="1373947"/>
            <a:ext cx="8763690" cy="4353639"/>
          </a:xfrm>
        </p:spPr>
        <p:txBody>
          <a:bodyPr>
            <a:noAutofit/>
          </a:bodyPr>
          <a:lstStyle/>
          <a:p>
            <a:r>
              <a:rPr lang="en-US" sz="2800" b="1" dirty="0" smtClean="0"/>
              <a:t>The brand position trap occurs:</a:t>
            </a:r>
          </a:p>
          <a:p>
            <a:pPr>
              <a:buFont typeface="Arial" panose="020B0604020202020204" pitchFamily="34" charset="0"/>
              <a:buChar char="•"/>
            </a:pPr>
            <a:r>
              <a:rPr lang="en-GB" sz="2800" dirty="0" smtClean="0"/>
              <a:t> occurs </a:t>
            </a:r>
            <a:r>
              <a:rPr lang="en-GB" sz="2800" dirty="0"/>
              <a:t>when the search for brand identity becomes the search </a:t>
            </a:r>
            <a:r>
              <a:rPr lang="en-GB" sz="2800" dirty="0" smtClean="0"/>
              <a:t>for </a:t>
            </a:r>
            <a:r>
              <a:rPr lang="en-GB" sz="2800" dirty="0"/>
              <a:t>brand </a:t>
            </a:r>
            <a:r>
              <a:rPr lang="en-GB" sz="2800" dirty="0" smtClean="0"/>
              <a:t>position</a:t>
            </a:r>
            <a:r>
              <a:rPr lang="en-GB" sz="2800" dirty="0"/>
              <a:t>, stimulated by a practical need to give objectives to </a:t>
            </a:r>
            <a:r>
              <a:rPr lang="en-GB" sz="2800" dirty="0" smtClean="0"/>
              <a:t>the </a:t>
            </a:r>
            <a:r>
              <a:rPr lang="en-GB" sz="2800" dirty="0"/>
              <a:t>developing of communications. </a:t>
            </a:r>
            <a:endParaRPr lang="en-GB" sz="2800" dirty="0" smtClean="0"/>
          </a:p>
          <a:p>
            <a:pPr>
              <a:buFont typeface="Arial" panose="020B0604020202020204" pitchFamily="34" charset="0"/>
              <a:buChar char="•"/>
            </a:pPr>
            <a:r>
              <a:rPr lang="en-GB" sz="2800" dirty="0" smtClean="0"/>
              <a:t>In that </a:t>
            </a:r>
            <a:r>
              <a:rPr lang="en-GB" sz="2800" dirty="0"/>
              <a:t>connection </a:t>
            </a:r>
            <a:r>
              <a:rPr lang="en-GB" sz="2800" b="1" dirty="0"/>
              <a:t>the goal becomes an advertising tag line rather </a:t>
            </a:r>
            <a:r>
              <a:rPr lang="en-GB" sz="2800" b="1" dirty="0" smtClean="0"/>
              <a:t>than </a:t>
            </a:r>
            <a:r>
              <a:rPr lang="en-GB" sz="2800" b="1" dirty="0"/>
              <a:t>a brand identity. </a:t>
            </a:r>
            <a:endParaRPr lang="en-GB" sz="2800" b="1" dirty="0" smtClean="0"/>
          </a:p>
          <a:p>
            <a:pPr>
              <a:buFont typeface="Arial" panose="020B0604020202020204" pitchFamily="34" charset="0"/>
              <a:buChar char="•"/>
            </a:pPr>
            <a:r>
              <a:rPr lang="en-GB" sz="2800" dirty="0" smtClean="0"/>
              <a:t> This </a:t>
            </a:r>
            <a:r>
              <a:rPr lang="en-GB" sz="2800" dirty="0"/>
              <a:t>trap </a:t>
            </a:r>
            <a:r>
              <a:rPr lang="en-GB" sz="2800" dirty="0" smtClean="0"/>
              <a:t>reduces </a:t>
            </a:r>
            <a:r>
              <a:rPr lang="en-GB" sz="2800" dirty="0"/>
              <a:t>the progress of a </a:t>
            </a:r>
            <a:r>
              <a:rPr lang="en-GB" sz="2800" dirty="0" smtClean="0"/>
              <a:t>full brand </a:t>
            </a:r>
            <a:r>
              <a:rPr lang="en-GB" sz="2800" dirty="0"/>
              <a:t>identity, as </a:t>
            </a:r>
            <a:r>
              <a:rPr lang="en-GB" sz="2800" dirty="0" smtClean="0"/>
              <a:t>the management.</a:t>
            </a:r>
          </a:p>
          <a:p>
            <a:pPr>
              <a:buFont typeface="Arial" panose="020B0604020202020204" pitchFamily="34" charset="0"/>
              <a:buChar char="•"/>
            </a:pPr>
            <a:r>
              <a:rPr lang="en-GB" sz="2800" dirty="0"/>
              <a:t>T</a:t>
            </a:r>
            <a:r>
              <a:rPr lang="en-GB" sz="2800" dirty="0" smtClean="0"/>
              <a:t>here </a:t>
            </a:r>
            <a:r>
              <a:rPr lang="en-GB" sz="2800" dirty="0"/>
              <a:t>is </a:t>
            </a:r>
            <a:r>
              <a:rPr lang="en-GB" sz="2800" dirty="0" smtClean="0"/>
              <a:t>often </a:t>
            </a:r>
            <a:r>
              <a:rPr lang="en-GB" sz="2800" dirty="0"/>
              <a:t>no space to consider </a:t>
            </a:r>
            <a:r>
              <a:rPr lang="en-GB" sz="2800" dirty="0" smtClean="0"/>
              <a:t>brand personality</a:t>
            </a:r>
            <a:r>
              <a:rPr lang="en-GB" sz="2800" dirty="0"/>
              <a:t>, organizational associations, or brand symbols. </a:t>
            </a:r>
            <a:endParaRPr lang="ar-EG" sz="2800" dirty="0" smtClean="0"/>
          </a:p>
          <a:p>
            <a:pPr>
              <a:buFont typeface="Arial" panose="020B0604020202020204" pitchFamily="34" charset="0"/>
              <a:buChar char="•"/>
            </a:pPr>
            <a:r>
              <a:rPr lang="ar-EG" sz="2800" dirty="0"/>
              <a:t> </a:t>
            </a:r>
            <a:r>
              <a:rPr lang="es-ES" sz="2800" dirty="0" smtClean="0"/>
              <a:t>i.e.: </a:t>
            </a:r>
            <a:r>
              <a:rPr lang="en-GB" sz="2800" dirty="0" smtClean="0"/>
              <a:t>Protector </a:t>
            </a:r>
            <a:r>
              <a:rPr lang="en-GB" sz="2800" dirty="0"/>
              <a:t>is not known as a brand, but by </a:t>
            </a:r>
            <a:r>
              <a:rPr lang="en-GB" sz="2800" dirty="0" smtClean="0"/>
              <a:t>it’s positioned </a:t>
            </a:r>
            <a:r>
              <a:rPr lang="en-GB" sz="2800" dirty="0"/>
              <a:t>as “the strong </a:t>
            </a:r>
            <a:r>
              <a:rPr lang="en-GB" sz="2800" dirty="0" smtClean="0"/>
              <a:t>paint”.</a:t>
            </a:r>
            <a:endParaRPr lang="ar-EG"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91" y="503329"/>
            <a:ext cx="7290054" cy="888742"/>
          </a:xfrm>
        </p:spPr>
        <p:txBody>
          <a:bodyPr/>
          <a:lstStyle/>
          <a:p>
            <a:r>
              <a:rPr lang="en-US" dirty="0" smtClean="0"/>
              <a:t>3. External perspective Trap</a:t>
            </a:r>
            <a:endParaRPr lang="en-US" dirty="0"/>
          </a:p>
        </p:txBody>
      </p:sp>
      <p:sp>
        <p:nvSpPr>
          <p:cNvPr id="3" name="Content Placeholder 2"/>
          <p:cNvSpPr>
            <a:spLocks noGrp="1"/>
          </p:cNvSpPr>
          <p:nvPr>
            <p:ph idx="1"/>
          </p:nvPr>
        </p:nvSpPr>
        <p:spPr>
          <a:xfrm>
            <a:off x="236949" y="1660790"/>
            <a:ext cx="8686334" cy="3725840"/>
          </a:xfrm>
        </p:spPr>
        <p:txBody>
          <a:bodyPr>
            <a:noAutofit/>
          </a:bodyPr>
          <a:lstStyle/>
          <a:p>
            <a:r>
              <a:rPr lang="en-US" sz="2600" b="1" dirty="0" smtClean="0"/>
              <a:t>Most of brand strategies position the brand identity creation as an entirely external oriented process. Something that gets the customers to buy</a:t>
            </a:r>
            <a:r>
              <a:rPr lang="en-GB" sz="2600" b="1" dirty="0" smtClean="0"/>
              <a:t>.</a:t>
            </a:r>
            <a:endParaRPr lang="en-US" sz="2600" b="1" dirty="0" smtClean="0"/>
          </a:p>
          <a:p>
            <a:endParaRPr lang="en-US" sz="2600" dirty="0" smtClean="0"/>
          </a:p>
          <a:p>
            <a:pPr>
              <a:buFont typeface="Arial" panose="020B0604020202020204" pitchFamily="34" charset="0"/>
              <a:buChar char="•"/>
            </a:pPr>
            <a:r>
              <a:rPr lang="en-US" sz="2600" dirty="0"/>
              <a:t> </a:t>
            </a:r>
            <a:r>
              <a:rPr lang="en-US" sz="2600" u="sng" dirty="0" smtClean="0"/>
              <a:t>The external perspective trap occurs:</a:t>
            </a:r>
          </a:p>
          <a:p>
            <a:pPr marL="128016" lvl="1" indent="0">
              <a:buNone/>
            </a:pPr>
            <a:r>
              <a:rPr lang="en-US" sz="2600" dirty="0" smtClean="0"/>
              <a:t>when firms fail to realize the role that a brand identity can play in helping an organization understand its basic values and purpose is hard to expect employees to make a vision happen if they do not understand and buy into that vision.</a:t>
            </a:r>
            <a:endParaRPr lang="en-GB" sz="2600" dirty="0" smtClean="0"/>
          </a:p>
          <a:p>
            <a:pPr lvl="1"/>
            <a:endParaRPr lang="en-GB" sz="2600" dirty="0"/>
          </a:p>
          <a:p>
            <a:pPr lvl="1">
              <a:buFont typeface="Arial" panose="020B0604020202020204" pitchFamily="34" charset="0"/>
              <a:buChar char="•"/>
            </a:pPr>
            <a:r>
              <a:rPr lang="en-GB" sz="2600" b="1" dirty="0"/>
              <a:t>Gillette</a:t>
            </a:r>
            <a:r>
              <a:rPr lang="en-GB" sz="2600" dirty="0"/>
              <a:t>, in the organization they encourage the employees to grow beard so that they can test the quality of the product and whether </a:t>
            </a:r>
            <a:r>
              <a:rPr lang="en-GB" sz="2600" dirty="0" smtClean="0"/>
              <a:t>its </a:t>
            </a:r>
            <a:r>
              <a:rPr lang="en-GB" sz="2600" dirty="0"/>
              <a:t>attributes are in relation the brand identity.</a:t>
            </a:r>
            <a:endParaRPr lang="en-US" sz="2600" dirty="0" smtClean="0"/>
          </a:p>
          <a:p>
            <a:endParaRPr lang="en-US" sz="2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221" y="467963"/>
            <a:ext cx="7290054" cy="1019644"/>
          </a:xfrm>
        </p:spPr>
        <p:txBody>
          <a:bodyPr>
            <a:normAutofit/>
          </a:bodyPr>
          <a:lstStyle/>
          <a:p>
            <a:r>
              <a:rPr lang="en-US" dirty="0" smtClean="0"/>
              <a:t>4. Product attribute fixation Trap</a:t>
            </a:r>
            <a:endParaRPr lang="en-US" dirty="0"/>
          </a:p>
        </p:txBody>
      </p:sp>
      <p:sp>
        <p:nvSpPr>
          <p:cNvPr id="3" name="Content Placeholder 2"/>
          <p:cNvSpPr>
            <a:spLocks noGrp="1"/>
          </p:cNvSpPr>
          <p:nvPr>
            <p:ph idx="1"/>
          </p:nvPr>
        </p:nvSpPr>
        <p:spPr>
          <a:xfrm>
            <a:off x="0" y="1329051"/>
            <a:ext cx="5536042" cy="3981882"/>
          </a:xfrm>
        </p:spPr>
        <p:txBody>
          <a:bodyPr>
            <a:noAutofit/>
          </a:bodyPr>
          <a:lstStyle/>
          <a:p>
            <a:endParaRPr lang="en-US" sz="2600" dirty="0" smtClean="0"/>
          </a:p>
          <a:p>
            <a:pPr>
              <a:buFont typeface="Arial" panose="020B0604020202020204" pitchFamily="34" charset="0"/>
              <a:buChar char="•"/>
            </a:pPr>
            <a:r>
              <a:rPr lang="en-US" sz="2600" dirty="0"/>
              <a:t> </a:t>
            </a:r>
            <a:r>
              <a:rPr lang="en-US" sz="2600" dirty="0" smtClean="0"/>
              <a:t>A brand is clearly more than a product or a service. Focusing your entire </a:t>
            </a:r>
            <a:r>
              <a:rPr lang="en-US" sz="2600" dirty="0" smtClean="0">
                <a:solidFill>
                  <a:schemeClr val="accent2"/>
                </a:solidFill>
              </a:rPr>
              <a:t>strategy</a:t>
            </a:r>
            <a:r>
              <a:rPr lang="en-US" sz="2600" dirty="0" smtClean="0"/>
              <a:t> and brand identity on the attributes of your product is an erroneous strategy, especially on a long-term.</a:t>
            </a:r>
          </a:p>
          <a:p>
            <a:pPr>
              <a:buFont typeface="Arial" panose="020B0604020202020204" pitchFamily="34" charset="0"/>
              <a:buChar char="•"/>
            </a:pPr>
            <a:endParaRPr lang="en-US" sz="2600" dirty="0"/>
          </a:p>
          <a:p>
            <a:pPr>
              <a:buFont typeface="Arial" panose="020B0604020202020204" pitchFamily="34" charset="0"/>
              <a:buChar char="•"/>
            </a:pPr>
            <a:r>
              <a:rPr lang="en-US" sz="2600" dirty="0" smtClean="0"/>
              <a:t> </a:t>
            </a:r>
            <a:r>
              <a:rPr lang="en-US" sz="2600" b="1" dirty="0" smtClean="0"/>
              <a:t>Complications:</a:t>
            </a:r>
          </a:p>
          <a:p>
            <a:pPr>
              <a:lnSpc>
                <a:spcPct val="50000"/>
              </a:lnSpc>
              <a:buFont typeface="Arial" panose="020B0604020202020204" pitchFamily="34" charset="0"/>
              <a:buChar char="•"/>
            </a:pPr>
            <a:r>
              <a:rPr lang="en-US" sz="2600" b="1" dirty="0" smtClean="0"/>
              <a:t> </a:t>
            </a:r>
            <a:r>
              <a:rPr lang="en-GB" sz="2600" dirty="0" smtClean="0"/>
              <a:t>Failure </a:t>
            </a:r>
            <a:r>
              <a:rPr lang="en-GB" sz="2600" dirty="0"/>
              <a:t>to </a:t>
            </a:r>
            <a:r>
              <a:rPr lang="en-GB" sz="2600" dirty="0" smtClean="0"/>
              <a:t>differentiate</a:t>
            </a:r>
          </a:p>
          <a:p>
            <a:pPr>
              <a:lnSpc>
                <a:spcPct val="50000"/>
              </a:lnSpc>
              <a:buFont typeface="Arial" panose="020B0604020202020204" pitchFamily="34" charset="0"/>
              <a:buChar char="•"/>
            </a:pPr>
            <a:r>
              <a:rPr lang="en-GB" sz="2600" dirty="0" smtClean="0"/>
              <a:t>Easy </a:t>
            </a:r>
            <a:r>
              <a:rPr lang="en-GB" sz="2600" dirty="0"/>
              <a:t>to </a:t>
            </a:r>
            <a:r>
              <a:rPr lang="en-GB" sz="2600" dirty="0" smtClean="0"/>
              <a:t>copy</a:t>
            </a:r>
          </a:p>
          <a:p>
            <a:pPr>
              <a:lnSpc>
                <a:spcPct val="50000"/>
              </a:lnSpc>
              <a:buFont typeface="Arial" panose="020B0604020202020204" pitchFamily="34" charset="0"/>
              <a:buChar char="•"/>
            </a:pPr>
            <a:r>
              <a:rPr lang="en-GB" sz="2600" dirty="0" smtClean="0"/>
              <a:t>Assume </a:t>
            </a:r>
            <a:r>
              <a:rPr lang="en-GB" sz="2600" dirty="0"/>
              <a:t>a rational </a:t>
            </a:r>
            <a:r>
              <a:rPr lang="en-GB" sz="2600" dirty="0" smtClean="0"/>
              <a:t>consumer</a:t>
            </a:r>
          </a:p>
          <a:p>
            <a:pPr>
              <a:lnSpc>
                <a:spcPct val="50000"/>
              </a:lnSpc>
              <a:buFont typeface="Arial" panose="020B0604020202020204" pitchFamily="34" charset="0"/>
              <a:buChar char="•"/>
            </a:pPr>
            <a:r>
              <a:rPr lang="en-GB" sz="2600" dirty="0" smtClean="0"/>
              <a:t>Limit </a:t>
            </a:r>
            <a:r>
              <a:rPr lang="en-GB" sz="2600" dirty="0"/>
              <a:t>brand extension </a:t>
            </a:r>
            <a:r>
              <a:rPr lang="en-GB" sz="2600" dirty="0" smtClean="0"/>
              <a:t>strategies.</a:t>
            </a:r>
            <a:endParaRPr lang="en-US" sz="2600" dirty="0" smtClean="0"/>
          </a:p>
          <a:p>
            <a:endParaRPr lang="en-US" sz="2600" dirty="0"/>
          </a:p>
        </p:txBody>
      </p:sp>
      <p:pic>
        <p:nvPicPr>
          <p:cNvPr id="4" name="Picture 2" descr="http://goldforest.com/Blog/public_html/Blog/wp-content/2013/03/Brand-vs.-Produc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4694" y="2237450"/>
            <a:ext cx="3726745" cy="3073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768096" y="585216"/>
            <a:ext cx="7290054" cy="1499616"/>
          </a:xfrm>
        </p:spPr>
        <p:txBody>
          <a:bodyPr/>
          <a:lstStyle/>
          <a:p>
            <a:r>
              <a:rPr lang="en-US" dirty="0" smtClean="0"/>
              <a:t>Brand is not just a product</a:t>
            </a:r>
            <a:endParaRPr lang="en-US" dirty="0"/>
          </a:p>
        </p:txBody>
      </p:sp>
      <p:pic>
        <p:nvPicPr>
          <p:cNvPr id="4098" name="Picture 2" descr="http://goldforest.com/Blog/public_html/Blog/wp-content/2013/03/Brand-vs.-Produc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1631" y="1362939"/>
            <a:ext cx="6428094" cy="5301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5447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32" y="842965"/>
            <a:ext cx="8183880" cy="1051560"/>
          </a:xfrm>
        </p:spPr>
        <p:txBody>
          <a:bodyPr/>
          <a:lstStyle/>
          <a:p>
            <a:r>
              <a:rPr lang="en-US" dirty="0" smtClean="0"/>
              <a:t>Brand Identity system</a:t>
            </a:r>
            <a:endParaRPr lang="en-US" dirty="0"/>
          </a:p>
        </p:txBody>
      </p:sp>
      <p:graphicFrame>
        <p:nvGraphicFramePr>
          <p:cNvPr id="6" name="Diagram 5"/>
          <p:cNvGraphicFramePr/>
          <p:nvPr>
            <p:extLst>
              <p:ext uri="{D42A27DB-BD31-4B8C-83A1-F6EECF244321}">
                <p14:modId xmlns:p14="http://schemas.microsoft.com/office/powerpoint/2010/main" val="2332581774"/>
              </p:ext>
            </p:extLst>
          </p:nvPr>
        </p:nvGraphicFramePr>
        <p:xfrm>
          <a:off x="1185863" y="2556320"/>
          <a:ext cx="7072312" cy="340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m.ak.fbcdn.net/sphotos-g.ak/hphotos-ak-xap1/v/t1.0-9/10487201_449032708567428_6998298162015832879_n.jpg?efg=eyJvbGF0IjoyMDB9&amp;oh=41b49576b2ceb4ac13aa5db1e5ab82d3&amp;oe=54D6EA69&amp;__gda__=1427852725_d86b5cde31bb5f92ada287d7b1d84dc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1938" y="40341"/>
            <a:ext cx="991721" cy="99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151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57" y="1040524"/>
            <a:ext cx="7520940" cy="548640"/>
          </a:xfrm>
        </p:spPr>
        <p:txBody>
          <a:bodyPr>
            <a:normAutofit fontScale="90000"/>
          </a:bodyPr>
          <a:lstStyle/>
          <a:p>
            <a:r>
              <a:rPr lang="en-US" dirty="0" smtClean="0"/>
              <a:t>Brands Model: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0304568"/>
              </p:ext>
            </p:extLst>
          </p:nvPr>
        </p:nvGraphicFramePr>
        <p:xfrm>
          <a:off x="1296537" y="1765739"/>
          <a:ext cx="6209731" cy="4447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506268" y="5445456"/>
            <a:ext cx="1924334" cy="892552"/>
          </a:xfrm>
          <a:prstGeom prst="rect">
            <a:avLst/>
          </a:prstGeom>
          <a:noFill/>
        </p:spPr>
        <p:txBody>
          <a:bodyPr wrap="square" rtlCol="0">
            <a:spAutoFit/>
          </a:bodyPr>
          <a:lstStyle/>
          <a:p>
            <a:pPr algn="l" rtl="0"/>
            <a:r>
              <a:rPr lang="en-GB" sz="2600" dirty="0" smtClean="0"/>
              <a:t>Do you know about it?</a:t>
            </a:r>
            <a:endParaRPr lang="en-GB" sz="2600" dirty="0"/>
          </a:p>
        </p:txBody>
      </p:sp>
      <p:sp>
        <p:nvSpPr>
          <p:cNvPr id="14" name="TextBox 13"/>
          <p:cNvSpPr txBox="1"/>
          <p:nvPr/>
        </p:nvSpPr>
        <p:spPr>
          <a:xfrm>
            <a:off x="138751" y="4601568"/>
            <a:ext cx="1924334" cy="1292662"/>
          </a:xfrm>
          <a:prstGeom prst="rect">
            <a:avLst/>
          </a:prstGeom>
          <a:noFill/>
        </p:spPr>
        <p:txBody>
          <a:bodyPr wrap="square" rtlCol="0">
            <a:spAutoFit/>
          </a:bodyPr>
          <a:lstStyle/>
          <a:p>
            <a:pPr algn="l" rtl="0"/>
            <a:r>
              <a:rPr lang="en-GB" sz="2600" dirty="0" smtClean="0"/>
              <a:t>Does it offer something to me?</a:t>
            </a:r>
            <a:endParaRPr lang="en-GB" sz="2600" dirty="0"/>
          </a:p>
        </p:txBody>
      </p:sp>
      <p:sp>
        <p:nvSpPr>
          <p:cNvPr id="15" name="TextBox 14"/>
          <p:cNvSpPr txBox="1"/>
          <p:nvPr/>
        </p:nvSpPr>
        <p:spPr>
          <a:xfrm>
            <a:off x="7506268" y="3703092"/>
            <a:ext cx="1924334" cy="892552"/>
          </a:xfrm>
          <a:prstGeom prst="rect">
            <a:avLst/>
          </a:prstGeom>
          <a:noFill/>
        </p:spPr>
        <p:txBody>
          <a:bodyPr wrap="square" rtlCol="0">
            <a:spAutoFit/>
          </a:bodyPr>
          <a:lstStyle/>
          <a:p>
            <a:pPr algn="l" rtl="0"/>
            <a:r>
              <a:rPr lang="en-GB" sz="2600" dirty="0" smtClean="0"/>
              <a:t>Can it deliver?</a:t>
            </a:r>
            <a:endParaRPr lang="en-GB" sz="2600" i="1" dirty="0"/>
          </a:p>
        </p:txBody>
      </p:sp>
      <p:sp>
        <p:nvSpPr>
          <p:cNvPr id="16" name="TextBox 15"/>
          <p:cNvSpPr txBox="1"/>
          <p:nvPr/>
        </p:nvSpPr>
        <p:spPr>
          <a:xfrm>
            <a:off x="830257" y="2779762"/>
            <a:ext cx="1924334" cy="1692771"/>
          </a:xfrm>
          <a:prstGeom prst="rect">
            <a:avLst/>
          </a:prstGeom>
          <a:noFill/>
        </p:spPr>
        <p:txBody>
          <a:bodyPr wrap="square" rtlCol="0">
            <a:spAutoFit/>
          </a:bodyPr>
          <a:lstStyle/>
          <a:p>
            <a:pPr algn="l" rtl="0"/>
            <a:r>
              <a:rPr lang="en-GB" sz="2600" dirty="0" smtClean="0"/>
              <a:t>Can it offer something better than others?</a:t>
            </a:r>
            <a:endParaRPr lang="en-GB" sz="2600" dirty="0"/>
          </a:p>
        </p:txBody>
      </p:sp>
      <p:sp>
        <p:nvSpPr>
          <p:cNvPr id="17" name="TextBox 16"/>
          <p:cNvSpPr txBox="1"/>
          <p:nvPr/>
        </p:nvSpPr>
        <p:spPr>
          <a:xfrm>
            <a:off x="6428096" y="2290283"/>
            <a:ext cx="1501254" cy="1292662"/>
          </a:xfrm>
          <a:prstGeom prst="rect">
            <a:avLst/>
          </a:prstGeom>
          <a:noFill/>
        </p:spPr>
        <p:txBody>
          <a:bodyPr wrap="square" rtlCol="0">
            <a:spAutoFit/>
          </a:bodyPr>
          <a:lstStyle/>
          <a:p>
            <a:pPr algn="l" rtl="0"/>
            <a:r>
              <a:rPr lang="en-GB" sz="2600" dirty="0" smtClean="0"/>
              <a:t>Nothing else beats it?</a:t>
            </a:r>
            <a:endParaRPr lang="en-GB" sz="2600" dirty="0"/>
          </a:p>
        </p:txBody>
      </p:sp>
      <p:cxnSp>
        <p:nvCxnSpPr>
          <p:cNvPr id="10" name="Straight Arrow Connector 9"/>
          <p:cNvCxnSpPr/>
          <p:nvPr/>
        </p:nvCxnSpPr>
        <p:spPr>
          <a:xfrm flipV="1">
            <a:off x="7151427" y="5609230"/>
            <a:ext cx="354841" cy="5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37027" y="3905534"/>
            <a:ext cx="12692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99797" y="2470805"/>
            <a:ext cx="12282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516040" y="4801904"/>
            <a:ext cx="653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279177" y="2977486"/>
            <a:ext cx="12305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800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92" y="693683"/>
            <a:ext cx="7520940" cy="548640"/>
          </a:xfrm>
        </p:spPr>
        <p:txBody>
          <a:bodyPr>
            <a:normAutofit fontScale="90000"/>
          </a:bodyPr>
          <a:lstStyle/>
          <a:p>
            <a:r>
              <a:rPr lang="en-US" dirty="0" smtClean="0"/>
              <a:t>Brand asset valuator Model:</a:t>
            </a:r>
            <a:endParaRPr lang="en-US" dirty="0"/>
          </a:p>
        </p:txBody>
      </p:sp>
      <p:graphicFrame>
        <p:nvGraphicFramePr>
          <p:cNvPr id="24" name="Diagram 23"/>
          <p:cNvGraphicFramePr/>
          <p:nvPr>
            <p:extLst>
              <p:ext uri="{D42A27DB-BD31-4B8C-83A1-F6EECF244321}">
                <p14:modId xmlns:p14="http://schemas.microsoft.com/office/powerpoint/2010/main" val="2526686303"/>
              </p:ext>
            </p:extLst>
          </p:nvPr>
        </p:nvGraphicFramePr>
        <p:xfrm>
          <a:off x="5634061" y="2560716"/>
          <a:ext cx="3289110" cy="312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p:cNvSpPr txBox="1"/>
          <p:nvPr/>
        </p:nvSpPr>
        <p:spPr>
          <a:xfrm>
            <a:off x="7655568" y="5240740"/>
            <a:ext cx="1665856" cy="769441"/>
          </a:xfrm>
          <a:prstGeom prst="rect">
            <a:avLst/>
          </a:prstGeom>
          <a:noFill/>
        </p:spPr>
        <p:txBody>
          <a:bodyPr wrap="square" rtlCol="0">
            <a:spAutoFit/>
          </a:bodyPr>
          <a:lstStyle/>
          <a:p>
            <a:pPr algn="ctr"/>
            <a:r>
              <a:rPr lang="en-GB" sz="2200" b="1" dirty="0" smtClean="0">
                <a:solidFill>
                  <a:schemeClr val="accent2">
                    <a:lumMod val="40000"/>
                    <a:lumOff val="60000"/>
                  </a:schemeClr>
                </a:solidFill>
              </a:rPr>
              <a:t>Brand Stature</a:t>
            </a:r>
            <a:endParaRPr lang="en-GB" sz="2200" b="1" dirty="0">
              <a:solidFill>
                <a:schemeClr val="accent2">
                  <a:lumMod val="40000"/>
                  <a:lumOff val="60000"/>
                </a:schemeClr>
              </a:solidFill>
            </a:endParaRPr>
          </a:p>
        </p:txBody>
      </p:sp>
      <p:sp>
        <p:nvSpPr>
          <p:cNvPr id="26" name="TextBox 25"/>
          <p:cNvSpPr txBox="1"/>
          <p:nvPr/>
        </p:nvSpPr>
        <p:spPr>
          <a:xfrm rot="16200000">
            <a:off x="4413385" y="3462023"/>
            <a:ext cx="1665856" cy="769441"/>
          </a:xfrm>
          <a:prstGeom prst="rect">
            <a:avLst/>
          </a:prstGeom>
          <a:noFill/>
        </p:spPr>
        <p:txBody>
          <a:bodyPr wrap="square" rtlCol="0">
            <a:spAutoFit/>
          </a:bodyPr>
          <a:lstStyle/>
          <a:p>
            <a:pPr algn="ctr"/>
            <a:r>
              <a:rPr lang="en-GB" sz="2200" b="1" dirty="0" smtClean="0">
                <a:solidFill>
                  <a:schemeClr val="accent2">
                    <a:lumMod val="40000"/>
                    <a:lumOff val="60000"/>
                  </a:schemeClr>
                </a:solidFill>
              </a:rPr>
              <a:t>Brand Strength</a:t>
            </a:r>
            <a:endParaRPr lang="en-GB" sz="2200" b="1" dirty="0">
              <a:solidFill>
                <a:schemeClr val="accent2">
                  <a:lumMod val="40000"/>
                  <a:lumOff val="60000"/>
                </a:schemeClr>
              </a:solidFill>
            </a:endParaRPr>
          </a:p>
        </p:txBody>
      </p:sp>
      <p:sp>
        <p:nvSpPr>
          <p:cNvPr id="27" name="Content Placeholder 2"/>
          <p:cNvSpPr>
            <a:spLocks noGrp="1"/>
          </p:cNvSpPr>
          <p:nvPr>
            <p:ph idx="1"/>
          </p:nvPr>
        </p:nvSpPr>
        <p:spPr>
          <a:xfrm>
            <a:off x="267546" y="1576553"/>
            <a:ext cx="5128986" cy="3855084"/>
          </a:xfrm>
        </p:spPr>
        <p:txBody>
          <a:bodyPr>
            <a:noAutofit/>
          </a:bodyPr>
          <a:lstStyle/>
          <a:p>
            <a:r>
              <a:rPr lang="en-US" sz="2600" u="sng" dirty="0" smtClean="0"/>
              <a:t>Brand Stature </a:t>
            </a:r>
            <a:r>
              <a:rPr lang="en-US" sz="2600" i="1" u="sng" dirty="0" smtClean="0"/>
              <a:t>(past performance)</a:t>
            </a:r>
            <a:r>
              <a:rPr lang="en-US" sz="2600" u="sng" dirty="0" smtClean="0"/>
              <a:t>:</a:t>
            </a:r>
          </a:p>
          <a:p>
            <a:r>
              <a:rPr lang="en-US" sz="2600" b="1" dirty="0" smtClean="0"/>
              <a:t>1. Esteem: </a:t>
            </a:r>
            <a:r>
              <a:rPr lang="en-US" sz="2600" dirty="0" smtClean="0"/>
              <a:t>How the brand is regarded?</a:t>
            </a:r>
          </a:p>
          <a:p>
            <a:r>
              <a:rPr lang="en-US" sz="2600" b="1" dirty="0" smtClean="0"/>
              <a:t>2. Knowledge:</a:t>
            </a:r>
            <a:r>
              <a:rPr lang="en-US" sz="2600" dirty="0" smtClean="0"/>
              <a:t> How familiar/ intimate consumers with the brand?</a:t>
            </a:r>
          </a:p>
          <a:p>
            <a:endParaRPr lang="en-US" sz="2600" dirty="0"/>
          </a:p>
          <a:p>
            <a:r>
              <a:rPr lang="en-US" sz="2600" u="sng" dirty="0" smtClean="0"/>
              <a:t>Brand Strength </a:t>
            </a:r>
            <a:r>
              <a:rPr lang="en-US" sz="2600" i="1" u="sng" dirty="0" smtClean="0"/>
              <a:t>(future)</a:t>
            </a:r>
            <a:r>
              <a:rPr lang="en-US" sz="2600" u="sng" dirty="0" smtClean="0"/>
              <a:t>:</a:t>
            </a:r>
          </a:p>
          <a:p>
            <a:r>
              <a:rPr lang="en-US" sz="2600" b="1" dirty="0" smtClean="0"/>
              <a:t>3. Differentiation:</a:t>
            </a:r>
            <a:r>
              <a:rPr lang="en-US" sz="2600" dirty="0" smtClean="0"/>
              <a:t> Different from others.</a:t>
            </a:r>
          </a:p>
          <a:p>
            <a:r>
              <a:rPr lang="en-US" sz="2600" b="1" dirty="0" smtClean="0"/>
              <a:t>4. Relevance:</a:t>
            </a:r>
            <a:r>
              <a:rPr lang="en-US" sz="2600" dirty="0" smtClean="0"/>
              <a:t> Breadth of brand’s appeal: Does it offer me something?</a:t>
            </a:r>
          </a:p>
        </p:txBody>
      </p:sp>
      <p:cxnSp>
        <p:nvCxnSpPr>
          <p:cNvPr id="29" name="Straight Arrow Connector 28"/>
          <p:cNvCxnSpPr/>
          <p:nvPr/>
        </p:nvCxnSpPr>
        <p:spPr>
          <a:xfrm flipV="1">
            <a:off x="5538422" y="2983161"/>
            <a:ext cx="0" cy="2257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538422" y="5240740"/>
            <a:ext cx="357582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053372" y="3057098"/>
            <a:ext cx="0" cy="212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4" idx="1"/>
          </p:cNvCxnSpPr>
          <p:nvPr/>
        </p:nvCxnSpPr>
        <p:spPr>
          <a:xfrm flipH="1">
            <a:off x="5634061" y="4121623"/>
            <a:ext cx="3275463" cy="270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606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57" y="1040524"/>
            <a:ext cx="7520940" cy="548640"/>
          </a:xfrm>
        </p:spPr>
        <p:txBody>
          <a:bodyPr>
            <a:normAutofit fontScale="90000"/>
          </a:bodyPr>
          <a:lstStyle/>
          <a:p>
            <a:r>
              <a:rPr lang="en-US" dirty="0" smtClean="0"/>
              <a:t>Aaker Model:</a:t>
            </a:r>
            <a:endParaRPr lang="en-US" dirty="0"/>
          </a:p>
        </p:txBody>
      </p:sp>
      <p:graphicFrame>
        <p:nvGraphicFramePr>
          <p:cNvPr id="7" name="Diagram 6"/>
          <p:cNvGraphicFramePr/>
          <p:nvPr>
            <p:extLst>
              <p:ext uri="{D42A27DB-BD31-4B8C-83A1-F6EECF244321}">
                <p14:modId xmlns:p14="http://schemas.microsoft.com/office/powerpoint/2010/main" val="2825326730"/>
              </p:ext>
            </p:extLst>
          </p:nvPr>
        </p:nvGraphicFramePr>
        <p:xfrm>
          <a:off x="1460310" y="1774209"/>
          <a:ext cx="6390470" cy="4420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588491"/>
          </a:xfrm>
        </p:spPr>
        <p:txBody>
          <a:bodyPr>
            <a:normAutofit fontScale="90000"/>
          </a:bodyPr>
          <a:lstStyle/>
          <a:p>
            <a:r>
              <a:rPr lang="en-GB" dirty="0" smtClean="0"/>
              <a:t>Brand as a product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0078341"/>
              </p:ext>
            </p:extLst>
          </p:nvPr>
        </p:nvGraphicFramePr>
        <p:xfrm>
          <a:off x="252248" y="1170432"/>
          <a:ext cx="8891752" cy="5516880"/>
        </p:xfrm>
        <a:graphic>
          <a:graphicData uri="http://schemas.openxmlformats.org/drawingml/2006/table">
            <a:tbl>
              <a:tblPr firstRow="1" bandRow="1">
                <a:tableStyleId>{5C22544A-7EE6-4342-B048-85BDC9FD1C3A}</a:tableStyleId>
              </a:tblPr>
              <a:tblGrid>
                <a:gridCol w="2741765"/>
                <a:gridCol w="6149987"/>
              </a:tblGrid>
              <a:tr h="370840">
                <a:tc>
                  <a:txBody>
                    <a:bodyPr/>
                    <a:lstStyle/>
                    <a:p>
                      <a:r>
                        <a:rPr lang="en-GB" sz="2600" dirty="0" smtClean="0"/>
                        <a:t>Perspective</a:t>
                      </a:r>
                      <a:endParaRPr lang="en-GB" sz="2600" dirty="0"/>
                    </a:p>
                  </a:txBody>
                  <a:tcPr/>
                </a:tc>
                <a:tc>
                  <a:txBody>
                    <a:bodyPr/>
                    <a:lstStyle/>
                    <a:p>
                      <a:r>
                        <a:rPr lang="en-GB" sz="2600" dirty="0" smtClean="0"/>
                        <a:t>Description</a:t>
                      </a:r>
                      <a:endParaRPr lang="en-GB" sz="2600" dirty="0"/>
                    </a:p>
                  </a:txBody>
                  <a:tcPr/>
                </a:tc>
              </a:tr>
              <a:tr h="370840">
                <a:tc>
                  <a:txBody>
                    <a:bodyPr/>
                    <a:lstStyle/>
                    <a:p>
                      <a:r>
                        <a:rPr lang="en-GB" sz="2600" b="1" dirty="0" smtClean="0"/>
                        <a:t>Product Scope</a:t>
                      </a:r>
                      <a:endParaRPr lang="en-GB" sz="2600" b="1" dirty="0"/>
                    </a:p>
                  </a:txBody>
                  <a:tcPr/>
                </a:tc>
                <a:tc>
                  <a:txBody>
                    <a:bodyPr/>
                    <a:lstStyle/>
                    <a:p>
                      <a:pPr>
                        <a:buFont typeface="Arial" pitchFamily="34" charset="0"/>
                        <a:buNone/>
                      </a:pPr>
                      <a:r>
                        <a:rPr lang="en-US" sz="2600" dirty="0" smtClean="0"/>
                        <a:t>- Associations with product class: </a:t>
                      </a:r>
                    </a:p>
                    <a:p>
                      <a:pPr>
                        <a:buFont typeface="Arial" pitchFamily="34" charset="0"/>
                        <a:buNone/>
                      </a:pPr>
                      <a:r>
                        <a:rPr lang="en-US" sz="2600" dirty="0" smtClean="0"/>
                        <a:t>- With what product(s) the brand is associated? </a:t>
                      </a:r>
                    </a:p>
                    <a:p>
                      <a:pPr marL="177800" lvl="4" indent="0">
                        <a:buFont typeface="Arial" pitchFamily="34" charset="0"/>
                        <a:buChar char="•"/>
                      </a:pPr>
                      <a:r>
                        <a:rPr lang="en-US" sz="2600" dirty="0" smtClean="0"/>
                        <a:t>Baskin Robbins </a:t>
                      </a:r>
                      <a:r>
                        <a:rPr lang="en-US" sz="2600" dirty="0" smtClean="0">
                          <a:sym typeface="Wingdings" pitchFamily="2" charset="2"/>
                        </a:rPr>
                        <a:t> Ice Cream</a:t>
                      </a:r>
                    </a:p>
                    <a:p>
                      <a:pPr marL="177800" lvl="4" indent="0">
                        <a:buFont typeface="Arial" pitchFamily="34" charset="0"/>
                        <a:buChar char="•"/>
                      </a:pPr>
                      <a:r>
                        <a:rPr lang="en-US" sz="2600" dirty="0" smtClean="0">
                          <a:sym typeface="Wingdings" pitchFamily="2" charset="2"/>
                        </a:rPr>
                        <a:t>Compaq  Computers</a:t>
                      </a:r>
                    </a:p>
                    <a:p>
                      <a:pPr marL="177800" lvl="4" indent="0">
                        <a:buFont typeface="Arial" pitchFamily="34" charset="0"/>
                        <a:buChar char="•"/>
                      </a:pPr>
                      <a:r>
                        <a:rPr lang="en-US" sz="2600" dirty="0" smtClean="0">
                          <a:sym typeface="Wingdings" pitchFamily="2" charset="2"/>
                        </a:rPr>
                        <a:t>HP Jet line  Printers (ink jet, laser jet)</a:t>
                      </a:r>
                    </a:p>
                  </a:txBody>
                  <a:tcPr/>
                </a:tc>
              </a:tr>
              <a:tr h="370840">
                <a:tc>
                  <a:txBody>
                    <a:bodyPr/>
                    <a:lstStyle/>
                    <a:p>
                      <a:r>
                        <a:rPr lang="en-GB" sz="2600" b="1" dirty="0" smtClean="0"/>
                        <a:t>Product Attributes</a:t>
                      </a:r>
                      <a:endParaRPr lang="en-GB" sz="2600" b="1" dirty="0"/>
                    </a:p>
                  </a:txBody>
                  <a:tcPr/>
                </a:tc>
                <a:tc>
                  <a:txBody>
                    <a:bodyPr/>
                    <a:lstStyle/>
                    <a:p>
                      <a:r>
                        <a:rPr lang="en-GB" sz="2600" dirty="0" smtClean="0"/>
                        <a:t>- Functional/Emotional</a:t>
                      </a:r>
                      <a:r>
                        <a:rPr lang="en-GB" sz="2600" baseline="0" dirty="0" smtClean="0"/>
                        <a:t> Benefits</a:t>
                      </a:r>
                    </a:p>
                    <a:p>
                      <a:pPr marL="0" marR="0" indent="0" algn="l" defTabSz="914400" rtl="0" eaLnBrk="1" fontAlgn="auto" latinLnBrk="0" hangingPunct="1">
                        <a:lnSpc>
                          <a:spcPct val="100000"/>
                        </a:lnSpc>
                        <a:spcBef>
                          <a:spcPts val="0"/>
                        </a:spcBef>
                        <a:spcAft>
                          <a:spcPts val="0"/>
                        </a:spcAft>
                        <a:buClrTx/>
                        <a:buSzTx/>
                        <a:buFontTx/>
                        <a:buNone/>
                        <a:tabLst/>
                        <a:defRPr/>
                      </a:pPr>
                      <a:r>
                        <a:rPr lang="en-US" sz="2600" b="0" dirty="0" smtClean="0"/>
                        <a:t>- A product related attribute can create a value proposition by offering something extra (like features or services) or better </a:t>
                      </a:r>
                    </a:p>
                  </a:txBody>
                  <a:tcPr/>
                </a:tc>
              </a:tr>
              <a:tr h="370840">
                <a:tc>
                  <a:txBody>
                    <a:bodyPr/>
                    <a:lstStyle/>
                    <a:p>
                      <a:r>
                        <a:rPr lang="en-GB" sz="2600" b="1" dirty="0" smtClean="0"/>
                        <a:t>Quality / Value</a:t>
                      </a:r>
                      <a:endParaRPr lang="en-GB" sz="2600" b="1"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600" dirty="0" smtClean="0">
                          <a:sym typeface="Wingdings" pitchFamily="2" charset="2"/>
                        </a:rPr>
                        <a:t>Value is closely related to quality; it enriches the concept by adding the price dimension. </a:t>
                      </a:r>
                    </a:p>
                  </a:txBody>
                  <a:tcPr/>
                </a:tc>
              </a:tr>
            </a:tbl>
          </a:graphicData>
        </a:graphic>
      </p:graphicFrame>
    </p:spTree>
    <p:extLst>
      <p:ext uri="{BB962C8B-B14F-4D97-AF65-F5344CB8AC3E}">
        <p14:creationId xmlns:p14="http://schemas.microsoft.com/office/powerpoint/2010/main" val="24670560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65274390"/>
              </p:ext>
            </p:extLst>
          </p:nvPr>
        </p:nvGraphicFramePr>
        <p:xfrm>
          <a:off x="768350" y="2286000"/>
          <a:ext cx="8116343" cy="3352800"/>
        </p:xfrm>
        <a:graphic>
          <a:graphicData uri="http://schemas.openxmlformats.org/drawingml/2006/table">
            <a:tbl>
              <a:tblPr firstRow="1" bandRow="1">
                <a:tableStyleId>{5C22544A-7EE6-4342-B048-85BDC9FD1C3A}</a:tableStyleId>
              </a:tblPr>
              <a:tblGrid>
                <a:gridCol w="2502668"/>
                <a:gridCol w="5613675"/>
              </a:tblGrid>
              <a:tr h="370840">
                <a:tc>
                  <a:txBody>
                    <a:bodyPr/>
                    <a:lstStyle/>
                    <a:p>
                      <a:r>
                        <a:rPr lang="en-GB" sz="2600" b="1" dirty="0" smtClean="0"/>
                        <a:t>Users</a:t>
                      </a:r>
                      <a:endParaRPr lang="en-GB" sz="2600" b="1"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600" dirty="0" smtClean="0"/>
                        <a:t>The Brand can be positioned also by a type of users (Gerber: Babies, </a:t>
                      </a:r>
                      <a:r>
                        <a:rPr lang="en-US" sz="2600" dirty="0" err="1" smtClean="0"/>
                        <a:t>Mobacco</a:t>
                      </a:r>
                      <a:r>
                        <a:rPr lang="en-US" sz="2600" dirty="0" smtClean="0"/>
                        <a:t>: Men’s wear –Classic--, Avon: female elegant)</a:t>
                      </a:r>
                    </a:p>
                  </a:txBody>
                  <a:tcPr/>
                </a:tc>
              </a:tr>
              <a:tr h="370840">
                <a:tc>
                  <a:txBody>
                    <a:bodyPr/>
                    <a:lstStyle/>
                    <a:p>
                      <a:r>
                        <a:rPr lang="en-GB" sz="2600" b="1" dirty="0" smtClean="0"/>
                        <a:t>Country of Origin</a:t>
                      </a:r>
                      <a:endParaRPr lang="en-GB" sz="2600" b="1"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600" dirty="0" smtClean="0">
                          <a:sym typeface="Wingdings" pitchFamily="2" charset="2"/>
                        </a:rPr>
                        <a:t>One of the strategic options is to associate the brand with a country or region that will add credibility to it (Swatch Watches: Swiss)</a:t>
                      </a:r>
                      <a:endParaRPr lang="en-US" sz="2600" dirty="0" smtClean="0"/>
                    </a:p>
                  </a:txBody>
                  <a:tcPr/>
                </a:tc>
              </a:tr>
            </a:tbl>
          </a:graphicData>
        </a:graphic>
      </p:graphicFrame>
    </p:spTree>
    <p:extLst>
      <p:ext uri="{BB962C8B-B14F-4D97-AF65-F5344CB8AC3E}">
        <p14:creationId xmlns:p14="http://schemas.microsoft.com/office/powerpoint/2010/main" val="1811633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228" y="505494"/>
            <a:ext cx="7520940" cy="548640"/>
          </a:xfrm>
        </p:spPr>
        <p:txBody>
          <a:bodyPr>
            <a:normAutofit fontScale="90000"/>
          </a:bodyPr>
          <a:lstStyle/>
          <a:p>
            <a:r>
              <a:rPr lang="en-US" dirty="0" smtClean="0"/>
              <a:t>Brand as an organization</a:t>
            </a:r>
            <a:endParaRPr lang="en-US" dirty="0"/>
          </a:p>
        </p:txBody>
      </p:sp>
      <p:sp>
        <p:nvSpPr>
          <p:cNvPr id="3" name="Content Placeholder 2"/>
          <p:cNvSpPr>
            <a:spLocks noGrp="1"/>
          </p:cNvSpPr>
          <p:nvPr>
            <p:ph idx="1"/>
          </p:nvPr>
        </p:nvSpPr>
        <p:spPr>
          <a:xfrm>
            <a:off x="252248" y="1136764"/>
            <a:ext cx="9033642" cy="4694831"/>
          </a:xfrm>
        </p:spPr>
        <p:txBody>
          <a:bodyPr>
            <a:noAutofit/>
          </a:bodyPr>
          <a:lstStyle/>
          <a:p>
            <a:pPr>
              <a:buFont typeface="Arial" pitchFamily="34" charset="0"/>
              <a:buChar char="•"/>
            </a:pPr>
            <a:r>
              <a:rPr lang="ar-EG" sz="2600" dirty="0" smtClean="0"/>
              <a:t> </a:t>
            </a:r>
            <a:r>
              <a:rPr lang="en-US" sz="2600" dirty="0" smtClean="0"/>
              <a:t>It focuses on attributes of the organization rather than those of the product or the service such as: </a:t>
            </a:r>
          </a:p>
          <a:p>
            <a:pPr lvl="6">
              <a:buFont typeface="Arial" pitchFamily="34" charset="0"/>
              <a:buChar char="•"/>
            </a:pPr>
            <a:r>
              <a:rPr lang="en-US" sz="2600" dirty="0" smtClean="0"/>
              <a:t>Innovation </a:t>
            </a:r>
          </a:p>
          <a:p>
            <a:pPr lvl="6">
              <a:buFont typeface="Arial" pitchFamily="34" charset="0"/>
              <a:buChar char="•"/>
            </a:pPr>
            <a:r>
              <a:rPr lang="en-US" sz="2600" dirty="0" smtClean="0"/>
              <a:t>Drive for quality</a:t>
            </a:r>
          </a:p>
          <a:p>
            <a:pPr lvl="6">
              <a:buFont typeface="Arial" pitchFamily="34" charset="0"/>
              <a:buChar char="•"/>
            </a:pPr>
            <a:r>
              <a:rPr lang="en-US" sz="2600" dirty="0" smtClean="0"/>
              <a:t>Concern for the environment </a:t>
            </a:r>
          </a:p>
          <a:p>
            <a:pPr lvl="6">
              <a:buFont typeface="Arial" pitchFamily="34" charset="0"/>
              <a:buChar char="•"/>
            </a:pPr>
            <a:r>
              <a:rPr lang="en-US" sz="2600" dirty="0" smtClean="0"/>
              <a:t>Culture </a:t>
            </a:r>
          </a:p>
          <a:p>
            <a:pPr lvl="6">
              <a:buFont typeface="Arial" pitchFamily="34" charset="0"/>
              <a:buChar char="•"/>
            </a:pPr>
            <a:r>
              <a:rPr lang="en-US" sz="2600" dirty="0" smtClean="0"/>
              <a:t>Values</a:t>
            </a:r>
          </a:p>
          <a:p>
            <a:pPr lvl="6">
              <a:buFont typeface="Arial" pitchFamily="34" charset="0"/>
              <a:buChar char="•"/>
            </a:pPr>
            <a:r>
              <a:rPr lang="en-US" sz="2600" dirty="0" smtClean="0"/>
              <a:t>Programs of the company</a:t>
            </a:r>
          </a:p>
          <a:p>
            <a:pPr lvl="6">
              <a:buFont typeface="Arial" pitchFamily="34" charset="0"/>
              <a:buChar char="•"/>
            </a:pPr>
            <a:r>
              <a:rPr lang="en-US" sz="2600" dirty="0" smtClean="0"/>
              <a:t>Vision</a:t>
            </a:r>
          </a:p>
          <a:p>
            <a:pPr lvl="6">
              <a:buFont typeface="Arial" pitchFamily="34" charset="0"/>
              <a:buChar char="•"/>
            </a:pPr>
            <a:r>
              <a:rPr lang="en-US" sz="2600" dirty="0" smtClean="0"/>
              <a:t>Global Vs. Local </a:t>
            </a:r>
          </a:p>
          <a:p>
            <a:r>
              <a:rPr lang="en-US" sz="2600" b="1" dirty="0" smtClean="0"/>
              <a:t>Organizational attributes usually apply to set of products not only one product, so that if any competitor can compete to one product will not be able to compete to the organizational attributes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404" y="1048449"/>
            <a:ext cx="7520940" cy="548640"/>
          </a:xfrm>
        </p:spPr>
        <p:txBody>
          <a:bodyPr>
            <a:normAutofit fontScale="90000"/>
          </a:bodyPr>
          <a:lstStyle/>
          <a:p>
            <a:r>
              <a:rPr lang="en-US" dirty="0" smtClean="0"/>
              <a:t>Brand as a person: brand personality</a:t>
            </a:r>
            <a:endParaRPr lang="en-US" dirty="0"/>
          </a:p>
        </p:txBody>
      </p:sp>
      <p:sp>
        <p:nvSpPr>
          <p:cNvPr id="3" name="Content Placeholder 2"/>
          <p:cNvSpPr>
            <a:spLocks noGrp="1"/>
          </p:cNvSpPr>
          <p:nvPr>
            <p:ph idx="1"/>
          </p:nvPr>
        </p:nvSpPr>
        <p:spPr>
          <a:xfrm>
            <a:off x="614150" y="1937982"/>
            <a:ext cx="8243246" cy="4121624"/>
          </a:xfrm>
        </p:spPr>
        <p:txBody>
          <a:bodyPr>
            <a:noAutofit/>
          </a:bodyPr>
          <a:lstStyle/>
          <a:p>
            <a:r>
              <a:rPr lang="en-US" sz="2600" b="0" dirty="0" smtClean="0"/>
              <a:t>A brand can be perceived as being competent, impressive,  trustworthy, fun, active, humorous, casual, formal, youthful or intellectual. </a:t>
            </a:r>
          </a:p>
          <a:p>
            <a:endParaRPr lang="en-US" sz="2600" b="0" dirty="0" smtClean="0"/>
          </a:p>
          <a:p>
            <a:r>
              <a:rPr lang="en-US" sz="2600" b="0" u="sng" dirty="0" smtClean="0"/>
              <a:t>Brand personality:</a:t>
            </a:r>
          </a:p>
          <a:p>
            <a:pPr lvl="2"/>
            <a:r>
              <a:rPr lang="en-US" sz="2600" dirty="0" smtClean="0"/>
              <a:t>Can help create </a:t>
            </a:r>
            <a:r>
              <a:rPr lang="en-US" sz="2600" b="1" i="1" dirty="0" smtClean="0"/>
              <a:t>self-expressive</a:t>
            </a:r>
            <a:r>
              <a:rPr lang="en-US" sz="2600" dirty="0" smtClean="0"/>
              <a:t> benefit that the customer can express his/her own personality through this brand</a:t>
            </a:r>
          </a:p>
          <a:p>
            <a:pPr lvl="2"/>
            <a:r>
              <a:rPr lang="en-US" sz="2600" b="0" dirty="0" smtClean="0"/>
              <a:t>Brand personality = the basis of a </a:t>
            </a:r>
            <a:r>
              <a:rPr lang="en-US" sz="2600" b="1" i="1" dirty="0" smtClean="0"/>
              <a:t>relationship</a:t>
            </a:r>
            <a:r>
              <a:rPr lang="en-US" sz="2600" b="0" dirty="0" smtClean="0"/>
              <a:t> between the customer and the brand</a:t>
            </a:r>
          </a:p>
          <a:p>
            <a:pPr lvl="2"/>
            <a:r>
              <a:rPr lang="en-US" sz="2600" dirty="0" smtClean="0"/>
              <a:t>May help communicate a product attribute and contribute to a functional benefit (</a:t>
            </a:r>
            <a:r>
              <a:rPr lang="en-US" sz="2600" b="1" i="1" dirty="0" smtClean="0"/>
              <a:t>Michelin </a:t>
            </a:r>
            <a:r>
              <a:rPr lang="en-US" sz="2600" dirty="0" smtClean="0"/>
              <a:t>man’s strong personality)</a:t>
            </a:r>
            <a:endParaRPr lang="en-US" sz="2600" b="0" dirty="0" smtClean="0"/>
          </a:p>
          <a:p>
            <a:pPr lvl="2"/>
            <a:endParaRPr lang="en-US" sz="2600"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50" y="790314"/>
            <a:ext cx="7520940" cy="548640"/>
          </a:xfrm>
        </p:spPr>
        <p:txBody>
          <a:bodyPr>
            <a:normAutofit fontScale="90000"/>
          </a:bodyPr>
          <a:lstStyle/>
          <a:p>
            <a:r>
              <a:rPr lang="en-US" dirty="0" smtClean="0"/>
              <a:t>Brand as a symbol</a:t>
            </a:r>
            <a:endParaRPr lang="en-US" dirty="0"/>
          </a:p>
        </p:txBody>
      </p:sp>
      <p:sp>
        <p:nvSpPr>
          <p:cNvPr id="3" name="Content Placeholder 2"/>
          <p:cNvSpPr>
            <a:spLocks noGrp="1"/>
          </p:cNvSpPr>
          <p:nvPr>
            <p:ph idx="1"/>
          </p:nvPr>
        </p:nvSpPr>
        <p:spPr>
          <a:xfrm>
            <a:off x="371560" y="1580625"/>
            <a:ext cx="8772440" cy="4128572"/>
          </a:xfrm>
        </p:spPr>
        <p:txBody>
          <a:bodyPr>
            <a:noAutofit/>
          </a:bodyPr>
          <a:lstStyle/>
          <a:p>
            <a:r>
              <a:rPr lang="en-US" sz="2600" b="0" dirty="0" smtClean="0"/>
              <a:t>Anything that represents the brand can be a symbol, including programs such as the Ronald McDonald House for McDonald’s . </a:t>
            </a:r>
          </a:p>
          <a:p>
            <a:r>
              <a:rPr lang="en-US" sz="2600" b="1" dirty="0" smtClean="0"/>
              <a:t>Symbols involving visual imagery can be memorable and powerful: </a:t>
            </a:r>
          </a:p>
          <a:p>
            <a:pPr lvl="3"/>
            <a:r>
              <a:rPr lang="en-US" sz="2600" dirty="0" smtClean="0"/>
              <a:t>Nike’s “Swoosh” </a:t>
            </a:r>
          </a:p>
          <a:p>
            <a:pPr lvl="3"/>
            <a:r>
              <a:rPr lang="en-US" sz="2600" dirty="0" smtClean="0"/>
              <a:t>McDonald’s golden Arches</a:t>
            </a:r>
          </a:p>
          <a:p>
            <a:pPr lvl="3"/>
            <a:r>
              <a:rPr lang="en-US" sz="2600" dirty="0" smtClean="0"/>
              <a:t>Kodak Yellow</a:t>
            </a:r>
          </a:p>
          <a:p>
            <a:pPr lvl="3"/>
            <a:r>
              <a:rPr lang="en-US" sz="2600" dirty="0" smtClean="0"/>
              <a:t>Coke Classic can or bottle</a:t>
            </a:r>
          </a:p>
          <a:p>
            <a:pPr lvl="3"/>
            <a:endParaRPr lang="en-US" sz="2600" dirty="0" smtClean="0"/>
          </a:p>
          <a:p>
            <a:pPr lvl="1">
              <a:buFontTx/>
              <a:buChar char="-"/>
            </a:pPr>
            <a:r>
              <a:rPr lang="en-US" sz="2600" dirty="0" smtClean="0"/>
              <a:t>Each strong visual image captures much of its respective brand’s identity</a:t>
            </a:r>
          </a:p>
          <a:p>
            <a:pPr lvl="1">
              <a:buFontTx/>
              <a:buChar char="-"/>
            </a:pPr>
            <a:r>
              <a:rPr lang="en-US" sz="2600" dirty="0" smtClean="0"/>
              <a:t>Connections between the symbol and the identity elements have been built up over time.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32" y="842965"/>
            <a:ext cx="8183880" cy="1051560"/>
          </a:xfrm>
        </p:spPr>
        <p:txBody>
          <a:bodyPr/>
          <a:lstStyle/>
          <a:p>
            <a:r>
              <a:rPr lang="en-US" dirty="0" smtClean="0"/>
              <a:t>Brand Identity system</a:t>
            </a:r>
            <a:endParaRPr lang="en-US" dirty="0"/>
          </a:p>
        </p:txBody>
      </p:sp>
      <p:graphicFrame>
        <p:nvGraphicFramePr>
          <p:cNvPr id="6" name="Diagram 5"/>
          <p:cNvGraphicFramePr/>
          <p:nvPr>
            <p:extLst>
              <p:ext uri="{D42A27DB-BD31-4B8C-83A1-F6EECF244321}">
                <p14:modId xmlns:p14="http://schemas.microsoft.com/office/powerpoint/2010/main" val="1063083734"/>
              </p:ext>
            </p:extLst>
          </p:nvPr>
        </p:nvGraphicFramePr>
        <p:xfrm>
          <a:off x="1185863" y="2556320"/>
          <a:ext cx="7072312" cy="340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m.ak.fbcdn.net/sphotos-g.ak/hphotos-ak-xap1/v/t1.0-9/10487201_449032708567428_6998298162015832879_n.jpg?efg=eyJvbGF0IjoyMDB9&amp;oh=41b49576b2ceb4ac13aa5db1e5ab82d3&amp;oe=54D6EA69&amp;__gda__=1427852725_d86b5cde31bb5f92ada287d7b1d84dc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1938" y="40341"/>
            <a:ext cx="991721" cy="99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099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4.bp.blogspot.com/-k3K_oThdt_g/Ud4mdCNJGDI/AAAAAAAAAX4/av_C0LANoK4/s1600/logo_vs_b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75" y="1885666"/>
            <a:ext cx="6387152" cy="42581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768096" y="585216"/>
            <a:ext cx="7290054" cy="1499616"/>
          </a:xfrm>
        </p:spPr>
        <p:txBody>
          <a:bodyPr/>
          <a:lstStyle/>
          <a:p>
            <a:r>
              <a:rPr lang="en-US" dirty="0" smtClean="0"/>
              <a:t>Brand is not just a logo nor identity</a:t>
            </a:r>
            <a:endParaRPr lang="en-US" dirty="0"/>
          </a:p>
        </p:txBody>
      </p:sp>
    </p:spTree>
    <p:extLst>
      <p:ext uri="{BB962C8B-B14F-4D97-AF65-F5344CB8AC3E}">
        <p14:creationId xmlns:p14="http://schemas.microsoft.com/office/powerpoint/2010/main" val="642995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55085588"/>
              </p:ext>
            </p:extLst>
          </p:nvPr>
        </p:nvGraphicFramePr>
        <p:xfrm>
          <a:off x="5813945" y="2584355"/>
          <a:ext cx="3211773" cy="2642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a:spLocks noGrp="1"/>
          </p:cNvSpPr>
          <p:nvPr>
            <p:ph type="title"/>
          </p:nvPr>
        </p:nvSpPr>
        <p:spPr>
          <a:xfrm>
            <a:off x="849681" y="1058328"/>
            <a:ext cx="7520940" cy="548640"/>
          </a:xfrm>
        </p:spPr>
        <p:txBody>
          <a:bodyPr>
            <a:normAutofit fontScale="90000"/>
          </a:bodyPr>
          <a:lstStyle/>
          <a:p>
            <a:r>
              <a:rPr lang="en-US" dirty="0" smtClean="0"/>
              <a:t>Identity structure</a:t>
            </a:r>
            <a:endParaRPr lang="en-US" dirty="0"/>
          </a:p>
        </p:txBody>
      </p:sp>
      <p:sp>
        <p:nvSpPr>
          <p:cNvPr id="13" name="Content Placeholder 2"/>
          <p:cNvSpPr>
            <a:spLocks noGrp="1"/>
          </p:cNvSpPr>
          <p:nvPr>
            <p:ph idx="1"/>
          </p:nvPr>
        </p:nvSpPr>
        <p:spPr>
          <a:xfrm>
            <a:off x="972511" y="1742073"/>
            <a:ext cx="5128038" cy="4331181"/>
          </a:xfrm>
        </p:spPr>
        <p:txBody>
          <a:bodyPr>
            <a:noAutofit/>
          </a:bodyPr>
          <a:lstStyle/>
          <a:p>
            <a:pPr marL="0" indent="0">
              <a:buNone/>
            </a:pPr>
            <a:r>
              <a:rPr lang="en-US" sz="2600" b="1" dirty="0" smtClean="0"/>
              <a:t>CORE IDENTITY:</a:t>
            </a:r>
          </a:p>
          <a:p>
            <a:pPr marL="0" indent="0">
              <a:buNone/>
            </a:pPr>
            <a:r>
              <a:rPr lang="en-US" sz="2600" b="0" dirty="0" smtClean="0"/>
              <a:t>The timeless essence of the brand, it’s the center that remains after you peel away the layers of an onion, like: </a:t>
            </a:r>
          </a:p>
          <a:p>
            <a:pPr>
              <a:buFont typeface="Arial" pitchFamily="34" charset="0"/>
              <a:buChar char="•"/>
            </a:pPr>
            <a:r>
              <a:rPr lang="en-US" sz="2600" dirty="0" smtClean="0"/>
              <a:t>Michelin: </a:t>
            </a:r>
            <a:r>
              <a:rPr lang="en-US" sz="2600" b="0" dirty="0" smtClean="0"/>
              <a:t>advanced technology tires for the driver who is knowledgeable about tires</a:t>
            </a:r>
          </a:p>
          <a:p>
            <a:pPr>
              <a:buFont typeface="Arial" pitchFamily="34" charset="0"/>
              <a:buChar char="•"/>
            </a:pPr>
            <a:r>
              <a:rPr lang="en-US" sz="2600" dirty="0" smtClean="0"/>
              <a:t>Johnson &amp; Johnson: </a:t>
            </a:r>
            <a:r>
              <a:rPr lang="en-US" sz="2600" b="0" dirty="0" smtClean="0"/>
              <a:t>trust and quality in over the center medicines</a:t>
            </a:r>
          </a:p>
          <a:p>
            <a:r>
              <a:rPr lang="en-US" sz="2600" b="0" dirty="0" smtClean="0"/>
              <a:t>It includes the elements that make the brand unique and valuable, value proposition and credibility</a:t>
            </a:r>
            <a:endParaRPr lang="en-US" sz="2600"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55969696"/>
              </p:ext>
            </p:extLst>
          </p:nvPr>
        </p:nvGraphicFramePr>
        <p:xfrm>
          <a:off x="5813945" y="2584355"/>
          <a:ext cx="3211773" cy="2642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p:cNvSpPr>
            <a:spLocks noGrp="1"/>
          </p:cNvSpPr>
          <p:nvPr>
            <p:ph type="title"/>
          </p:nvPr>
        </p:nvSpPr>
        <p:spPr>
          <a:xfrm>
            <a:off x="822385" y="676190"/>
            <a:ext cx="7520940" cy="548640"/>
          </a:xfrm>
        </p:spPr>
        <p:txBody>
          <a:bodyPr>
            <a:normAutofit fontScale="90000"/>
          </a:bodyPr>
          <a:lstStyle/>
          <a:p>
            <a:r>
              <a:rPr lang="en-US" dirty="0" smtClean="0"/>
              <a:t>Identity structure</a:t>
            </a:r>
            <a:endParaRPr lang="en-US" dirty="0"/>
          </a:p>
        </p:txBody>
      </p:sp>
      <p:sp>
        <p:nvSpPr>
          <p:cNvPr id="13" name="Content Placeholder 2"/>
          <p:cNvSpPr>
            <a:spLocks noGrp="1"/>
          </p:cNvSpPr>
          <p:nvPr>
            <p:ph idx="1"/>
          </p:nvPr>
        </p:nvSpPr>
        <p:spPr>
          <a:xfrm>
            <a:off x="545911" y="1387231"/>
            <a:ext cx="5691116" cy="4331181"/>
          </a:xfrm>
        </p:spPr>
        <p:txBody>
          <a:bodyPr>
            <a:noAutofit/>
          </a:bodyPr>
          <a:lstStyle/>
          <a:p>
            <a:pPr marL="0" indent="0">
              <a:buNone/>
            </a:pPr>
            <a:r>
              <a:rPr lang="en-US" sz="2600" b="1" dirty="0" smtClean="0"/>
              <a:t>EXTENDED IDENTITY:</a:t>
            </a:r>
          </a:p>
          <a:p>
            <a:pPr marL="0" indent="0">
              <a:buNone/>
            </a:pPr>
            <a:r>
              <a:rPr lang="en-US" sz="2600" dirty="0" smtClean="0"/>
              <a:t>It’s </a:t>
            </a:r>
            <a:r>
              <a:rPr lang="en-US" sz="2600" dirty="0"/>
              <a:t>the elements that provide texture and </a:t>
            </a:r>
            <a:r>
              <a:rPr lang="en-US" sz="2600" dirty="0" smtClean="0"/>
              <a:t>completeness.</a:t>
            </a:r>
            <a:endParaRPr lang="en-US" sz="2600" dirty="0"/>
          </a:p>
          <a:p>
            <a:r>
              <a:rPr lang="en-US" sz="2600" dirty="0" smtClean="0"/>
              <a:t>- A </a:t>
            </a:r>
            <a:r>
              <a:rPr lang="en-US" sz="2600" dirty="0"/>
              <a:t>larger extended identity means a stronger brand, one that is more memorable, interesting and connected to your life. </a:t>
            </a:r>
            <a:endParaRPr lang="en-US" sz="2600" dirty="0" smtClean="0"/>
          </a:p>
          <a:p>
            <a:endParaRPr lang="en-US" sz="2600" dirty="0"/>
          </a:p>
          <a:p>
            <a:r>
              <a:rPr lang="en-US" sz="2600" dirty="0" smtClean="0"/>
              <a:t>. An </a:t>
            </a:r>
            <a:r>
              <a:rPr lang="en-US" sz="2600" dirty="0"/>
              <a:t>interesting person with </a:t>
            </a:r>
            <a:r>
              <a:rPr lang="en-US" sz="2600" b="1" dirty="0"/>
              <a:t>whom you are involved personally or professionally would require a much more complex description. </a:t>
            </a:r>
          </a:p>
          <a:p>
            <a:endParaRPr lang="en-US" sz="2600" dirty="0"/>
          </a:p>
        </p:txBody>
      </p:sp>
    </p:spTree>
    <p:extLst>
      <p:ext uri="{BB962C8B-B14F-4D97-AF65-F5344CB8AC3E}">
        <p14:creationId xmlns:p14="http://schemas.microsoft.com/office/powerpoint/2010/main" val="398261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732" y="842965"/>
            <a:ext cx="8183880" cy="1051560"/>
          </a:xfrm>
        </p:spPr>
        <p:txBody>
          <a:bodyPr/>
          <a:lstStyle/>
          <a:p>
            <a:r>
              <a:rPr lang="en-US" dirty="0" smtClean="0"/>
              <a:t>Brand Identity system</a:t>
            </a:r>
            <a:endParaRPr lang="en-US" dirty="0"/>
          </a:p>
        </p:txBody>
      </p:sp>
      <p:graphicFrame>
        <p:nvGraphicFramePr>
          <p:cNvPr id="6" name="Diagram 5"/>
          <p:cNvGraphicFramePr/>
          <p:nvPr>
            <p:extLst>
              <p:ext uri="{D42A27DB-BD31-4B8C-83A1-F6EECF244321}">
                <p14:modId xmlns:p14="http://schemas.microsoft.com/office/powerpoint/2010/main" val="3082979846"/>
              </p:ext>
            </p:extLst>
          </p:nvPr>
        </p:nvGraphicFramePr>
        <p:xfrm>
          <a:off x="1185863" y="2556320"/>
          <a:ext cx="7072312" cy="34015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41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Proposition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1032516"/>
              </p:ext>
            </p:extLst>
          </p:nvPr>
        </p:nvGraphicFramePr>
        <p:xfrm>
          <a:off x="768350" y="2156346"/>
          <a:ext cx="7343588" cy="4152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604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proposition is not ..</a:t>
            </a:r>
            <a:endParaRPr lang="en-GB" dirty="0"/>
          </a:p>
        </p:txBody>
      </p:sp>
      <p:sp>
        <p:nvSpPr>
          <p:cNvPr id="4" name="Rectangle 1"/>
          <p:cNvSpPr>
            <a:spLocks noGrp="1" noChangeArrowheads="1"/>
          </p:cNvSpPr>
          <p:nvPr>
            <p:ph idx="1"/>
          </p:nvPr>
        </p:nvSpPr>
        <p:spPr bwMode="auto">
          <a:xfrm>
            <a:off x="863630" y="1614187"/>
            <a:ext cx="7584334"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SzTx/>
              <a:buFont typeface="Arial" panose="020B0604020202020204" pitchFamily="34" charset="0"/>
              <a:buChar char="•"/>
              <a:tabLst/>
            </a:pPr>
            <a:r>
              <a:rPr kumimoji="0" lang="en-US" sz="2600" b="0" i="0" u="none" strike="noStrike" cap="none" normalizeH="0" baseline="0" dirty="0" smtClean="0">
                <a:ln>
                  <a:noFill/>
                </a:ln>
                <a:solidFill>
                  <a:schemeClr val="tx1"/>
                </a:solidFill>
                <a:effectLst/>
              </a:rPr>
              <a:t> It’s not a slogan or a catch phrase. This is not a value proposition:</a:t>
            </a:r>
          </a:p>
          <a:p>
            <a:pPr marL="0" marR="0" lvl="0" indent="0" algn="l" defTabSz="914400" rtl="0" eaLnBrk="0" fontAlgn="base" latinLnBrk="0" hangingPunct="0">
              <a:lnSpc>
                <a:spcPct val="100000"/>
              </a:lnSpc>
              <a:spcBef>
                <a:spcPct val="0"/>
              </a:spcBef>
              <a:spcAft>
                <a:spcPct val="0"/>
              </a:spcAft>
              <a:buSzTx/>
              <a:buNone/>
              <a:tabLst/>
            </a:pPr>
            <a:r>
              <a:rPr lang="en-US" sz="2600" dirty="0" smtClean="0"/>
              <a:t>“</a:t>
            </a:r>
            <a:r>
              <a:rPr kumimoji="0" lang="en-US" sz="2600" b="0" i="0" u="none" strike="noStrike" cap="none" normalizeH="0" baseline="0" dirty="0" err="1" smtClean="0">
                <a:ln>
                  <a:noFill/>
                </a:ln>
                <a:solidFill>
                  <a:schemeClr val="tx1"/>
                </a:solidFill>
                <a:effectLst/>
              </a:rPr>
              <a:t>L’Oréal</a:t>
            </a:r>
            <a:r>
              <a:rPr kumimoji="0" lang="en-US" sz="2600" b="0" i="0" u="none" strike="noStrike" cap="none" normalizeH="0" baseline="0" dirty="0" smtClean="0">
                <a:ln>
                  <a:noFill/>
                </a:ln>
                <a:solidFill>
                  <a:schemeClr val="tx1"/>
                </a:solidFill>
                <a:effectLst/>
              </a:rPr>
              <a:t>. Because we’re worth it.”</a:t>
            </a:r>
          </a:p>
          <a:p>
            <a:pPr marL="0" marR="0" lvl="0" indent="0" algn="l" defTabSz="914400" rtl="0" eaLnBrk="0" fontAlgn="base" latinLnBrk="0" hangingPunct="0">
              <a:lnSpc>
                <a:spcPct val="100000"/>
              </a:lnSpc>
              <a:spcBef>
                <a:spcPct val="0"/>
              </a:spcBef>
              <a:spcAft>
                <a:spcPct val="0"/>
              </a:spcAft>
              <a:buSzTx/>
              <a:buNone/>
              <a:tabLst/>
            </a:pPr>
            <a:endParaRPr kumimoji="0" lang="en-US" sz="2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SzTx/>
              <a:buFont typeface="Arial" panose="020B0604020202020204" pitchFamily="34" charset="0"/>
              <a:buChar char="•"/>
              <a:tabLst/>
            </a:pPr>
            <a:r>
              <a:rPr kumimoji="0" lang="en-US" sz="2600" b="0" i="0" u="none" strike="noStrike" cap="none" normalizeH="0" baseline="0" dirty="0" smtClean="0">
                <a:ln>
                  <a:noFill/>
                </a:ln>
                <a:solidFill>
                  <a:schemeClr val="tx1"/>
                </a:solidFill>
                <a:effectLst/>
              </a:rPr>
              <a:t> It’s not a positioning statement. This is not a value proposition:</a:t>
            </a:r>
          </a:p>
          <a:p>
            <a:pPr marL="0" marR="0" lvl="0" indent="0" algn="l" defTabSz="914400" rtl="0" eaLnBrk="0" fontAlgn="base" latinLnBrk="0" hangingPunct="0">
              <a:lnSpc>
                <a:spcPct val="100000"/>
              </a:lnSpc>
              <a:spcBef>
                <a:spcPct val="0"/>
              </a:spcBef>
              <a:spcAft>
                <a:spcPct val="0"/>
              </a:spcAft>
              <a:buSzTx/>
              <a:buNone/>
              <a:tabLst/>
            </a:pPr>
            <a:r>
              <a:rPr kumimoji="0" lang="en-US" sz="2600" b="0" i="0" u="none" strike="noStrike" cap="none" normalizeH="0" baseline="0" dirty="0" smtClean="0">
                <a:ln>
                  <a:noFill/>
                </a:ln>
                <a:solidFill>
                  <a:schemeClr val="tx1"/>
                </a:solidFill>
                <a:effectLst/>
              </a:rPr>
              <a:t>“America’s #1 Bandage Brand. Heals the wound fast, heals the hurt faster.”</a:t>
            </a:r>
          </a:p>
          <a:p>
            <a:pPr marL="0" marR="0" lvl="0" indent="0" algn="l" defTabSz="914400" rtl="0" eaLnBrk="0" fontAlgn="base" latinLnBrk="0" hangingPunct="0">
              <a:lnSpc>
                <a:spcPct val="100000"/>
              </a:lnSpc>
              <a:spcBef>
                <a:spcPct val="0"/>
              </a:spcBef>
              <a:spcAft>
                <a:spcPct val="0"/>
              </a:spcAft>
              <a:buSzTx/>
              <a:buNone/>
              <a:tabLst/>
            </a:pPr>
            <a:endParaRPr kumimoji="0" lang="en-US" sz="2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SzTx/>
              <a:buFont typeface="Arial" panose="020B0604020202020204" pitchFamily="34" charset="0"/>
              <a:buChar char="•"/>
              <a:tabLst/>
            </a:pPr>
            <a:r>
              <a:rPr kumimoji="0" lang="en-US" sz="2600" b="0" i="0" u="none" strike="noStrike" cap="none" normalizeH="0" baseline="0" dirty="0" smtClean="0">
                <a:ln>
                  <a:noFill/>
                </a:ln>
                <a:solidFill>
                  <a:schemeClr val="tx1"/>
                </a:solidFill>
                <a:effectLst/>
              </a:rPr>
              <a:t>Positioning statement is a subset of a value proposition, but it’s not the same thing.</a:t>
            </a:r>
          </a:p>
        </p:txBody>
      </p:sp>
    </p:spTree>
    <p:extLst>
      <p:ext uri="{BB962C8B-B14F-4D97-AF65-F5344CB8AC3E}">
        <p14:creationId xmlns:p14="http://schemas.microsoft.com/office/powerpoint/2010/main" val="4987515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create a value proposition statement?</a:t>
            </a:r>
            <a:endParaRPr lang="en-GB" dirty="0"/>
          </a:p>
        </p:txBody>
      </p:sp>
      <p:sp>
        <p:nvSpPr>
          <p:cNvPr id="3" name="Content Placeholder 2"/>
          <p:cNvSpPr>
            <a:spLocks noGrp="1"/>
          </p:cNvSpPr>
          <p:nvPr>
            <p:ph idx="1"/>
          </p:nvPr>
        </p:nvSpPr>
        <p:spPr>
          <a:xfrm>
            <a:off x="232068" y="2033752"/>
            <a:ext cx="8130244" cy="4023360"/>
          </a:xfrm>
        </p:spPr>
        <p:txBody>
          <a:bodyPr>
            <a:noAutofit/>
          </a:bodyPr>
          <a:lstStyle/>
          <a:p>
            <a:pPr>
              <a:buFont typeface="Arial" panose="020B0604020202020204" pitchFamily="34" charset="0"/>
              <a:buChar char="•"/>
            </a:pPr>
            <a:r>
              <a:rPr lang="en-GB" sz="2600" b="1" dirty="0" smtClean="0"/>
              <a:t> Headline: </a:t>
            </a:r>
            <a:r>
              <a:rPr lang="en-GB" sz="2600" dirty="0"/>
              <a:t>What is the end-benefit you’re offering, in 1 short sentence. Can mention the product and/or the customer. Attention grabber.</a:t>
            </a:r>
          </a:p>
          <a:p>
            <a:pPr>
              <a:buFont typeface="Arial" panose="020B0604020202020204" pitchFamily="34" charset="0"/>
              <a:buChar char="•"/>
            </a:pPr>
            <a:r>
              <a:rPr lang="en-GB" sz="2600" b="1" dirty="0" smtClean="0"/>
              <a:t> Sub-headline </a:t>
            </a:r>
            <a:r>
              <a:rPr lang="en-GB" sz="2600" b="1" dirty="0"/>
              <a:t>or a 2-3 sentence </a:t>
            </a:r>
            <a:r>
              <a:rPr lang="en-GB" sz="2600" b="1" dirty="0" smtClean="0"/>
              <a:t>paragraph</a:t>
            </a:r>
            <a:r>
              <a:rPr lang="en-GB" sz="2600" dirty="0" smtClean="0"/>
              <a:t>: </a:t>
            </a:r>
            <a:r>
              <a:rPr lang="en-GB" sz="2600" dirty="0"/>
              <a:t>A specific explanation of what you do/offer, for whom and why is it useful.</a:t>
            </a:r>
          </a:p>
          <a:p>
            <a:pPr>
              <a:buFont typeface="Arial" panose="020B0604020202020204" pitchFamily="34" charset="0"/>
              <a:buChar char="•"/>
            </a:pPr>
            <a:r>
              <a:rPr lang="en-GB" sz="2600" b="1" dirty="0" smtClean="0"/>
              <a:t> 3 </a:t>
            </a:r>
            <a:r>
              <a:rPr lang="en-GB" sz="2600" b="1" dirty="0"/>
              <a:t>bullet </a:t>
            </a:r>
            <a:r>
              <a:rPr lang="en-GB" sz="2600" b="1" dirty="0" smtClean="0"/>
              <a:t>points: </a:t>
            </a:r>
            <a:r>
              <a:rPr lang="en-GB" sz="2600" dirty="0"/>
              <a:t>List the key benefits or features.</a:t>
            </a:r>
          </a:p>
          <a:p>
            <a:pPr>
              <a:buFont typeface="Arial" panose="020B0604020202020204" pitchFamily="34" charset="0"/>
              <a:buChar char="•"/>
            </a:pPr>
            <a:r>
              <a:rPr lang="en-GB" sz="2600" b="1" dirty="0" smtClean="0"/>
              <a:t> Visual</a:t>
            </a:r>
            <a:r>
              <a:rPr lang="en-GB" sz="2600" b="1" dirty="0"/>
              <a:t>. </a:t>
            </a:r>
            <a:r>
              <a:rPr lang="en-GB" sz="2600" dirty="0"/>
              <a:t>Images communicate much faster than words. Show the product, the hero shot or an image reinforcing your main message.</a:t>
            </a:r>
          </a:p>
          <a:p>
            <a:pPr>
              <a:buFont typeface="Arial" panose="020B0604020202020204" pitchFamily="34" charset="0"/>
              <a:buChar char="•"/>
            </a:pPr>
            <a:endParaRPr lang="en-GB" sz="2600" dirty="0"/>
          </a:p>
        </p:txBody>
      </p:sp>
    </p:spTree>
    <p:extLst>
      <p:ext uri="{BB962C8B-B14F-4D97-AF65-F5344CB8AC3E}">
        <p14:creationId xmlns:p14="http://schemas.microsoft.com/office/powerpoint/2010/main" val="4243526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create a value proposition statement?</a:t>
            </a:r>
          </a:p>
        </p:txBody>
      </p:sp>
      <p:sp>
        <p:nvSpPr>
          <p:cNvPr id="3" name="Content Placeholder 2"/>
          <p:cNvSpPr>
            <a:spLocks noGrp="1"/>
          </p:cNvSpPr>
          <p:nvPr>
            <p:ph idx="1"/>
          </p:nvPr>
        </p:nvSpPr>
        <p:spPr/>
        <p:txBody>
          <a:bodyPr>
            <a:normAutofit/>
          </a:bodyPr>
          <a:lstStyle/>
          <a:p>
            <a:pPr marL="0" indent="0">
              <a:buNone/>
            </a:pPr>
            <a:r>
              <a:rPr lang="en-GB" sz="2600" b="1" dirty="0" smtClean="0"/>
              <a:t>Value Proposition Statement</a:t>
            </a:r>
            <a:r>
              <a:rPr lang="en-GB" sz="2600" dirty="0" smtClean="0"/>
              <a:t> should answer:</a:t>
            </a:r>
          </a:p>
          <a:p>
            <a:pPr>
              <a:buFont typeface="Arial" panose="020B0604020202020204" pitchFamily="34" charset="0"/>
              <a:buChar char="•"/>
            </a:pPr>
            <a:r>
              <a:rPr lang="en-GB" sz="2600" dirty="0"/>
              <a:t> </a:t>
            </a:r>
            <a:r>
              <a:rPr lang="en-GB" sz="2600" dirty="0" smtClean="0"/>
              <a:t>What </a:t>
            </a:r>
            <a:r>
              <a:rPr lang="en-GB" sz="2600" dirty="0"/>
              <a:t>product or service is your company selling?</a:t>
            </a:r>
          </a:p>
          <a:p>
            <a:pPr>
              <a:buFont typeface="Arial" panose="020B0604020202020204" pitchFamily="34" charset="0"/>
              <a:buChar char="•"/>
            </a:pPr>
            <a:r>
              <a:rPr lang="en-GB" sz="2600" dirty="0" smtClean="0"/>
              <a:t> What </a:t>
            </a:r>
            <a:r>
              <a:rPr lang="en-GB" sz="2600" dirty="0"/>
              <a:t>is the end-benefit of using it?</a:t>
            </a:r>
          </a:p>
          <a:p>
            <a:pPr>
              <a:buFont typeface="Arial" panose="020B0604020202020204" pitchFamily="34" charset="0"/>
              <a:buChar char="•"/>
            </a:pPr>
            <a:r>
              <a:rPr lang="en-GB" sz="2600" dirty="0" smtClean="0"/>
              <a:t> Who </a:t>
            </a:r>
            <a:r>
              <a:rPr lang="en-GB" sz="2600" dirty="0"/>
              <a:t>is your target customer for this product or service?</a:t>
            </a:r>
          </a:p>
          <a:p>
            <a:pPr>
              <a:buFont typeface="Arial" panose="020B0604020202020204" pitchFamily="34" charset="0"/>
              <a:buChar char="•"/>
            </a:pPr>
            <a:r>
              <a:rPr lang="en-GB" sz="2600" dirty="0" smtClean="0"/>
              <a:t> What </a:t>
            </a:r>
            <a:r>
              <a:rPr lang="en-GB" sz="2600" dirty="0"/>
              <a:t>makes your offering unique and different</a:t>
            </a:r>
            <a:r>
              <a:rPr lang="en-GB" sz="2600" dirty="0" smtClean="0"/>
              <a:t>?</a:t>
            </a:r>
            <a:endParaRPr lang="en-GB" sz="2600" dirty="0"/>
          </a:p>
        </p:txBody>
      </p:sp>
    </p:spTree>
    <p:extLst>
      <p:ext uri="{BB962C8B-B14F-4D97-AF65-F5344CB8AC3E}">
        <p14:creationId xmlns:p14="http://schemas.microsoft.com/office/powerpoint/2010/main" val="236516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create a value proposition statement?</a:t>
            </a:r>
          </a:p>
        </p:txBody>
      </p:sp>
      <p:sp>
        <p:nvSpPr>
          <p:cNvPr id="3" name="Content Placeholder 2"/>
          <p:cNvSpPr>
            <a:spLocks noGrp="1"/>
          </p:cNvSpPr>
          <p:nvPr>
            <p:ph idx="1"/>
          </p:nvPr>
        </p:nvSpPr>
        <p:spPr/>
        <p:txBody>
          <a:bodyPr>
            <a:normAutofit/>
          </a:bodyPr>
          <a:lstStyle/>
          <a:p>
            <a:pPr marL="0" indent="0">
              <a:buNone/>
            </a:pPr>
            <a:r>
              <a:rPr lang="en-GB" sz="2600" b="1" dirty="0" smtClean="0"/>
              <a:t>Boosters for Value Proposition:</a:t>
            </a:r>
            <a:endParaRPr lang="en-GB" sz="2600" dirty="0" smtClean="0"/>
          </a:p>
          <a:p>
            <a:pPr>
              <a:buFont typeface="Arial" panose="020B0604020202020204" pitchFamily="34" charset="0"/>
              <a:buChar char="•"/>
            </a:pPr>
            <a:r>
              <a:rPr lang="en-GB" sz="2600" dirty="0"/>
              <a:t> </a:t>
            </a:r>
            <a:r>
              <a:rPr lang="en-GB" sz="2600" dirty="0" smtClean="0"/>
              <a:t>No long-term contract cancel anytime.</a:t>
            </a:r>
          </a:p>
          <a:p>
            <a:pPr>
              <a:buFont typeface="Arial" panose="020B0604020202020204" pitchFamily="34" charset="0"/>
              <a:buChar char="•"/>
            </a:pPr>
            <a:r>
              <a:rPr lang="en-GB" sz="2600" dirty="0"/>
              <a:t> </a:t>
            </a:r>
            <a:r>
              <a:rPr lang="en-GB" sz="2600" dirty="0" smtClean="0"/>
              <a:t>Free Installation / Free Setup.</a:t>
            </a:r>
          </a:p>
          <a:p>
            <a:pPr>
              <a:buFont typeface="Arial" panose="020B0604020202020204" pitchFamily="34" charset="0"/>
              <a:buChar char="•"/>
            </a:pPr>
            <a:r>
              <a:rPr lang="en-GB" sz="2600" dirty="0"/>
              <a:t> </a:t>
            </a:r>
            <a:r>
              <a:rPr lang="en-GB" sz="2600" dirty="0" smtClean="0"/>
              <a:t>Money Back guarantee.</a:t>
            </a:r>
          </a:p>
          <a:p>
            <a:pPr>
              <a:buFont typeface="Arial" panose="020B0604020202020204" pitchFamily="34" charset="0"/>
              <a:buChar char="•"/>
            </a:pPr>
            <a:r>
              <a:rPr lang="en-GB" sz="2600" dirty="0"/>
              <a:t> </a:t>
            </a:r>
            <a:r>
              <a:rPr lang="en-GB" sz="2600" dirty="0" smtClean="0"/>
              <a:t>Customizable.</a:t>
            </a:r>
          </a:p>
          <a:p>
            <a:pPr>
              <a:buFont typeface="Arial" panose="020B0604020202020204" pitchFamily="34" charset="0"/>
              <a:buChar char="•"/>
            </a:pPr>
            <a:r>
              <a:rPr lang="en-GB" sz="2600" dirty="0"/>
              <a:t> </a:t>
            </a:r>
            <a:r>
              <a:rPr lang="en-GB" sz="2600" dirty="0" smtClean="0"/>
              <a:t>Free Shipping / Fast Shipping.</a:t>
            </a:r>
          </a:p>
          <a:p>
            <a:pPr>
              <a:buFont typeface="Arial" panose="020B0604020202020204" pitchFamily="34" charset="0"/>
              <a:buChar char="•"/>
            </a:pPr>
            <a:endParaRPr lang="en-GB" sz="2600" dirty="0"/>
          </a:p>
        </p:txBody>
      </p:sp>
    </p:spTree>
    <p:extLst>
      <p:ext uri="{BB962C8B-B14F-4D97-AF65-F5344CB8AC3E}">
        <p14:creationId xmlns:p14="http://schemas.microsoft.com/office/powerpoint/2010/main" val="36714685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for value proposition:</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016" y="1667064"/>
            <a:ext cx="6605516" cy="454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3310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589" y="181353"/>
            <a:ext cx="6438726" cy="1499616"/>
          </a:xfrm>
        </p:spPr>
        <p:txBody>
          <a:bodyPr/>
          <a:lstStyle/>
          <a:p>
            <a:r>
              <a:rPr lang="en-GB" dirty="0"/>
              <a:t>How to create a </a:t>
            </a:r>
            <a:r>
              <a:rPr lang="en-GB" dirty="0" smtClean="0"/>
              <a:t>Positioning statement</a:t>
            </a:r>
            <a:endParaRPr lang="en-GB" dirty="0"/>
          </a:p>
        </p:txBody>
      </p:sp>
      <p:sp>
        <p:nvSpPr>
          <p:cNvPr id="3" name="Content Placeholder 2"/>
          <p:cNvSpPr>
            <a:spLocks noGrp="1"/>
          </p:cNvSpPr>
          <p:nvPr>
            <p:ph idx="1"/>
          </p:nvPr>
        </p:nvSpPr>
        <p:spPr>
          <a:xfrm>
            <a:off x="614149" y="1562668"/>
            <a:ext cx="7993649" cy="4023360"/>
          </a:xfrm>
        </p:spPr>
        <p:txBody>
          <a:bodyPr>
            <a:noAutofit/>
          </a:bodyPr>
          <a:lstStyle/>
          <a:p>
            <a:r>
              <a:rPr lang="en-GB" sz="2600" b="1" dirty="0" smtClean="0"/>
              <a:t>WHAT</a:t>
            </a:r>
            <a:r>
              <a:rPr lang="en-GB" sz="2600" b="1" dirty="0"/>
              <a:t>:</a:t>
            </a:r>
            <a:r>
              <a:rPr lang="en-GB" sz="2600" dirty="0"/>
              <a:t> (the category)</a:t>
            </a:r>
            <a:br>
              <a:rPr lang="en-GB" sz="2600" dirty="0"/>
            </a:br>
            <a:r>
              <a:rPr lang="en-GB" sz="2600" dirty="0"/>
              <a:t>The </a:t>
            </a:r>
            <a:r>
              <a:rPr lang="en-GB" sz="2600" b="1" dirty="0"/>
              <a:t>ONLY</a:t>
            </a:r>
            <a:r>
              <a:rPr lang="en-GB" sz="2600" dirty="0"/>
              <a:t> motorcycle manufacturer…</a:t>
            </a:r>
          </a:p>
          <a:p>
            <a:r>
              <a:rPr lang="en-GB" sz="2600" b="1" dirty="0"/>
              <a:t>HOW:</a:t>
            </a:r>
            <a:r>
              <a:rPr lang="en-GB" sz="2600" dirty="0"/>
              <a:t> (point of differentiation)</a:t>
            </a:r>
            <a:br>
              <a:rPr lang="en-GB" sz="2600" dirty="0"/>
            </a:br>
            <a:r>
              <a:rPr lang="en-GB" sz="2600" dirty="0"/>
              <a:t>…that makes big, loud motorcycles…</a:t>
            </a:r>
          </a:p>
          <a:p>
            <a:r>
              <a:rPr lang="en-GB" sz="2600" b="1" dirty="0"/>
              <a:t>WHO: </a:t>
            </a:r>
            <a:r>
              <a:rPr lang="en-GB" sz="2600" dirty="0"/>
              <a:t>(audience segment)</a:t>
            </a:r>
            <a:br>
              <a:rPr lang="en-GB" sz="2600" dirty="0"/>
            </a:br>
            <a:r>
              <a:rPr lang="en-GB" sz="2600" dirty="0"/>
              <a:t>…for macho guys (and macho “</a:t>
            </a:r>
            <a:r>
              <a:rPr lang="en-GB" sz="2600" dirty="0" err="1"/>
              <a:t>wannabees</a:t>
            </a:r>
            <a:r>
              <a:rPr lang="en-GB" sz="2600" dirty="0"/>
              <a:t>”)…</a:t>
            </a:r>
          </a:p>
          <a:p>
            <a:r>
              <a:rPr lang="en-GB" sz="2600" b="1" dirty="0"/>
              <a:t>WHERE:</a:t>
            </a:r>
            <a:r>
              <a:rPr lang="en-GB" sz="2600" dirty="0"/>
              <a:t> (marketing geography)</a:t>
            </a:r>
            <a:br>
              <a:rPr lang="en-GB" sz="2600" dirty="0"/>
            </a:br>
            <a:r>
              <a:rPr lang="en-GB" sz="2600" dirty="0"/>
              <a:t>…mostly in the United States…</a:t>
            </a:r>
          </a:p>
          <a:p>
            <a:r>
              <a:rPr lang="en-GB" sz="2600" b="1" dirty="0"/>
              <a:t>WHY:</a:t>
            </a:r>
            <a:r>
              <a:rPr lang="en-GB" sz="2600" dirty="0"/>
              <a:t> (need state)</a:t>
            </a:r>
            <a:br>
              <a:rPr lang="en-GB" sz="2600" dirty="0"/>
            </a:br>
            <a:r>
              <a:rPr lang="en-GB" sz="2600" dirty="0"/>
              <a:t>…who want to join a gang of cowboys…</a:t>
            </a:r>
          </a:p>
          <a:p>
            <a:r>
              <a:rPr lang="en-GB" sz="2600" b="1" dirty="0"/>
              <a:t>WHEN:</a:t>
            </a:r>
            <a:r>
              <a:rPr lang="en-GB" sz="2600" dirty="0"/>
              <a:t> (underlying tend)</a:t>
            </a:r>
            <a:br>
              <a:rPr lang="en-GB" sz="2600" dirty="0"/>
            </a:br>
            <a:r>
              <a:rPr lang="en-GB" sz="2600" dirty="0"/>
              <a:t>…in an era of decreasing personal freedom</a:t>
            </a:r>
            <a:r>
              <a:rPr lang="en-GB" sz="2600" dirty="0" smtClean="0"/>
              <a:t>.</a:t>
            </a:r>
            <a:endParaRPr lang="en-GB" sz="2600" dirty="0"/>
          </a:p>
        </p:txBody>
      </p:sp>
    </p:spTree>
    <p:extLst>
      <p:ext uri="{BB962C8B-B14F-4D97-AF65-F5344CB8AC3E}">
        <p14:creationId xmlns:p14="http://schemas.microsoft.com/office/powerpoint/2010/main" val="3838160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06386"/>
            <a:ext cx="7290054" cy="1499616"/>
          </a:xfrm>
        </p:spPr>
        <p:txBody>
          <a:bodyPr/>
          <a:lstStyle/>
          <a:p>
            <a:r>
              <a:rPr lang="en-US" dirty="0" smtClean="0"/>
              <a:t>What’s brand?</a:t>
            </a:r>
            <a:endParaRPr lang="en-US" dirty="0"/>
          </a:p>
        </p:txBody>
      </p:sp>
      <p:sp>
        <p:nvSpPr>
          <p:cNvPr id="3" name="Content Placeholder 2"/>
          <p:cNvSpPr>
            <a:spLocks noGrp="1"/>
          </p:cNvSpPr>
          <p:nvPr>
            <p:ph idx="1"/>
          </p:nvPr>
        </p:nvSpPr>
        <p:spPr>
          <a:xfrm>
            <a:off x="752330" y="2132129"/>
            <a:ext cx="7520940" cy="3579849"/>
          </a:xfrm>
        </p:spPr>
        <p:txBody>
          <a:bodyPr>
            <a:noAutofit/>
          </a:bodyPr>
          <a:lstStyle/>
          <a:p>
            <a:pPr marL="514350" indent="-514350"/>
            <a:r>
              <a:rPr lang="en-US" sz="2800" b="1" i="1" u="sng" dirty="0" smtClean="0"/>
              <a:t>Activity: Who’re you?</a:t>
            </a:r>
          </a:p>
          <a:p>
            <a:pPr marL="514350" indent="-514350"/>
            <a:r>
              <a:rPr lang="en-US" sz="2800" i="1" u="sng" dirty="0" smtClean="0"/>
              <a:t>Describe </a:t>
            </a:r>
            <a:r>
              <a:rPr lang="en-US" sz="2800" i="1" u="sng" dirty="0"/>
              <a:t>yourself by: </a:t>
            </a:r>
            <a:endParaRPr lang="en-US" sz="2800" i="1" u="sng" dirty="0" smtClean="0"/>
          </a:p>
          <a:p>
            <a:pPr marL="514350" indent="-514350"/>
            <a:endParaRPr lang="en-US" sz="2800" i="1" u="sng" dirty="0"/>
          </a:p>
          <a:p>
            <a:pPr marL="1268730" lvl="5" indent="-514350">
              <a:buFont typeface="Arial" pitchFamily="34" charset="0"/>
              <a:buChar char="•"/>
            </a:pPr>
            <a:r>
              <a:rPr lang="en-US" sz="2800" i="1" dirty="0"/>
              <a:t>Kind of food</a:t>
            </a:r>
          </a:p>
          <a:p>
            <a:pPr marL="1268730" lvl="5" indent="-514350">
              <a:buFont typeface="Arial" pitchFamily="34" charset="0"/>
              <a:buChar char="•"/>
            </a:pPr>
            <a:r>
              <a:rPr lang="en-US" sz="2800" i="1" dirty="0"/>
              <a:t>Home appliance</a:t>
            </a:r>
          </a:p>
          <a:p>
            <a:pPr marL="1268730" lvl="5" indent="-514350">
              <a:buFont typeface="Arial" pitchFamily="34" charset="0"/>
              <a:buChar char="•"/>
            </a:pPr>
            <a:r>
              <a:rPr lang="en-US" sz="2800" i="1" dirty="0"/>
              <a:t>Car </a:t>
            </a:r>
          </a:p>
          <a:p>
            <a:pPr marL="1268730" lvl="5" indent="-514350">
              <a:buFont typeface="Arial" pitchFamily="34" charset="0"/>
              <a:buChar char="•"/>
            </a:pPr>
            <a:r>
              <a:rPr lang="en-US" sz="2800" i="1" dirty="0"/>
              <a:t>Sport</a:t>
            </a:r>
          </a:p>
          <a:p>
            <a:pPr marL="1268730" lvl="5" indent="-514350">
              <a:buFont typeface="Arial" pitchFamily="34" charset="0"/>
              <a:buChar char="•"/>
            </a:pPr>
            <a:r>
              <a:rPr lang="en-US" sz="2800" i="1" dirty="0"/>
              <a:t>Country </a:t>
            </a:r>
            <a:endParaRPr lang="en-US" sz="2800" i="1" dirty="0" smtClean="0"/>
          </a:p>
        </p:txBody>
      </p:sp>
    </p:spTree>
    <p:extLst>
      <p:ext uri="{BB962C8B-B14F-4D97-AF65-F5344CB8AC3E}">
        <p14:creationId xmlns:p14="http://schemas.microsoft.com/office/powerpoint/2010/main" val="458111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5909" y="1158994"/>
            <a:ext cx="8065827" cy="4505325"/>
          </a:xfrm>
        </p:spPr>
        <p:txBody>
          <a:bodyPr>
            <a:normAutofit/>
          </a:bodyPr>
          <a:lstStyle/>
          <a:p>
            <a:pPr algn="ctr"/>
            <a:r>
              <a:rPr lang="en-GB" dirty="0" smtClean="0">
                <a:solidFill>
                  <a:schemeClr val="bg1"/>
                </a:solidFill>
              </a:rPr>
              <a:t>Class activity</a:t>
            </a:r>
            <a:br>
              <a:rPr lang="en-GB" dirty="0" smtClean="0">
                <a:solidFill>
                  <a:schemeClr val="bg1"/>
                </a:solidFill>
              </a:rPr>
            </a:br>
            <a:r>
              <a:rPr lang="en-GB" smtClean="0">
                <a:solidFill>
                  <a:schemeClr val="bg1"/>
                </a:solidFill>
              </a:rPr>
              <a:t>guess the brand</a:t>
            </a:r>
            <a:endParaRPr lang="en-GB" dirty="0">
              <a:solidFill>
                <a:schemeClr val="bg1"/>
              </a:solidFill>
            </a:endParaRPr>
          </a:p>
        </p:txBody>
      </p:sp>
    </p:spTree>
    <p:extLst>
      <p:ext uri="{BB962C8B-B14F-4D97-AF65-F5344CB8AC3E}">
        <p14:creationId xmlns:p14="http://schemas.microsoft.com/office/powerpoint/2010/main" val="4126800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How</a:t>
            </a:r>
            <a:r>
              <a:rPr lang="es-ES" dirty="0" smtClean="0"/>
              <a:t> </a:t>
            </a:r>
            <a:r>
              <a:rPr lang="es-ES" dirty="0" err="1" smtClean="0"/>
              <a:t>to</a:t>
            </a:r>
            <a:r>
              <a:rPr lang="es-ES" dirty="0" smtClean="0"/>
              <a:t>: </a:t>
            </a:r>
            <a:r>
              <a:rPr lang="es-ES" dirty="0" err="1" smtClean="0"/>
              <a:t>pictionary</a:t>
            </a:r>
            <a:r>
              <a:rPr lang="es-ES" dirty="0" smtClean="0"/>
              <a:t> </a:t>
            </a:r>
            <a:r>
              <a:rPr lang="es-ES" dirty="0" err="1" smtClean="0"/>
              <a:t>style</a:t>
            </a:r>
            <a:endParaRPr lang="es-ES" dirty="0"/>
          </a:p>
        </p:txBody>
      </p:sp>
      <p:sp>
        <p:nvSpPr>
          <p:cNvPr id="3" name="Content Placeholder 2"/>
          <p:cNvSpPr txBox="1">
            <a:spLocks/>
          </p:cNvSpPr>
          <p:nvPr/>
        </p:nvSpPr>
        <p:spPr>
          <a:xfrm>
            <a:off x="918221" y="1972102"/>
            <a:ext cx="6751819"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sz="2600" dirty="0" smtClean="0"/>
              <a:t>1. Have the class circle around the blackboard. They’ll need to have a clear view.</a:t>
            </a:r>
          </a:p>
          <a:p>
            <a:r>
              <a:rPr lang="en-GB" sz="2600" dirty="0" smtClean="0"/>
              <a:t>2. Name randomly a student’s name to come up. Provide he/she with the marker</a:t>
            </a:r>
          </a:p>
          <a:p>
            <a:r>
              <a:rPr lang="en-GB" sz="2600" dirty="0" smtClean="0"/>
              <a:t>Round 1: whisper to them a brand, any brand. Try to use well-known brands to make it easy for the students to identify. (remember, no words!)</a:t>
            </a:r>
          </a:p>
          <a:p>
            <a:r>
              <a:rPr lang="en-GB" sz="2600" dirty="0" smtClean="0"/>
              <a:t>Start from easy to harder ones.</a:t>
            </a:r>
          </a:p>
          <a:p>
            <a:r>
              <a:rPr lang="en-GB" sz="2600" dirty="0"/>
              <a:t>E</a:t>
            </a:r>
            <a:r>
              <a:rPr lang="en-GB" sz="2600" dirty="0" smtClean="0"/>
              <a:t>ach student will have 30 seconds to try to give the message. Award candy to whomever guesses the drawing.</a:t>
            </a:r>
          </a:p>
          <a:p>
            <a:endParaRPr lang="en-GB" sz="2600" dirty="0" smtClean="0"/>
          </a:p>
          <a:p>
            <a:pPr marL="0" indent="0">
              <a:buNone/>
            </a:pPr>
            <a:endParaRPr lang="en-GB" sz="2600" dirty="0" smtClean="0"/>
          </a:p>
          <a:p>
            <a:endParaRPr lang="en-GB" sz="2600" dirty="0" smtClean="0"/>
          </a:p>
          <a:p>
            <a:endParaRPr lang="en-GB" sz="2600" dirty="0"/>
          </a:p>
        </p:txBody>
      </p:sp>
    </p:spTree>
    <p:extLst>
      <p:ext uri="{BB962C8B-B14F-4D97-AF65-F5344CB8AC3E}">
        <p14:creationId xmlns:p14="http://schemas.microsoft.com/office/powerpoint/2010/main" val="3011760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How</a:t>
            </a:r>
            <a:r>
              <a:rPr lang="es-ES" dirty="0" smtClean="0"/>
              <a:t> </a:t>
            </a:r>
            <a:r>
              <a:rPr lang="es-ES" dirty="0" err="1" smtClean="0"/>
              <a:t>to</a:t>
            </a:r>
            <a:r>
              <a:rPr lang="es-ES" dirty="0" smtClean="0"/>
              <a:t>: </a:t>
            </a:r>
            <a:r>
              <a:rPr lang="es-ES" dirty="0" err="1" smtClean="0"/>
              <a:t>pictionary</a:t>
            </a:r>
            <a:r>
              <a:rPr lang="es-ES" dirty="0" smtClean="0"/>
              <a:t> </a:t>
            </a:r>
            <a:r>
              <a:rPr lang="es-ES" dirty="0" err="1" smtClean="0"/>
              <a:t>style</a:t>
            </a:r>
            <a:endParaRPr lang="es-ES" dirty="0"/>
          </a:p>
        </p:txBody>
      </p:sp>
      <p:sp>
        <p:nvSpPr>
          <p:cNvPr id="3" name="Content Placeholder 2"/>
          <p:cNvSpPr txBox="1">
            <a:spLocks/>
          </p:cNvSpPr>
          <p:nvPr/>
        </p:nvSpPr>
        <p:spPr>
          <a:xfrm>
            <a:off x="918221" y="1972102"/>
            <a:ext cx="6751819"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sz="2600" dirty="0" smtClean="0"/>
              <a:t>Round 2: give the students just a product class or any product (i.e.: shoes)</a:t>
            </a:r>
          </a:p>
          <a:p>
            <a:r>
              <a:rPr lang="en-GB" sz="2600" dirty="0" smtClean="0"/>
              <a:t>They’ll need to think of a brand in the product class.</a:t>
            </a:r>
          </a:p>
          <a:p>
            <a:r>
              <a:rPr lang="en-GB" sz="2600" dirty="0" smtClean="0"/>
              <a:t>When they explain to the rest, they need to do it in 2 steps:</a:t>
            </a:r>
          </a:p>
          <a:p>
            <a:r>
              <a:rPr lang="en-GB" sz="2600" dirty="0" smtClean="0"/>
              <a:t>A. make a drawing of the product class or product, so they can associate the brand.</a:t>
            </a:r>
          </a:p>
          <a:p>
            <a:r>
              <a:rPr lang="en-GB" sz="2600" dirty="0" smtClean="0"/>
              <a:t>B. make a drawing of the brand. They may use more than one brand to make the students guess even more.</a:t>
            </a:r>
          </a:p>
          <a:p>
            <a:endParaRPr lang="en-GB" sz="2600" dirty="0" smtClean="0"/>
          </a:p>
          <a:p>
            <a:pPr marL="0" indent="0">
              <a:buNone/>
            </a:pPr>
            <a:endParaRPr lang="en-GB" sz="2600" dirty="0" smtClean="0"/>
          </a:p>
          <a:p>
            <a:endParaRPr lang="en-GB" sz="2600" dirty="0" smtClean="0"/>
          </a:p>
          <a:p>
            <a:endParaRPr lang="en-GB" sz="2600" dirty="0"/>
          </a:p>
        </p:txBody>
      </p:sp>
    </p:spTree>
    <p:extLst>
      <p:ext uri="{BB962C8B-B14F-4D97-AF65-F5344CB8AC3E}">
        <p14:creationId xmlns:p14="http://schemas.microsoft.com/office/powerpoint/2010/main" val="160468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380496"/>
            <a:ext cx="7290054" cy="1066167"/>
          </a:xfrm>
        </p:spPr>
        <p:txBody>
          <a:bodyPr/>
          <a:lstStyle/>
          <a:p>
            <a:r>
              <a:rPr lang="en-GB" dirty="0" smtClean="0"/>
              <a:t>Brand Architecture:</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117905"/>
              </p:ext>
            </p:extLst>
          </p:nvPr>
        </p:nvGraphicFramePr>
        <p:xfrm>
          <a:off x="768350" y="1187356"/>
          <a:ext cx="7897978" cy="556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870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Brand Architecture:</a:t>
            </a:r>
            <a:endParaRPr lang="en-GB" dirty="0"/>
          </a:p>
        </p:txBody>
      </p:sp>
      <p:pic>
        <p:nvPicPr>
          <p:cNvPr id="1026" name="Picture 2" descr="http://www.expobellezab2b.es/uploads/fotos_noticias/3032-1380806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521" y="2509505"/>
            <a:ext cx="58674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656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79560"/>
          </a:xfrm>
        </p:spPr>
        <p:txBody>
          <a:bodyPr/>
          <a:lstStyle/>
          <a:p>
            <a:r>
              <a:rPr lang="en-GB" dirty="0" smtClean="0"/>
              <a:t>Brand Architecture:</a:t>
            </a:r>
            <a:endParaRPr lang="en-GB" dirty="0"/>
          </a:p>
        </p:txBody>
      </p:sp>
      <p:pic>
        <p:nvPicPr>
          <p:cNvPr id="3082" name="Picture 10" descr="http://www.dr4ward.com/.a/6a00e54fd9f0598833016304d83445970d-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35" y="1337481"/>
            <a:ext cx="8827522" cy="5539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615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Brand Portfolios: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4074699"/>
              </p:ext>
            </p:extLst>
          </p:nvPr>
        </p:nvGraphicFramePr>
        <p:xfrm>
          <a:off x="1277469" y="2084832"/>
          <a:ext cx="7025787" cy="434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381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3056</TotalTime>
  <Words>2439</Words>
  <Application>Microsoft Office PowerPoint</Application>
  <PresentationFormat>Presentación en pantalla (4:3)</PresentationFormat>
  <Paragraphs>325</Paragraphs>
  <Slides>52</Slides>
  <Notes>2</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Integral</vt:lpstr>
      <vt:lpstr>Marketing for Leaders </vt:lpstr>
      <vt:lpstr>Part 1: How to build your brand equity system?</vt:lpstr>
      <vt:lpstr>Brand is not just a product</vt:lpstr>
      <vt:lpstr>Brand is not just a logo nor identity</vt:lpstr>
      <vt:lpstr>What’s brand?</vt:lpstr>
      <vt:lpstr>Brand Architecture:</vt:lpstr>
      <vt:lpstr>Brand Architecture:</vt:lpstr>
      <vt:lpstr>Brand Architecture:</vt:lpstr>
      <vt:lpstr>Brand Portfolios:</vt:lpstr>
      <vt:lpstr>What’s branding?</vt:lpstr>
      <vt:lpstr>Branding vs marketing</vt:lpstr>
      <vt:lpstr>Branding vs Marketing</vt:lpstr>
      <vt:lpstr>How to create a brand name?</vt:lpstr>
      <vt:lpstr>doN’TS IN BRAND NAMES:</vt:lpstr>
      <vt:lpstr>Part 2: How to build your brand identity?</vt:lpstr>
      <vt:lpstr>Brand Identity system</vt:lpstr>
      <vt:lpstr>Brand Identity system</vt:lpstr>
      <vt:lpstr>Brand Identity definition </vt:lpstr>
      <vt:lpstr>Presentación de PowerPoint</vt:lpstr>
      <vt:lpstr>Presentación de PowerPoint</vt:lpstr>
      <vt:lpstr>Presentación de PowerPoint</vt:lpstr>
      <vt:lpstr>Brand Identity system</vt:lpstr>
      <vt:lpstr>Brand Identity Traps</vt:lpstr>
      <vt:lpstr>1. Brand Image Trap</vt:lpstr>
      <vt:lpstr>1. Brand Image Trap</vt:lpstr>
      <vt:lpstr>1. Brand Image Trap</vt:lpstr>
      <vt:lpstr>2. Brand position Trap</vt:lpstr>
      <vt:lpstr>3. External perspective Trap</vt:lpstr>
      <vt:lpstr>4. Product attribute fixation Trap</vt:lpstr>
      <vt:lpstr>Brand Identity system</vt:lpstr>
      <vt:lpstr>Brands Model:</vt:lpstr>
      <vt:lpstr>Brand asset valuator Model:</vt:lpstr>
      <vt:lpstr>Aaker Model:</vt:lpstr>
      <vt:lpstr>Brand as a product</vt:lpstr>
      <vt:lpstr>Presentación de PowerPoint</vt:lpstr>
      <vt:lpstr>Brand as an organization</vt:lpstr>
      <vt:lpstr>Brand as a person: brand personality</vt:lpstr>
      <vt:lpstr>Brand as a symbol</vt:lpstr>
      <vt:lpstr>Brand Identity system</vt:lpstr>
      <vt:lpstr>Identity structure</vt:lpstr>
      <vt:lpstr>Identity structure</vt:lpstr>
      <vt:lpstr>Brand Identity system</vt:lpstr>
      <vt:lpstr>Value Proposition</vt:lpstr>
      <vt:lpstr>Value proposition is not ..</vt:lpstr>
      <vt:lpstr>How to create a value proposition statement?</vt:lpstr>
      <vt:lpstr>How to create a value proposition statement?</vt:lpstr>
      <vt:lpstr>How to create a value proposition statement?</vt:lpstr>
      <vt:lpstr>Examples for value proposition:</vt:lpstr>
      <vt:lpstr>How to create a Positioning statement</vt:lpstr>
      <vt:lpstr>Class activity guess the brand</vt:lpstr>
      <vt:lpstr>How to: pictionary style</vt:lpstr>
      <vt:lpstr>How to: pictionary style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Branding &amp; Brand Management</dc:title>
  <dc:creator>mohamed.omar</dc:creator>
  <cp:lastModifiedBy>Rolando Pretto</cp:lastModifiedBy>
  <cp:revision>171</cp:revision>
  <dcterms:modified xsi:type="dcterms:W3CDTF">2015-01-30T04:00:22Z</dcterms:modified>
</cp:coreProperties>
</file>