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C1C3003-5AAA-4034-9261-94B0967659D9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63F2630-71A6-4ADD-9AC4-F880F200C88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3003-5AAA-4034-9261-94B0967659D9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2630-71A6-4ADD-9AC4-F880F200C8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3003-5AAA-4034-9261-94B0967659D9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2630-71A6-4ADD-9AC4-F880F200C8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3003-5AAA-4034-9261-94B0967659D9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2630-71A6-4ADD-9AC4-F880F200C8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C1C3003-5AAA-4034-9261-94B0967659D9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63F2630-71A6-4ADD-9AC4-F880F200C8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3003-5AAA-4034-9261-94B0967659D9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2630-71A6-4ADD-9AC4-F880F200C8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3003-5AAA-4034-9261-94B0967659D9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2630-71A6-4ADD-9AC4-F880F200C88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3003-5AAA-4034-9261-94B0967659D9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2630-71A6-4ADD-9AC4-F880F200C88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3003-5AAA-4034-9261-94B0967659D9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2630-71A6-4ADD-9AC4-F880F200C88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3003-5AAA-4034-9261-94B0967659D9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2630-71A6-4ADD-9AC4-F880F200C8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3003-5AAA-4034-9261-94B0967659D9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2630-71A6-4ADD-9AC4-F880F200C8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1C3003-5AAA-4034-9261-94B0967659D9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3F2630-71A6-4ADD-9AC4-F880F200C88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stomink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hvandyke@lcps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/>
              <a:t>Marketing Mix Project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Marketing </a:t>
            </a:r>
            <a:r>
              <a:rPr lang="en-US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26053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Conclusion Slide - 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Falcon Frisbee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$5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School </a:t>
            </a:r>
            <a:r>
              <a:rPr lang="en-US" dirty="0" smtClean="0"/>
              <a:t>Store</a:t>
            </a:r>
          </a:p>
          <a:p>
            <a:endParaRPr lang="en-US" dirty="0" smtClean="0"/>
          </a:p>
          <a:p>
            <a:r>
              <a:rPr lang="en-US" dirty="0" smtClean="0"/>
              <a:t>Morning </a:t>
            </a:r>
            <a:r>
              <a:rPr lang="en-US" dirty="0" smtClean="0"/>
              <a:t>Announcements</a:t>
            </a:r>
          </a:p>
          <a:p>
            <a:endParaRPr lang="en-US" dirty="0"/>
          </a:p>
          <a:p>
            <a:r>
              <a:rPr lang="en-US" dirty="0" smtClean="0"/>
              <a:t>Frisbee Contest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988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Project 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Students divide into groups of 2-3 people</a:t>
            </a:r>
          </a:p>
          <a:p>
            <a:r>
              <a:rPr lang="en-US" sz="4000" dirty="0" smtClean="0"/>
              <a:t>Design a new item for the BWHS School Store </a:t>
            </a:r>
            <a:r>
              <a:rPr lang="en-US" sz="2800" dirty="0" smtClean="0"/>
              <a:t>(may use </a:t>
            </a:r>
            <a:r>
              <a:rPr lang="en-US" sz="2800" dirty="0" smtClean="0">
                <a:hlinkClick r:id="rId2"/>
              </a:rPr>
              <a:t>www.customink.com</a:t>
            </a:r>
            <a:r>
              <a:rPr lang="en-US" sz="2800" dirty="0" smtClean="0"/>
              <a:t>  to complete design)</a:t>
            </a:r>
          </a:p>
          <a:p>
            <a:r>
              <a:rPr lang="en-US" sz="4000" dirty="0" smtClean="0"/>
              <a:t>Apply the Marketing Mix to this new product</a:t>
            </a:r>
          </a:p>
          <a:p>
            <a:r>
              <a:rPr lang="en-US" sz="4000" dirty="0" smtClean="0"/>
              <a:t>Create a PPT presentation to present to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55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PowerPoint Guidelines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7 slides minimum: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Cover slide (product name &amp; student names)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Agenda/overview slide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Product slide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Price slide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Place slide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Promotion slide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Conclusion/wrap-up </a:t>
            </a:r>
            <a:r>
              <a:rPr lang="en-US" dirty="0" smtClean="0"/>
              <a:t>slide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697230" indent="-514350"/>
            <a:r>
              <a:rPr lang="en-US" dirty="0" smtClean="0"/>
              <a:t>Email to </a:t>
            </a:r>
            <a:r>
              <a:rPr lang="en-US" dirty="0" smtClean="0">
                <a:hlinkClick r:id="rId2"/>
              </a:rPr>
              <a:t>hvandyke@lcps.org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2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Frisbee </a:t>
            </a:r>
            <a:endParaRPr lang="en-US" sz="40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Ms. </a:t>
            </a:r>
            <a:r>
              <a:rPr lang="en-US" dirty="0" err="1" smtClean="0"/>
              <a:t>VanDyke</a:t>
            </a:r>
            <a:endParaRPr lang="en-US" dirty="0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1524000" y="228600"/>
            <a:ext cx="6400800" cy="5611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Cover Slide - example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7416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Agenda Slide - 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Marketing Mix:</a:t>
            </a:r>
          </a:p>
          <a:p>
            <a:pPr lvl="1"/>
            <a:r>
              <a:rPr lang="en-US" dirty="0" smtClean="0"/>
              <a:t>New Store Product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Item Price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Item Location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199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82"/>
            <a:ext cx="8229600" cy="1110817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Product Slide – example</a:t>
            </a:r>
            <a:br>
              <a:rPr lang="en-US" b="1" dirty="0" smtClean="0"/>
            </a:br>
            <a:r>
              <a:rPr lang="en-US" b="1" dirty="0" smtClean="0"/>
              <a:t>(explain the product in detail)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Orange plastic </a:t>
            </a:r>
            <a:r>
              <a:rPr lang="en-US" dirty="0" err="1" smtClean="0"/>
              <a:t>frisbee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 color print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Briar Woods Falcons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7656" t="26042" r="5468" b="18750"/>
          <a:stretch/>
        </p:blipFill>
        <p:spPr>
          <a:xfrm>
            <a:off x="4087504" y="1668780"/>
            <a:ext cx="45720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19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Price Slide – example</a:t>
            </a:r>
            <a:br>
              <a:rPr lang="en-US" b="1" dirty="0" smtClean="0"/>
            </a:br>
            <a:r>
              <a:rPr lang="en-US" b="1" dirty="0" smtClean="0"/>
              <a:t>(explain the pricing in detail)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cost </a:t>
            </a:r>
            <a:r>
              <a:rPr lang="en-US" dirty="0" smtClean="0"/>
              <a:t>(what we really paid for the shirt) </a:t>
            </a:r>
            <a:r>
              <a:rPr lang="en-US" dirty="0" smtClean="0"/>
              <a:t>$3.11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Retail </a:t>
            </a:r>
            <a:r>
              <a:rPr lang="en-US" dirty="0" smtClean="0"/>
              <a:t>(</a:t>
            </a:r>
            <a:r>
              <a:rPr lang="en-US" dirty="0" smtClean="0"/>
              <a:t>what we will charge for the shirt) </a:t>
            </a:r>
            <a:r>
              <a:rPr lang="en-US" dirty="0" smtClean="0"/>
              <a:t>$</a:t>
            </a:r>
            <a:r>
              <a:rPr lang="en-US" dirty="0"/>
              <a:t>5</a:t>
            </a:r>
            <a:r>
              <a:rPr lang="en-US" dirty="0" smtClean="0"/>
              <a:t>.00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Profit (the difference of retail &amp; cost) </a:t>
            </a:r>
            <a:r>
              <a:rPr lang="en-US" dirty="0" smtClean="0"/>
              <a:t>$1.89</a:t>
            </a:r>
            <a:endParaRPr lang="en-US" dirty="0" smtClean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Explain if customers would pay the retail price or not? (remember you want to get a 40% mark-up on retail items)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60960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Place Slide – example</a:t>
            </a:r>
            <a:br>
              <a:rPr lang="en-US" b="1" dirty="0" smtClean="0"/>
            </a:br>
            <a:r>
              <a:rPr lang="en-US" b="1" dirty="0" smtClean="0"/>
              <a:t>(explain where the item will be sold)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School Store</a:t>
            </a:r>
          </a:p>
          <a:p>
            <a:endParaRPr lang="en-US" dirty="0"/>
          </a:p>
          <a:p>
            <a:r>
              <a:rPr lang="en-US" dirty="0" smtClean="0"/>
              <a:t>Lunch </a:t>
            </a:r>
            <a:r>
              <a:rPr lang="en-US" dirty="0" smtClean="0"/>
              <a:t>sales</a:t>
            </a:r>
          </a:p>
          <a:p>
            <a:endParaRPr lang="en-US" dirty="0"/>
          </a:p>
          <a:p>
            <a:r>
              <a:rPr lang="en-US" dirty="0" smtClean="0"/>
              <a:t>Games/events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193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Promotion Slide – example</a:t>
            </a:r>
            <a:br>
              <a:rPr lang="en-US" b="1" dirty="0" smtClean="0"/>
            </a:br>
            <a:r>
              <a:rPr lang="en-US" b="1" dirty="0" smtClean="0"/>
              <a:t>(explain the promotion in detail)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4347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Morning announcements</a:t>
            </a:r>
          </a:p>
          <a:p>
            <a:endParaRPr lang="en-US" dirty="0" smtClean="0"/>
          </a:p>
          <a:p>
            <a:r>
              <a:rPr lang="en-US" dirty="0" smtClean="0"/>
              <a:t>Flyer online</a:t>
            </a:r>
          </a:p>
          <a:p>
            <a:endParaRPr lang="en-US" dirty="0" smtClean="0"/>
          </a:p>
          <a:p>
            <a:r>
              <a:rPr lang="en-US" dirty="0" smtClean="0"/>
              <a:t>Word-Of-Mouth</a:t>
            </a:r>
          </a:p>
          <a:p>
            <a:endParaRPr lang="en-US" dirty="0" smtClean="0"/>
          </a:p>
          <a:p>
            <a:r>
              <a:rPr lang="en-US" dirty="0" smtClean="0"/>
              <a:t>Contest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3968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211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Bookman Old Style</vt:lpstr>
      <vt:lpstr>Gill Sans MT</vt:lpstr>
      <vt:lpstr>Wingdings</vt:lpstr>
      <vt:lpstr>Wingdings 3</vt:lpstr>
      <vt:lpstr>Origin</vt:lpstr>
      <vt:lpstr>Marketing Mix Project</vt:lpstr>
      <vt:lpstr>Project Overview</vt:lpstr>
      <vt:lpstr>PowerPoint Guidelines</vt:lpstr>
      <vt:lpstr>Frisbee </vt:lpstr>
      <vt:lpstr>Agenda Slide - example</vt:lpstr>
      <vt:lpstr>Product Slide – example (explain the product in detail)</vt:lpstr>
      <vt:lpstr>Price Slide – example (explain the pricing in detail)</vt:lpstr>
      <vt:lpstr>Place Slide – example (explain where the item will be sold)</vt:lpstr>
      <vt:lpstr>Promotion Slide – example (explain the promotion in detail)</vt:lpstr>
      <vt:lpstr>Conclusion Slide - example</vt:lpstr>
    </vt:vector>
  </TitlesOfParts>
  <Company>LCPS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Mix Project</dc:title>
  <dc:creator>LCPS</dc:creator>
  <cp:lastModifiedBy>Heather VanDyke</cp:lastModifiedBy>
  <cp:revision>8</cp:revision>
  <dcterms:created xsi:type="dcterms:W3CDTF">2013-10-18T19:07:14Z</dcterms:created>
  <dcterms:modified xsi:type="dcterms:W3CDTF">2015-09-16T17:48:02Z</dcterms:modified>
</cp:coreProperties>
</file>