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4" r:id="rId4"/>
    <p:sldId id="265" r:id="rId5"/>
    <p:sldId id="270" r:id="rId6"/>
    <p:sldId id="267" r:id="rId7"/>
    <p:sldId id="258" r:id="rId8"/>
    <p:sldId id="266" r:id="rId9"/>
    <p:sldId id="268" r:id="rId10"/>
    <p:sldId id="271" r:id="rId11"/>
    <p:sldId id="259" r:id="rId12"/>
    <p:sldId id="269" r:id="rId13"/>
    <p:sldId id="272" r:id="rId14"/>
    <p:sldId id="26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60FF5-6399-E54A-88FD-501E359E9796}" type="doc">
      <dgm:prSet loTypeId="urn:microsoft.com/office/officeart/2005/8/layout/hierarchy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8C7F1A-9C75-5D45-A2C0-5C9962B4F363}">
      <dgm:prSet phldrT="[Text]"/>
      <dgm:spPr/>
      <dgm:t>
        <a:bodyPr/>
        <a:lstStyle/>
        <a:p>
          <a:r>
            <a:rPr lang="en-US" dirty="0" smtClean="0"/>
            <a:t>Brand Personality</a:t>
          </a:r>
          <a:endParaRPr lang="en-US" dirty="0"/>
        </a:p>
      </dgm:t>
    </dgm:pt>
    <dgm:pt modelId="{96F017D3-C629-BD40-84E2-4F150E609D58}" type="parTrans" cxnId="{B2F1D2F2-0E0A-0845-8617-835ED9583F99}">
      <dgm:prSet/>
      <dgm:spPr/>
      <dgm:t>
        <a:bodyPr/>
        <a:lstStyle/>
        <a:p>
          <a:endParaRPr lang="en-US"/>
        </a:p>
      </dgm:t>
    </dgm:pt>
    <dgm:pt modelId="{96F71802-CDF0-7E4E-BA8B-7A360026BB10}" type="sibTrans" cxnId="{B2F1D2F2-0E0A-0845-8617-835ED9583F99}">
      <dgm:prSet/>
      <dgm:spPr/>
      <dgm:t>
        <a:bodyPr/>
        <a:lstStyle/>
        <a:p>
          <a:endParaRPr lang="en-US"/>
        </a:p>
      </dgm:t>
    </dgm:pt>
    <dgm:pt modelId="{EE761D08-C484-5D47-9BD1-0BCAB6D24422}">
      <dgm:prSet phldrT="[Text]"/>
      <dgm:spPr/>
      <dgm:t>
        <a:bodyPr/>
        <a:lstStyle/>
        <a:p>
          <a:r>
            <a:rPr lang="en-US" dirty="0" smtClean="0"/>
            <a:t>Competence</a:t>
          </a:r>
          <a:endParaRPr lang="en-US" dirty="0"/>
        </a:p>
      </dgm:t>
    </dgm:pt>
    <dgm:pt modelId="{C9C8169B-BE66-1242-9EFA-4A5CD13CC5DA}" type="parTrans" cxnId="{CF4EBDA1-5877-9A4D-B28A-823C80BA9F77}">
      <dgm:prSet/>
      <dgm:spPr/>
      <dgm:t>
        <a:bodyPr/>
        <a:lstStyle/>
        <a:p>
          <a:endParaRPr lang="en-US"/>
        </a:p>
      </dgm:t>
    </dgm:pt>
    <dgm:pt modelId="{8690BD6C-6A1A-8E41-AFA7-D42E5392FB58}" type="sibTrans" cxnId="{CF4EBDA1-5877-9A4D-B28A-823C80BA9F77}">
      <dgm:prSet/>
      <dgm:spPr/>
      <dgm:t>
        <a:bodyPr/>
        <a:lstStyle/>
        <a:p>
          <a:endParaRPr lang="en-US"/>
        </a:p>
      </dgm:t>
    </dgm:pt>
    <dgm:pt modelId="{E3D100B6-6ABA-F94E-AD6F-0ABD65365F51}">
      <dgm:prSet phldrT="[Text]"/>
      <dgm:spPr/>
      <dgm:t>
        <a:bodyPr/>
        <a:lstStyle/>
        <a:p>
          <a:r>
            <a:rPr lang="en-US" dirty="0" smtClean="0"/>
            <a:t>Reliable</a:t>
          </a:r>
        </a:p>
        <a:p>
          <a:r>
            <a:rPr lang="en-US" dirty="0" smtClean="0"/>
            <a:t>Responsible</a:t>
          </a:r>
        </a:p>
        <a:p>
          <a:r>
            <a:rPr lang="en-US" dirty="0" smtClean="0"/>
            <a:t>Dependable</a:t>
          </a:r>
        </a:p>
        <a:p>
          <a:r>
            <a:rPr lang="en-US" dirty="0" smtClean="0"/>
            <a:t>Efficient</a:t>
          </a:r>
          <a:endParaRPr lang="en-US" dirty="0"/>
        </a:p>
      </dgm:t>
    </dgm:pt>
    <dgm:pt modelId="{5344D718-9F22-FB4A-BD57-2F82C08636A1}" type="parTrans" cxnId="{BEEBBEBF-26C4-1B40-85DC-1754028360AD}">
      <dgm:prSet/>
      <dgm:spPr/>
      <dgm:t>
        <a:bodyPr/>
        <a:lstStyle/>
        <a:p>
          <a:endParaRPr lang="en-US"/>
        </a:p>
      </dgm:t>
    </dgm:pt>
    <dgm:pt modelId="{B9FC7702-5CFC-F94F-ACFB-741EA0194180}" type="sibTrans" cxnId="{BEEBBEBF-26C4-1B40-85DC-1754028360AD}">
      <dgm:prSet/>
      <dgm:spPr/>
      <dgm:t>
        <a:bodyPr/>
        <a:lstStyle/>
        <a:p>
          <a:endParaRPr lang="en-US"/>
        </a:p>
      </dgm:t>
    </dgm:pt>
    <dgm:pt modelId="{A31773BF-6A9D-9B4B-AD21-4C271F7DB7FA}">
      <dgm:prSet phldrT="[Text]"/>
      <dgm:spPr/>
      <dgm:t>
        <a:bodyPr/>
        <a:lstStyle/>
        <a:p>
          <a:r>
            <a:rPr lang="en-US" dirty="0" smtClean="0"/>
            <a:t>Ruggedness</a:t>
          </a:r>
          <a:endParaRPr lang="en-US" dirty="0"/>
        </a:p>
      </dgm:t>
    </dgm:pt>
    <dgm:pt modelId="{A6FDAE12-4625-4648-AF84-E9D4A31E4E5B}" type="parTrans" cxnId="{A51C6FF9-CF05-134B-A9B5-4749A2CCF916}">
      <dgm:prSet/>
      <dgm:spPr/>
      <dgm:t>
        <a:bodyPr/>
        <a:lstStyle/>
        <a:p>
          <a:endParaRPr lang="en-US"/>
        </a:p>
      </dgm:t>
    </dgm:pt>
    <dgm:pt modelId="{439C9793-95F1-2E4E-A013-A596F2865E14}" type="sibTrans" cxnId="{A51C6FF9-CF05-134B-A9B5-4749A2CCF916}">
      <dgm:prSet/>
      <dgm:spPr/>
      <dgm:t>
        <a:bodyPr/>
        <a:lstStyle/>
        <a:p>
          <a:endParaRPr lang="en-US"/>
        </a:p>
      </dgm:t>
    </dgm:pt>
    <dgm:pt modelId="{D9677669-6EE3-0143-812C-225B721BB62B}">
      <dgm:prSet phldrT="[Text]"/>
      <dgm:spPr/>
      <dgm:t>
        <a:bodyPr/>
        <a:lstStyle/>
        <a:p>
          <a:r>
            <a:rPr lang="en-US" dirty="0" smtClean="0"/>
            <a:t>Tough</a:t>
          </a:r>
        </a:p>
        <a:p>
          <a:r>
            <a:rPr lang="en-US" dirty="0" smtClean="0"/>
            <a:t>Strong</a:t>
          </a:r>
        </a:p>
        <a:p>
          <a:r>
            <a:rPr lang="en-US" dirty="0" smtClean="0"/>
            <a:t>Outdoorsy</a:t>
          </a:r>
        </a:p>
        <a:p>
          <a:r>
            <a:rPr lang="en-US" dirty="0" smtClean="0"/>
            <a:t>Rugged</a:t>
          </a:r>
          <a:endParaRPr lang="en-US" dirty="0"/>
        </a:p>
      </dgm:t>
    </dgm:pt>
    <dgm:pt modelId="{86E399E4-1F74-5E4B-AF0F-37C613FAE18C}" type="parTrans" cxnId="{D21D36D6-AF72-FE4E-8EFC-2DAD2449D864}">
      <dgm:prSet/>
      <dgm:spPr/>
      <dgm:t>
        <a:bodyPr/>
        <a:lstStyle/>
        <a:p>
          <a:endParaRPr lang="en-US"/>
        </a:p>
      </dgm:t>
    </dgm:pt>
    <dgm:pt modelId="{6709420D-6739-094A-9453-000191439C8E}" type="sibTrans" cxnId="{D21D36D6-AF72-FE4E-8EFC-2DAD2449D864}">
      <dgm:prSet/>
      <dgm:spPr/>
      <dgm:t>
        <a:bodyPr/>
        <a:lstStyle/>
        <a:p>
          <a:endParaRPr lang="en-US"/>
        </a:p>
      </dgm:t>
    </dgm:pt>
    <dgm:pt modelId="{3EF8FFC2-8F71-8E4B-9C89-3469E9360564}">
      <dgm:prSet/>
      <dgm:spPr/>
      <dgm:t>
        <a:bodyPr/>
        <a:lstStyle/>
        <a:p>
          <a:r>
            <a:rPr lang="en-US" dirty="0" smtClean="0"/>
            <a:t>Sincerity </a:t>
          </a:r>
          <a:endParaRPr lang="en-US" dirty="0"/>
        </a:p>
      </dgm:t>
    </dgm:pt>
    <dgm:pt modelId="{3C1C6FC9-A697-CB4E-A627-AE9AA758E4FC}" type="parTrans" cxnId="{0A7DA48F-8DAE-F047-8093-D5665FBBAF97}">
      <dgm:prSet/>
      <dgm:spPr/>
      <dgm:t>
        <a:bodyPr/>
        <a:lstStyle/>
        <a:p>
          <a:endParaRPr lang="en-US"/>
        </a:p>
      </dgm:t>
    </dgm:pt>
    <dgm:pt modelId="{E9F8A25F-C8E8-1A4D-8600-54EE9D0B1BEB}" type="sibTrans" cxnId="{0A7DA48F-8DAE-F047-8093-D5665FBBAF97}">
      <dgm:prSet/>
      <dgm:spPr/>
      <dgm:t>
        <a:bodyPr/>
        <a:lstStyle/>
        <a:p>
          <a:endParaRPr lang="en-US"/>
        </a:p>
      </dgm:t>
    </dgm:pt>
    <dgm:pt modelId="{FD318D91-24D5-6E4E-83F2-A04442B57137}">
      <dgm:prSet/>
      <dgm:spPr/>
      <dgm:t>
        <a:bodyPr/>
        <a:lstStyle/>
        <a:p>
          <a:r>
            <a:rPr lang="en-US" dirty="0" smtClean="0"/>
            <a:t>Sophistication</a:t>
          </a:r>
          <a:endParaRPr lang="en-US" dirty="0"/>
        </a:p>
      </dgm:t>
    </dgm:pt>
    <dgm:pt modelId="{5B934A91-23E2-804F-BAE0-544EEF692EA7}" type="parTrans" cxnId="{56CCA733-5582-9945-B44F-DA2869F74E7F}">
      <dgm:prSet/>
      <dgm:spPr/>
      <dgm:t>
        <a:bodyPr/>
        <a:lstStyle/>
        <a:p>
          <a:endParaRPr lang="en-US"/>
        </a:p>
      </dgm:t>
    </dgm:pt>
    <dgm:pt modelId="{9A885C67-EF1B-1242-94F6-D7C555BCD3AD}" type="sibTrans" cxnId="{56CCA733-5582-9945-B44F-DA2869F74E7F}">
      <dgm:prSet/>
      <dgm:spPr/>
      <dgm:t>
        <a:bodyPr/>
        <a:lstStyle/>
        <a:p>
          <a:endParaRPr lang="en-US"/>
        </a:p>
      </dgm:t>
    </dgm:pt>
    <dgm:pt modelId="{B23B7377-3B66-914F-8A44-ED927B58A430}">
      <dgm:prSet/>
      <dgm:spPr/>
      <dgm:t>
        <a:bodyPr/>
        <a:lstStyle/>
        <a:p>
          <a:r>
            <a:rPr lang="en-US" dirty="0" smtClean="0"/>
            <a:t>Excitement</a:t>
          </a:r>
          <a:endParaRPr lang="en-US" dirty="0"/>
        </a:p>
      </dgm:t>
    </dgm:pt>
    <dgm:pt modelId="{98927A99-0501-FB42-BC4C-387C893D0D94}" type="parTrans" cxnId="{AB32E7DE-17C3-464C-90E7-EE3B826B9515}">
      <dgm:prSet/>
      <dgm:spPr/>
      <dgm:t>
        <a:bodyPr/>
        <a:lstStyle/>
        <a:p>
          <a:endParaRPr lang="en-US"/>
        </a:p>
      </dgm:t>
    </dgm:pt>
    <dgm:pt modelId="{8C921DC0-AE51-5744-A2D9-43C06BE83A82}" type="sibTrans" cxnId="{AB32E7DE-17C3-464C-90E7-EE3B826B9515}">
      <dgm:prSet/>
      <dgm:spPr/>
      <dgm:t>
        <a:bodyPr/>
        <a:lstStyle/>
        <a:p>
          <a:endParaRPr lang="en-US"/>
        </a:p>
      </dgm:t>
    </dgm:pt>
    <dgm:pt modelId="{83E56741-A329-2D46-8AF9-5944F1B415F5}">
      <dgm:prSet/>
      <dgm:spPr/>
      <dgm:t>
        <a:bodyPr/>
        <a:lstStyle/>
        <a:p>
          <a:r>
            <a:rPr lang="en-US" dirty="0" smtClean="0"/>
            <a:t>Domestic</a:t>
          </a:r>
        </a:p>
        <a:p>
          <a:r>
            <a:rPr lang="en-US" dirty="0" smtClean="0"/>
            <a:t>Honest</a:t>
          </a:r>
        </a:p>
        <a:p>
          <a:r>
            <a:rPr lang="en-US" dirty="0" smtClean="0"/>
            <a:t>Genuine</a:t>
          </a:r>
        </a:p>
        <a:p>
          <a:r>
            <a:rPr lang="en-US" dirty="0" smtClean="0"/>
            <a:t>Cheerful</a:t>
          </a:r>
          <a:endParaRPr lang="en-US" dirty="0"/>
        </a:p>
      </dgm:t>
    </dgm:pt>
    <dgm:pt modelId="{9020421A-1605-D949-8E2A-E6205DCCCFD4}" type="parTrans" cxnId="{FEC83167-70A0-5D4E-BCDC-2B66A7AE10C0}">
      <dgm:prSet/>
      <dgm:spPr/>
      <dgm:t>
        <a:bodyPr/>
        <a:lstStyle/>
        <a:p>
          <a:endParaRPr lang="en-US"/>
        </a:p>
      </dgm:t>
    </dgm:pt>
    <dgm:pt modelId="{179860AC-1120-974F-B610-2F8C49984A46}" type="sibTrans" cxnId="{FEC83167-70A0-5D4E-BCDC-2B66A7AE10C0}">
      <dgm:prSet/>
      <dgm:spPr/>
      <dgm:t>
        <a:bodyPr/>
        <a:lstStyle/>
        <a:p>
          <a:endParaRPr lang="en-US"/>
        </a:p>
      </dgm:t>
    </dgm:pt>
    <dgm:pt modelId="{E0DA8C74-6BA6-9F49-9B9E-6395E90536D9}">
      <dgm:prSet/>
      <dgm:spPr/>
      <dgm:t>
        <a:bodyPr/>
        <a:lstStyle/>
        <a:p>
          <a:r>
            <a:rPr lang="en-US" dirty="0" smtClean="0"/>
            <a:t>Glamorous</a:t>
          </a:r>
        </a:p>
        <a:p>
          <a:r>
            <a:rPr lang="en-US" dirty="0" smtClean="0"/>
            <a:t>Pretentious</a:t>
          </a:r>
        </a:p>
        <a:p>
          <a:r>
            <a:rPr lang="en-US" dirty="0" smtClean="0"/>
            <a:t>Charming</a:t>
          </a:r>
        </a:p>
        <a:p>
          <a:r>
            <a:rPr lang="en-US" dirty="0" smtClean="0"/>
            <a:t>Romantic</a:t>
          </a:r>
          <a:endParaRPr lang="en-US" dirty="0"/>
        </a:p>
      </dgm:t>
    </dgm:pt>
    <dgm:pt modelId="{BFAF0C05-95BD-4947-9102-813F65A8CFB5}" type="parTrans" cxnId="{A6E3BC08-222B-974C-B258-48E92EB814BA}">
      <dgm:prSet/>
      <dgm:spPr/>
      <dgm:t>
        <a:bodyPr/>
        <a:lstStyle/>
        <a:p>
          <a:endParaRPr lang="en-US"/>
        </a:p>
      </dgm:t>
    </dgm:pt>
    <dgm:pt modelId="{40BAE34B-4313-3748-AFF2-01E66BF37487}" type="sibTrans" cxnId="{A6E3BC08-222B-974C-B258-48E92EB814BA}">
      <dgm:prSet/>
      <dgm:spPr/>
      <dgm:t>
        <a:bodyPr/>
        <a:lstStyle/>
        <a:p>
          <a:endParaRPr lang="en-US"/>
        </a:p>
      </dgm:t>
    </dgm:pt>
    <dgm:pt modelId="{24651EB2-6469-0B4F-B6EF-149DB6A56DC8}">
      <dgm:prSet/>
      <dgm:spPr/>
      <dgm:t>
        <a:bodyPr/>
        <a:lstStyle/>
        <a:p>
          <a:r>
            <a:rPr lang="en-US" dirty="0" smtClean="0"/>
            <a:t>Daring</a:t>
          </a:r>
        </a:p>
        <a:p>
          <a:r>
            <a:rPr lang="en-US" dirty="0" smtClean="0"/>
            <a:t>Spirited</a:t>
          </a:r>
        </a:p>
        <a:p>
          <a:r>
            <a:rPr lang="en-US" dirty="0" smtClean="0"/>
            <a:t>Imaginative</a:t>
          </a:r>
        </a:p>
        <a:p>
          <a:r>
            <a:rPr lang="en-US" dirty="0" smtClean="0"/>
            <a:t>Up-to-date</a:t>
          </a:r>
          <a:endParaRPr lang="en-US" dirty="0"/>
        </a:p>
      </dgm:t>
    </dgm:pt>
    <dgm:pt modelId="{F08EBDF0-E20E-1F42-8C8E-BE7B2011746C}" type="parTrans" cxnId="{D195621A-52A3-2141-AD0D-36B3BADD0461}">
      <dgm:prSet/>
      <dgm:spPr/>
      <dgm:t>
        <a:bodyPr/>
        <a:lstStyle/>
        <a:p>
          <a:endParaRPr lang="en-US"/>
        </a:p>
      </dgm:t>
    </dgm:pt>
    <dgm:pt modelId="{98EF047F-D69C-304D-9F18-07A209D93430}" type="sibTrans" cxnId="{D195621A-52A3-2141-AD0D-36B3BADD0461}">
      <dgm:prSet/>
      <dgm:spPr/>
      <dgm:t>
        <a:bodyPr/>
        <a:lstStyle/>
        <a:p>
          <a:endParaRPr lang="en-US"/>
        </a:p>
      </dgm:t>
    </dgm:pt>
    <dgm:pt modelId="{41901F12-7D16-7F41-84F0-F851A7D5A861}" type="pres">
      <dgm:prSet presAssocID="{4DF60FF5-6399-E54A-88FD-501E359E979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4ACA14-A83A-2246-B7CE-AE3839D6D7CC}" type="pres">
      <dgm:prSet presAssocID="{4DF60FF5-6399-E54A-88FD-501E359E9796}" presName="hierFlow" presStyleCnt="0"/>
      <dgm:spPr/>
    </dgm:pt>
    <dgm:pt modelId="{1C929BA0-5759-124F-ACD2-FE31C16CD193}" type="pres">
      <dgm:prSet presAssocID="{4DF60FF5-6399-E54A-88FD-501E359E979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8760E94-4152-F747-BC3E-F9C3FE4A8CBB}" type="pres">
      <dgm:prSet presAssocID="{4C8C7F1A-9C75-5D45-A2C0-5C9962B4F363}" presName="Name17" presStyleCnt="0"/>
      <dgm:spPr/>
    </dgm:pt>
    <dgm:pt modelId="{E4E63CD0-0D8C-EF49-8FA5-0DF0CCE80B99}" type="pres">
      <dgm:prSet presAssocID="{4C8C7F1A-9C75-5D45-A2C0-5C9962B4F36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6914E6-FEC3-E244-998F-E93A35C09148}" type="pres">
      <dgm:prSet presAssocID="{4C8C7F1A-9C75-5D45-A2C0-5C9962B4F363}" presName="hierChild2" presStyleCnt="0"/>
      <dgm:spPr/>
    </dgm:pt>
    <dgm:pt modelId="{FF7DF329-99B0-754A-B59C-72C7F09A25D0}" type="pres">
      <dgm:prSet presAssocID="{3C1C6FC9-A697-CB4E-A627-AE9AA758E4FC}" presName="Name25" presStyleLbl="parChTrans1D2" presStyleIdx="0" presStyleCnt="5"/>
      <dgm:spPr/>
      <dgm:t>
        <a:bodyPr/>
        <a:lstStyle/>
        <a:p>
          <a:endParaRPr lang="en-US"/>
        </a:p>
      </dgm:t>
    </dgm:pt>
    <dgm:pt modelId="{ACFEFA03-D460-094E-8B17-C847052A5B9C}" type="pres">
      <dgm:prSet presAssocID="{3C1C6FC9-A697-CB4E-A627-AE9AA758E4F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D1915068-DDEA-094B-AE0D-15CD4C77E3BD}" type="pres">
      <dgm:prSet presAssocID="{3EF8FFC2-8F71-8E4B-9C89-3469E9360564}" presName="Name30" presStyleCnt="0"/>
      <dgm:spPr/>
    </dgm:pt>
    <dgm:pt modelId="{A7057469-77E3-FE44-9C75-2526E8C8F3E2}" type="pres">
      <dgm:prSet presAssocID="{3EF8FFC2-8F71-8E4B-9C89-3469E9360564}" presName="level2Shape" presStyleLbl="node2" presStyleIdx="0" presStyleCnt="5"/>
      <dgm:spPr/>
      <dgm:t>
        <a:bodyPr/>
        <a:lstStyle/>
        <a:p>
          <a:endParaRPr lang="en-US"/>
        </a:p>
      </dgm:t>
    </dgm:pt>
    <dgm:pt modelId="{C07DD1A4-8660-9143-B7D8-5DBC9763259D}" type="pres">
      <dgm:prSet presAssocID="{3EF8FFC2-8F71-8E4B-9C89-3469E9360564}" presName="hierChild3" presStyleCnt="0"/>
      <dgm:spPr/>
    </dgm:pt>
    <dgm:pt modelId="{B5FA7AE1-21A9-EC41-BBAD-F4278472E344}" type="pres">
      <dgm:prSet presAssocID="{9020421A-1605-D949-8E2A-E6205DCCCFD4}" presName="Name25" presStyleLbl="parChTrans1D3" presStyleIdx="0" presStyleCnt="5"/>
      <dgm:spPr/>
      <dgm:t>
        <a:bodyPr/>
        <a:lstStyle/>
        <a:p>
          <a:endParaRPr lang="en-US"/>
        </a:p>
      </dgm:t>
    </dgm:pt>
    <dgm:pt modelId="{22BD7D95-5565-3E47-931A-5D94B3CAC730}" type="pres">
      <dgm:prSet presAssocID="{9020421A-1605-D949-8E2A-E6205DCCCFD4}" presName="connTx" presStyleLbl="parChTrans1D3" presStyleIdx="0" presStyleCnt="5"/>
      <dgm:spPr/>
      <dgm:t>
        <a:bodyPr/>
        <a:lstStyle/>
        <a:p>
          <a:endParaRPr lang="en-US"/>
        </a:p>
      </dgm:t>
    </dgm:pt>
    <dgm:pt modelId="{2A857EF7-AD3D-164A-8780-AFC5FD900B44}" type="pres">
      <dgm:prSet presAssocID="{83E56741-A329-2D46-8AF9-5944F1B415F5}" presName="Name30" presStyleCnt="0"/>
      <dgm:spPr/>
    </dgm:pt>
    <dgm:pt modelId="{6DAE926F-26C3-A345-8B78-2CAB2CD9E80F}" type="pres">
      <dgm:prSet presAssocID="{83E56741-A329-2D46-8AF9-5944F1B415F5}" presName="level2Shape" presStyleLbl="node3" presStyleIdx="0" presStyleCnt="5"/>
      <dgm:spPr/>
      <dgm:t>
        <a:bodyPr/>
        <a:lstStyle/>
        <a:p>
          <a:endParaRPr lang="en-US"/>
        </a:p>
      </dgm:t>
    </dgm:pt>
    <dgm:pt modelId="{B85A8434-AE84-4A4D-B9C9-3659EECE8677}" type="pres">
      <dgm:prSet presAssocID="{83E56741-A329-2D46-8AF9-5944F1B415F5}" presName="hierChild3" presStyleCnt="0"/>
      <dgm:spPr/>
    </dgm:pt>
    <dgm:pt modelId="{7239C23E-5FF0-0241-AC0F-45CEFC086079}" type="pres">
      <dgm:prSet presAssocID="{98927A99-0501-FB42-BC4C-387C893D0D94}" presName="Name25" presStyleLbl="parChTrans1D2" presStyleIdx="1" presStyleCnt="5"/>
      <dgm:spPr/>
      <dgm:t>
        <a:bodyPr/>
        <a:lstStyle/>
        <a:p>
          <a:endParaRPr lang="en-US"/>
        </a:p>
      </dgm:t>
    </dgm:pt>
    <dgm:pt modelId="{B23BCB12-D3AF-814A-B0F2-8694593A194D}" type="pres">
      <dgm:prSet presAssocID="{98927A99-0501-FB42-BC4C-387C893D0D94}" presName="connTx" presStyleLbl="parChTrans1D2" presStyleIdx="1" presStyleCnt="5"/>
      <dgm:spPr/>
      <dgm:t>
        <a:bodyPr/>
        <a:lstStyle/>
        <a:p>
          <a:endParaRPr lang="en-US"/>
        </a:p>
      </dgm:t>
    </dgm:pt>
    <dgm:pt modelId="{A7361264-AA35-E746-88E5-EFECAE9471D5}" type="pres">
      <dgm:prSet presAssocID="{B23B7377-3B66-914F-8A44-ED927B58A430}" presName="Name30" presStyleCnt="0"/>
      <dgm:spPr/>
    </dgm:pt>
    <dgm:pt modelId="{3ECE42AF-8F90-DF4D-A00E-22F67BBDA20F}" type="pres">
      <dgm:prSet presAssocID="{B23B7377-3B66-914F-8A44-ED927B58A430}" presName="level2Shape" presStyleLbl="node2" presStyleIdx="1" presStyleCnt="5"/>
      <dgm:spPr/>
      <dgm:t>
        <a:bodyPr/>
        <a:lstStyle/>
        <a:p>
          <a:endParaRPr lang="en-US"/>
        </a:p>
      </dgm:t>
    </dgm:pt>
    <dgm:pt modelId="{3A71BD18-69D4-0348-8B68-F95BAEC2BC3E}" type="pres">
      <dgm:prSet presAssocID="{B23B7377-3B66-914F-8A44-ED927B58A430}" presName="hierChild3" presStyleCnt="0"/>
      <dgm:spPr/>
    </dgm:pt>
    <dgm:pt modelId="{C99ED590-E724-7548-A8E7-83339C8E929C}" type="pres">
      <dgm:prSet presAssocID="{F08EBDF0-E20E-1F42-8C8E-BE7B2011746C}" presName="Name25" presStyleLbl="parChTrans1D3" presStyleIdx="1" presStyleCnt="5"/>
      <dgm:spPr/>
      <dgm:t>
        <a:bodyPr/>
        <a:lstStyle/>
        <a:p>
          <a:endParaRPr lang="en-US"/>
        </a:p>
      </dgm:t>
    </dgm:pt>
    <dgm:pt modelId="{BD3344AE-05E7-2F41-9B9A-3D75062317F2}" type="pres">
      <dgm:prSet presAssocID="{F08EBDF0-E20E-1F42-8C8E-BE7B2011746C}" presName="connTx" presStyleLbl="parChTrans1D3" presStyleIdx="1" presStyleCnt="5"/>
      <dgm:spPr/>
      <dgm:t>
        <a:bodyPr/>
        <a:lstStyle/>
        <a:p>
          <a:endParaRPr lang="en-US"/>
        </a:p>
      </dgm:t>
    </dgm:pt>
    <dgm:pt modelId="{4B063E5E-1292-4A47-B723-F465220F8A70}" type="pres">
      <dgm:prSet presAssocID="{24651EB2-6469-0B4F-B6EF-149DB6A56DC8}" presName="Name30" presStyleCnt="0"/>
      <dgm:spPr/>
    </dgm:pt>
    <dgm:pt modelId="{48452ED2-118B-FA4E-81A7-2BCB2EE8796D}" type="pres">
      <dgm:prSet presAssocID="{24651EB2-6469-0B4F-B6EF-149DB6A56DC8}" presName="level2Shape" presStyleLbl="node3" presStyleIdx="1" presStyleCnt="5"/>
      <dgm:spPr/>
      <dgm:t>
        <a:bodyPr/>
        <a:lstStyle/>
        <a:p>
          <a:endParaRPr lang="en-US"/>
        </a:p>
      </dgm:t>
    </dgm:pt>
    <dgm:pt modelId="{2704E968-10BF-E646-8DC0-A3EB289E7D87}" type="pres">
      <dgm:prSet presAssocID="{24651EB2-6469-0B4F-B6EF-149DB6A56DC8}" presName="hierChild3" presStyleCnt="0"/>
      <dgm:spPr/>
    </dgm:pt>
    <dgm:pt modelId="{F0AD173E-1079-9546-91C4-BB3399E9B799}" type="pres">
      <dgm:prSet presAssocID="{C9C8169B-BE66-1242-9EFA-4A5CD13CC5DA}" presName="Name25" presStyleLbl="parChTrans1D2" presStyleIdx="2" presStyleCnt="5"/>
      <dgm:spPr/>
      <dgm:t>
        <a:bodyPr/>
        <a:lstStyle/>
        <a:p>
          <a:endParaRPr lang="en-US"/>
        </a:p>
      </dgm:t>
    </dgm:pt>
    <dgm:pt modelId="{A1F5C1D5-F697-A54C-B0DC-EA2F78F411ED}" type="pres">
      <dgm:prSet presAssocID="{C9C8169B-BE66-1242-9EFA-4A5CD13CC5D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5310E64-1422-5947-BE7F-702A90DAC0D2}" type="pres">
      <dgm:prSet presAssocID="{EE761D08-C484-5D47-9BD1-0BCAB6D24422}" presName="Name30" presStyleCnt="0"/>
      <dgm:spPr/>
    </dgm:pt>
    <dgm:pt modelId="{51741439-A5BF-1A4A-9188-B1C00E585780}" type="pres">
      <dgm:prSet presAssocID="{EE761D08-C484-5D47-9BD1-0BCAB6D24422}" presName="level2Shape" presStyleLbl="node2" presStyleIdx="2" presStyleCnt="5"/>
      <dgm:spPr/>
      <dgm:t>
        <a:bodyPr/>
        <a:lstStyle/>
        <a:p>
          <a:endParaRPr lang="en-US"/>
        </a:p>
      </dgm:t>
    </dgm:pt>
    <dgm:pt modelId="{A6F08B36-4968-0E47-8D00-54C4A1E9D1BC}" type="pres">
      <dgm:prSet presAssocID="{EE761D08-C484-5D47-9BD1-0BCAB6D24422}" presName="hierChild3" presStyleCnt="0"/>
      <dgm:spPr/>
    </dgm:pt>
    <dgm:pt modelId="{DD6EE03D-0E30-E748-B6AE-F9197ED32E0A}" type="pres">
      <dgm:prSet presAssocID="{5344D718-9F22-FB4A-BD57-2F82C08636A1}" presName="Name25" presStyleLbl="parChTrans1D3" presStyleIdx="2" presStyleCnt="5"/>
      <dgm:spPr/>
      <dgm:t>
        <a:bodyPr/>
        <a:lstStyle/>
        <a:p>
          <a:endParaRPr lang="en-US"/>
        </a:p>
      </dgm:t>
    </dgm:pt>
    <dgm:pt modelId="{3BABF22D-4178-AD4A-8859-C53ECD8C6FAB}" type="pres">
      <dgm:prSet presAssocID="{5344D718-9F22-FB4A-BD57-2F82C08636A1}" presName="connTx" presStyleLbl="parChTrans1D3" presStyleIdx="2" presStyleCnt="5"/>
      <dgm:spPr/>
      <dgm:t>
        <a:bodyPr/>
        <a:lstStyle/>
        <a:p>
          <a:endParaRPr lang="en-US"/>
        </a:p>
      </dgm:t>
    </dgm:pt>
    <dgm:pt modelId="{C11EA1F8-2B93-584D-AEE4-DD6069661511}" type="pres">
      <dgm:prSet presAssocID="{E3D100B6-6ABA-F94E-AD6F-0ABD65365F51}" presName="Name30" presStyleCnt="0"/>
      <dgm:spPr/>
    </dgm:pt>
    <dgm:pt modelId="{DAB3CABB-8CA6-8048-9387-E89E94FB602D}" type="pres">
      <dgm:prSet presAssocID="{E3D100B6-6ABA-F94E-AD6F-0ABD65365F51}" presName="level2Shape" presStyleLbl="node3" presStyleIdx="2" presStyleCnt="5"/>
      <dgm:spPr/>
      <dgm:t>
        <a:bodyPr/>
        <a:lstStyle/>
        <a:p>
          <a:endParaRPr lang="en-US"/>
        </a:p>
      </dgm:t>
    </dgm:pt>
    <dgm:pt modelId="{0873AF58-F1C2-F243-B74C-B488B8BEB511}" type="pres">
      <dgm:prSet presAssocID="{E3D100B6-6ABA-F94E-AD6F-0ABD65365F51}" presName="hierChild3" presStyleCnt="0"/>
      <dgm:spPr/>
    </dgm:pt>
    <dgm:pt modelId="{AE4B8ED3-8DC7-F645-86C4-723F82C1C3A3}" type="pres">
      <dgm:prSet presAssocID="{5B934A91-23E2-804F-BAE0-544EEF692EA7}" presName="Name25" presStyleLbl="parChTrans1D2" presStyleIdx="3" presStyleCnt="5"/>
      <dgm:spPr/>
      <dgm:t>
        <a:bodyPr/>
        <a:lstStyle/>
        <a:p>
          <a:endParaRPr lang="en-US"/>
        </a:p>
      </dgm:t>
    </dgm:pt>
    <dgm:pt modelId="{B60FF19C-138B-BF4C-8281-4BECF248E8B8}" type="pres">
      <dgm:prSet presAssocID="{5B934A91-23E2-804F-BAE0-544EEF692EA7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CD83AF4-B804-574B-9047-72CFE8B0F511}" type="pres">
      <dgm:prSet presAssocID="{FD318D91-24D5-6E4E-83F2-A04442B57137}" presName="Name30" presStyleCnt="0"/>
      <dgm:spPr/>
    </dgm:pt>
    <dgm:pt modelId="{CB1183C2-7434-6843-97EC-2AE6471BA15A}" type="pres">
      <dgm:prSet presAssocID="{FD318D91-24D5-6E4E-83F2-A04442B57137}" presName="level2Shape" presStyleLbl="node2" presStyleIdx="3" presStyleCnt="5"/>
      <dgm:spPr/>
      <dgm:t>
        <a:bodyPr/>
        <a:lstStyle/>
        <a:p>
          <a:endParaRPr lang="en-US"/>
        </a:p>
      </dgm:t>
    </dgm:pt>
    <dgm:pt modelId="{0707DB08-3B46-C242-AFAB-E4D7AE8D3312}" type="pres">
      <dgm:prSet presAssocID="{FD318D91-24D5-6E4E-83F2-A04442B57137}" presName="hierChild3" presStyleCnt="0"/>
      <dgm:spPr/>
    </dgm:pt>
    <dgm:pt modelId="{02305D28-8DD6-3D49-ADF1-8E140CE7AB9B}" type="pres">
      <dgm:prSet presAssocID="{BFAF0C05-95BD-4947-9102-813F65A8CFB5}" presName="Name25" presStyleLbl="parChTrans1D3" presStyleIdx="3" presStyleCnt="5"/>
      <dgm:spPr/>
      <dgm:t>
        <a:bodyPr/>
        <a:lstStyle/>
        <a:p>
          <a:endParaRPr lang="en-US"/>
        </a:p>
      </dgm:t>
    </dgm:pt>
    <dgm:pt modelId="{E08F000C-11A2-C442-B83E-E17B9E0C3114}" type="pres">
      <dgm:prSet presAssocID="{BFAF0C05-95BD-4947-9102-813F65A8CFB5}" presName="connTx" presStyleLbl="parChTrans1D3" presStyleIdx="3" presStyleCnt="5"/>
      <dgm:spPr/>
      <dgm:t>
        <a:bodyPr/>
        <a:lstStyle/>
        <a:p>
          <a:endParaRPr lang="en-US"/>
        </a:p>
      </dgm:t>
    </dgm:pt>
    <dgm:pt modelId="{18114FD1-7367-6E4C-9BF2-71D04B20CFE5}" type="pres">
      <dgm:prSet presAssocID="{E0DA8C74-6BA6-9F49-9B9E-6395E90536D9}" presName="Name30" presStyleCnt="0"/>
      <dgm:spPr/>
    </dgm:pt>
    <dgm:pt modelId="{D871A0AD-1EA5-A34D-8315-212238B2E332}" type="pres">
      <dgm:prSet presAssocID="{E0DA8C74-6BA6-9F49-9B9E-6395E90536D9}" presName="level2Shape" presStyleLbl="node3" presStyleIdx="3" presStyleCnt="5"/>
      <dgm:spPr/>
      <dgm:t>
        <a:bodyPr/>
        <a:lstStyle/>
        <a:p>
          <a:endParaRPr lang="en-US"/>
        </a:p>
      </dgm:t>
    </dgm:pt>
    <dgm:pt modelId="{502635D1-7245-6442-9753-41E146D41E3D}" type="pres">
      <dgm:prSet presAssocID="{E0DA8C74-6BA6-9F49-9B9E-6395E90536D9}" presName="hierChild3" presStyleCnt="0"/>
      <dgm:spPr/>
    </dgm:pt>
    <dgm:pt modelId="{440A18AE-AACB-B447-A4AA-D37CB91FB466}" type="pres">
      <dgm:prSet presAssocID="{A6FDAE12-4625-4648-AF84-E9D4A31E4E5B}" presName="Name25" presStyleLbl="parChTrans1D2" presStyleIdx="4" presStyleCnt="5"/>
      <dgm:spPr/>
      <dgm:t>
        <a:bodyPr/>
        <a:lstStyle/>
        <a:p>
          <a:endParaRPr lang="en-US"/>
        </a:p>
      </dgm:t>
    </dgm:pt>
    <dgm:pt modelId="{04CC00DB-A996-064F-9D5E-E8E389279A7C}" type="pres">
      <dgm:prSet presAssocID="{A6FDAE12-4625-4648-AF84-E9D4A31E4E5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9B36875-A2E2-CD4F-B463-725F48B468CA}" type="pres">
      <dgm:prSet presAssocID="{A31773BF-6A9D-9B4B-AD21-4C271F7DB7FA}" presName="Name30" presStyleCnt="0"/>
      <dgm:spPr/>
    </dgm:pt>
    <dgm:pt modelId="{1B9DD511-2637-4E4C-ACEA-91B15A2C0BB8}" type="pres">
      <dgm:prSet presAssocID="{A31773BF-6A9D-9B4B-AD21-4C271F7DB7FA}" presName="level2Shape" presStyleLbl="node2" presStyleIdx="4" presStyleCnt="5"/>
      <dgm:spPr/>
      <dgm:t>
        <a:bodyPr/>
        <a:lstStyle/>
        <a:p>
          <a:endParaRPr lang="en-US"/>
        </a:p>
      </dgm:t>
    </dgm:pt>
    <dgm:pt modelId="{679FB0CC-0BF2-184F-8235-C31C77348C17}" type="pres">
      <dgm:prSet presAssocID="{A31773BF-6A9D-9B4B-AD21-4C271F7DB7FA}" presName="hierChild3" presStyleCnt="0"/>
      <dgm:spPr/>
    </dgm:pt>
    <dgm:pt modelId="{CE26648D-D62E-B14F-B572-05B16D71A652}" type="pres">
      <dgm:prSet presAssocID="{86E399E4-1F74-5E4B-AF0F-37C613FAE18C}" presName="Name25" presStyleLbl="parChTrans1D3" presStyleIdx="4" presStyleCnt="5"/>
      <dgm:spPr/>
      <dgm:t>
        <a:bodyPr/>
        <a:lstStyle/>
        <a:p>
          <a:endParaRPr lang="en-US"/>
        </a:p>
      </dgm:t>
    </dgm:pt>
    <dgm:pt modelId="{9C88440A-3DE0-DC40-9EAF-BE48F9477074}" type="pres">
      <dgm:prSet presAssocID="{86E399E4-1F74-5E4B-AF0F-37C613FAE18C}" presName="connTx" presStyleLbl="parChTrans1D3" presStyleIdx="4" presStyleCnt="5"/>
      <dgm:spPr/>
      <dgm:t>
        <a:bodyPr/>
        <a:lstStyle/>
        <a:p>
          <a:endParaRPr lang="en-US"/>
        </a:p>
      </dgm:t>
    </dgm:pt>
    <dgm:pt modelId="{D9D7B70D-2FE6-304C-8CF0-C5F3E843F937}" type="pres">
      <dgm:prSet presAssocID="{D9677669-6EE3-0143-812C-225B721BB62B}" presName="Name30" presStyleCnt="0"/>
      <dgm:spPr/>
    </dgm:pt>
    <dgm:pt modelId="{3DF8E881-3BB0-9041-86AA-9D7A7E1151F9}" type="pres">
      <dgm:prSet presAssocID="{D9677669-6EE3-0143-812C-225B721BB62B}" presName="level2Shape" presStyleLbl="node3" presStyleIdx="4" presStyleCnt="5"/>
      <dgm:spPr/>
      <dgm:t>
        <a:bodyPr/>
        <a:lstStyle/>
        <a:p>
          <a:endParaRPr lang="en-US"/>
        </a:p>
      </dgm:t>
    </dgm:pt>
    <dgm:pt modelId="{20EFBB01-030B-5043-8AB9-69FEE4F17A31}" type="pres">
      <dgm:prSet presAssocID="{D9677669-6EE3-0143-812C-225B721BB62B}" presName="hierChild3" presStyleCnt="0"/>
      <dgm:spPr/>
    </dgm:pt>
    <dgm:pt modelId="{677FC9B3-EEC9-5B4F-A023-447480B12508}" type="pres">
      <dgm:prSet presAssocID="{4DF60FF5-6399-E54A-88FD-501E359E9796}" presName="bgShapesFlow" presStyleCnt="0"/>
      <dgm:spPr/>
    </dgm:pt>
  </dgm:ptLst>
  <dgm:cxnLst>
    <dgm:cxn modelId="{AF799A8E-FBC9-F04D-99C4-A4106FC49142}" type="presOf" srcId="{BFAF0C05-95BD-4947-9102-813F65A8CFB5}" destId="{E08F000C-11A2-C442-B83E-E17B9E0C3114}" srcOrd="1" destOrd="0" presId="urn:microsoft.com/office/officeart/2005/8/layout/hierarchy5"/>
    <dgm:cxn modelId="{E8CD1344-BA77-7342-B248-5677949D6FA0}" type="presOf" srcId="{EE761D08-C484-5D47-9BD1-0BCAB6D24422}" destId="{51741439-A5BF-1A4A-9188-B1C00E585780}" srcOrd="0" destOrd="0" presId="urn:microsoft.com/office/officeart/2005/8/layout/hierarchy5"/>
    <dgm:cxn modelId="{5E84C683-51B5-914E-9FB1-8D9993303891}" type="presOf" srcId="{A6FDAE12-4625-4648-AF84-E9D4A31E4E5B}" destId="{440A18AE-AACB-B447-A4AA-D37CB91FB466}" srcOrd="0" destOrd="0" presId="urn:microsoft.com/office/officeart/2005/8/layout/hierarchy5"/>
    <dgm:cxn modelId="{358157AE-116B-6744-B2EA-71B89D9831EA}" type="presOf" srcId="{D9677669-6EE3-0143-812C-225B721BB62B}" destId="{3DF8E881-3BB0-9041-86AA-9D7A7E1151F9}" srcOrd="0" destOrd="0" presId="urn:microsoft.com/office/officeart/2005/8/layout/hierarchy5"/>
    <dgm:cxn modelId="{0393784C-5F49-CA49-BE52-C5717B3233FB}" type="presOf" srcId="{9020421A-1605-D949-8E2A-E6205DCCCFD4}" destId="{B5FA7AE1-21A9-EC41-BBAD-F4278472E344}" srcOrd="0" destOrd="0" presId="urn:microsoft.com/office/officeart/2005/8/layout/hierarchy5"/>
    <dgm:cxn modelId="{A25DF35B-BF52-434C-A311-F1EAA154DAE1}" type="presOf" srcId="{BFAF0C05-95BD-4947-9102-813F65A8CFB5}" destId="{02305D28-8DD6-3D49-ADF1-8E140CE7AB9B}" srcOrd="0" destOrd="0" presId="urn:microsoft.com/office/officeart/2005/8/layout/hierarchy5"/>
    <dgm:cxn modelId="{F353DAE3-C068-BC4E-8169-1823749B5A01}" type="presOf" srcId="{4DF60FF5-6399-E54A-88FD-501E359E9796}" destId="{41901F12-7D16-7F41-84F0-F851A7D5A861}" srcOrd="0" destOrd="0" presId="urn:microsoft.com/office/officeart/2005/8/layout/hierarchy5"/>
    <dgm:cxn modelId="{398A7D14-A5BA-C04E-A87A-CE38B87B93D2}" type="presOf" srcId="{24651EB2-6469-0B4F-B6EF-149DB6A56DC8}" destId="{48452ED2-118B-FA4E-81A7-2BCB2EE8796D}" srcOrd="0" destOrd="0" presId="urn:microsoft.com/office/officeart/2005/8/layout/hierarchy5"/>
    <dgm:cxn modelId="{70DA8219-CD1B-5040-8E25-6EF15E7290D6}" type="presOf" srcId="{5344D718-9F22-FB4A-BD57-2F82C08636A1}" destId="{3BABF22D-4178-AD4A-8859-C53ECD8C6FAB}" srcOrd="1" destOrd="0" presId="urn:microsoft.com/office/officeart/2005/8/layout/hierarchy5"/>
    <dgm:cxn modelId="{2F6131E1-63EA-7341-A834-A39FF5BA666F}" type="presOf" srcId="{C9C8169B-BE66-1242-9EFA-4A5CD13CC5DA}" destId="{F0AD173E-1079-9546-91C4-BB3399E9B799}" srcOrd="0" destOrd="0" presId="urn:microsoft.com/office/officeart/2005/8/layout/hierarchy5"/>
    <dgm:cxn modelId="{80A29676-A3CB-114C-BFC0-02D40C280F8E}" type="presOf" srcId="{4C8C7F1A-9C75-5D45-A2C0-5C9962B4F363}" destId="{E4E63CD0-0D8C-EF49-8FA5-0DF0CCE80B99}" srcOrd="0" destOrd="0" presId="urn:microsoft.com/office/officeart/2005/8/layout/hierarchy5"/>
    <dgm:cxn modelId="{98202BE8-74A0-7041-8C55-DD7CAFBF55FA}" type="presOf" srcId="{F08EBDF0-E20E-1F42-8C8E-BE7B2011746C}" destId="{BD3344AE-05E7-2F41-9B9A-3D75062317F2}" srcOrd="1" destOrd="0" presId="urn:microsoft.com/office/officeart/2005/8/layout/hierarchy5"/>
    <dgm:cxn modelId="{5BF7F895-EFC7-2E44-AA0D-69BB2CE8AAAC}" type="presOf" srcId="{3C1C6FC9-A697-CB4E-A627-AE9AA758E4FC}" destId="{ACFEFA03-D460-094E-8B17-C847052A5B9C}" srcOrd="1" destOrd="0" presId="urn:microsoft.com/office/officeart/2005/8/layout/hierarchy5"/>
    <dgm:cxn modelId="{338810D5-A469-5E45-80AC-F2B5C3A3D256}" type="presOf" srcId="{A31773BF-6A9D-9B4B-AD21-4C271F7DB7FA}" destId="{1B9DD511-2637-4E4C-ACEA-91B15A2C0BB8}" srcOrd="0" destOrd="0" presId="urn:microsoft.com/office/officeart/2005/8/layout/hierarchy5"/>
    <dgm:cxn modelId="{57B12F2C-FA1D-AA4F-BF12-188EE360CE42}" type="presOf" srcId="{B23B7377-3B66-914F-8A44-ED927B58A430}" destId="{3ECE42AF-8F90-DF4D-A00E-22F67BBDA20F}" srcOrd="0" destOrd="0" presId="urn:microsoft.com/office/officeart/2005/8/layout/hierarchy5"/>
    <dgm:cxn modelId="{B2F1D2F2-0E0A-0845-8617-835ED9583F99}" srcId="{4DF60FF5-6399-E54A-88FD-501E359E9796}" destId="{4C8C7F1A-9C75-5D45-A2C0-5C9962B4F363}" srcOrd="0" destOrd="0" parTransId="{96F017D3-C629-BD40-84E2-4F150E609D58}" sibTransId="{96F71802-CDF0-7E4E-BA8B-7A360026BB10}"/>
    <dgm:cxn modelId="{A0DDC461-16E9-0943-91F6-92CED1C5763A}" type="presOf" srcId="{86E399E4-1F74-5E4B-AF0F-37C613FAE18C}" destId="{9C88440A-3DE0-DC40-9EAF-BE48F9477074}" srcOrd="1" destOrd="0" presId="urn:microsoft.com/office/officeart/2005/8/layout/hierarchy5"/>
    <dgm:cxn modelId="{2A7BCF3E-3CDA-5049-9672-03CEFE8FF5F1}" type="presOf" srcId="{E0DA8C74-6BA6-9F49-9B9E-6395E90536D9}" destId="{D871A0AD-1EA5-A34D-8315-212238B2E332}" srcOrd="0" destOrd="0" presId="urn:microsoft.com/office/officeart/2005/8/layout/hierarchy5"/>
    <dgm:cxn modelId="{D21D36D6-AF72-FE4E-8EFC-2DAD2449D864}" srcId="{A31773BF-6A9D-9B4B-AD21-4C271F7DB7FA}" destId="{D9677669-6EE3-0143-812C-225B721BB62B}" srcOrd="0" destOrd="0" parTransId="{86E399E4-1F74-5E4B-AF0F-37C613FAE18C}" sibTransId="{6709420D-6739-094A-9453-000191439C8E}"/>
    <dgm:cxn modelId="{CF4EBDA1-5877-9A4D-B28A-823C80BA9F77}" srcId="{4C8C7F1A-9C75-5D45-A2C0-5C9962B4F363}" destId="{EE761D08-C484-5D47-9BD1-0BCAB6D24422}" srcOrd="2" destOrd="0" parTransId="{C9C8169B-BE66-1242-9EFA-4A5CD13CC5DA}" sibTransId="{8690BD6C-6A1A-8E41-AFA7-D42E5392FB58}"/>
    <dgm:cxn modelId="{583010BF-E149-954B-9EFC-1DAFD59B05D7}" type="presOf" srcId="{F08EBDF0-E20E-1F42-8C8E-BE7B2011746C}" destId="{C99ED590-E724-7548-A8E7-83339C8E929C}" srcOrd="0" destOrd="0" presId="urn:microsoft.com/office/officeart/2005/8/layout/hierarchy5"/>
    <dgm:cxn modelId="{3D509751-9B89-2F42-B651-A9607C535504}" type="presOf" srcId="{E3D100B6-6ABA-F94E-AD6F-0ABD65365F51}" destId="{DAB3CABB-8CA6-8048-9387-E89E94FB602D}" srcOrd="0" destOrd="0" presId="urn:microsoft.com/office/officeart/2005/8/layout/hierarchy5"/>
    <dgm:cxn modelId="{C2BF435A-2182-244D-AD10-809A4B7B395E}" type="presOf" srcId="{83E56741-A329-2D46-8AF9-5944F1B415F5}" destId="{6DAE926F-26C3-A345-8B78-2CAB2CD9E80F}" srcOrd="0" destOrd="0" presId="urn:microsoft.com/office/officeart/2005/8/layout/hierarchy5"/>
    <dgm:cxn modelId="{0A7DA48F-8DAE-F047-8093-D5665FBBAF97}" srcId="{4C8C7F1A-9C75-5D45-A2C0-5C9962B4F363}" destId="{3EF8FFC2-8F71-8E4B-9C89-3469E9360564}" srcOrd="0" destOrd="0" parTransId="{3C1C6FC9-A697-CB4E-A627-AE9AA758E4FC}" sibTransId="{E9F8A25F-C8E8-1A4D-8600-54EE9D0B1BEB}"/>
    <dgm:cxn modelId="{AB32E7DE-17C3-464C-90E7-EE3B826B9515}" srcId="{4C8C7F1A-9C75-5D45-A2C0-5C9962B4F363}" destId="{B23B7377-3B66-914F-8A44-ED927B58A430}" srcOrd="1" destOrd="0" parTransId="{98927A99-0501-FB42-BC4C-387C893D0D94}" sibTransId="{8C921DC0-AE51-5744-A2D9-43C06BE83A82}"/>
    <dgm:cxn modelId="{E4FEB236-0FEC-654D-9925-B3D8C6D5E4B6}" type="presOf" srcId="{5B934A91-23E2-804F-BAE0-544EEF692EA7}" destId="{B60FF19C-138B-BF4C-8281-4BECF248E8B8}" srcOrd="1" destOrd="0" presId="urn:microsoft.com/office/officeart/2005/8/layout/hierarchy5"/>
    <dgm:cxn modelId="{FEC83167-70A0-5D4E-BCDC-2B66A7AE10C0}" srcId="{3EF8FFC2-8F71-8E4B-9C89-3469E9360564}" destId="{83E56741-A329-2D46-8AF9-5944F1B415F5}" srcOrd="0" destOrd="0" parTransId="{9020421A-1605-D949-8E2A-E6205DCCCFD4}" sibTransId="{179860AC-1120-974F-B610-2F8C49984A46}"/>
    <dgm:cxn modelId="{A6E3BC08-222B-974C-B258-48E92EB814BA}" srcId="{FD318D91-24D5-6E4E-83F2-A04442B57137}" destId="{E0DA8C74-6BA6-9F49-9B9E-6395E90536D9}" srcOrd="0" destOrd="0" parTransId="{BFAF0C05-95BD-4947-9102-813F65A8CFB5}" sibTransId="{40BAE34B-4313-3748-AFF2-01E66BF37487}"/>
    <dgm:cxn modelId="{7E9F8616-F67D-F948-B63D-A48C2E7D8C14}" type="presOf" srcId="{5B934A91-23E2-804F-BAE0-544EEF692EA7}" destId="{AE4B8ED3-8DC7-F645-86C4-723F82C1C3A3}" srcOrd="0" destOrd="0" presId="urn:microsoft.com/office/officeart/2005/8/layout/hierarchy5"/>
    <dgm:cxn modelId="{C24B84A4-D099-CC45-A2CE-0D801764FB31}" type="presOf" srcId="{C9C8169B-BE66-1242-9EFA-4A5CD13CC5DA}" destId="{A1F5C1D5-F697-A54C-B0DC-EA2F78F411ED}" srcOrd="1" destOrd="0" presId="urn:microsoft.com/office/officeart/2005/8/layout/hierarchy5"/>
    <dgm:cxn modelId="{A51C6FF9-CF05-134B-A9B5-4749A2CCF916}" srcId="{4C8C7F1A-9C75-5D45-A2C0-5C9962B4F363}" destId="{A31773BF-6A9D-9B4B-AD21-4C271F7DB7FA}" srcOrd="4" destOrd="0" parTransId="{A6FDAE12-4625-4648-AF84-E9D4A31E4E5B}" sibTransId="{439C9793-95F1-2E4E-A013-A596F2865E14}"/>
    <dgm:cxn modelId="{07C47B7C-4481-E34D-81F3-0143564AFC6C}" type="presOf" srcId="{9020421A-1605-D949-8E2A-E6205DCCCFD4}" destId="{22BD7D95-5565-3E47-931A-5D94B3CAC730}" srcOrd="1" destOrd="0" presId="urn:microsoft.com/office/officeart/2005/8/layout/hierarchy5"/>
    <dgm:cxn modelId="{8E2D5C5F-165A-8E4C-A0B6-D2934F180993}" type="presOf" srcId="{3C1C6FC9-A697-CB4E-A627-AE9AA758E4FC}" destId="{FF7DF329-99B0-754A-B59C-72C7F09A25D0}" srcOrd="0" destOrd="0" presId="urn:microsoft.com/office/officeart/2005/8/layout/hierarchy5"/>
    <dgm:cxn modelId="{F0756DF1-0A51-4747-8D27-D613161D4477}" type="presOf" srcId="{3EF8FFC2-8F71-8E4B-9C89-3469E9360564}" destId="{A7057469-77E3-FE44-9C75-2526E8C8F3E2}" srcOrd="0" destOrd="0" presId="urn:microsoft.com/office/officeart/2005/8/layout/hierarchy5"/>
    <dgm:cxn modelId="{BEEBBEBF-26C4-1B40-85DC-1754028360AD}" srcId="{EE761D08-C484-5D47-9BD1-0BCAB6D24422}" destId="{E3D100B6-6ABA-F94E-AD6F-0ABD65365F51}" srcOrd="0" destOrd="0" parTransId="{5344D718-9F22-FB4A-BD57-2F82C08636A1}" sibTransId="{B9FC7702-5CFC-F94F-ACFB-741EA0194180}"/>
    <dgm:cxn modelId="{56CCA733-5582-9945-B44F-DA2869F74E7F}" srcId="{4C8C7F1A-9C75-5D45-A2C0-5C9962B4F363}" destId="{FD318D91-24D5-6E4E-83F2-A04442B57137}" srcOrd="3" destOrd="0" parTransId="{5B934A91-23E2-804F-BAE0-544EEF692EA7}" sibTransId="{9A885C67-EF1B-1242-94F6-D7C555BCD3AD}"/>
    <dgm:cxn modelId="{18EDB8D1-3A1F-F74C-86AE-732EAAF4C84C}" type="presOf" srcId="{FD318D91-24D5-6E4E-83F2-A04442B57137}" destId="{CB1183C2-7434-6843-97EC-2AE6471BA15A}" srcOrd="0" destOrd="0" presId="urn:microsoft.com/office/officeart/2005/8/layout/hierarchy5"/>
    <dgm:cxn modelId="{A12D7CAD-FB3F-C845-B004-DED00284BC40}" type="presOf" srcId="{98927A99-0501-FB42-BC4C-387C893D0D94}" destId="{B23BCB12-D3AF-814A-B0F2-8694593A194D}" srcOrd="1" destOrd="0" presId="urn:microsoft.com/office/officeart/2005/8/layout/hierarchy5"/>
    <dgm:cxn modelId="{F93050CC-38A5-924A-A517-51FE631BE53C}" type="presOf" srcId="{86E399E4-1F74-5E4B-AF0F-37C613FAE18C}" destId="{CE26648D-D62E-B14F-B572-05B16D71A652}" srcOrd="0" destOrd="0" presId="urn:microsoft.com/office/officeart/2005/8/layout/hierarchy5"/>
    <dgm:cxn modelId="{6EF84436-ABA1-8641-B53B-D77B4B6E5623}" type="presOf" srcId="{98927A99-0501-FB42-BC4C-387C893D0D94}" destId="{7239C23E-5FF0-0241-AC0F-45CEFC086079}" srcOrd="0" destOrd="0" presId="urn:microsoft.com/office/officeart/2005/8/layout/hierarchy5"/>
    <dgm:cxn modelId="{6AE7BFF7-248B-2E40-AF95-7A3569F4BD17}" type="presOf" srcId="{5344D718-9F22-FB4A-BD57-2F82C08636A1}" destId="{DD6EE03D-0E30-E748-B6AE-F9197ED32E0A}" srcOrd="0" destOrd="0" presId="urn:microsoft.com/office/officeart/2005/8/layout/hierarchy5"/>
    <dgm:cxn modelId="{D195621A-52A3-2141-AD0D-36B3BADD0461}" srcId="{B23B7377-3B66-914F-8A44-ED927B58A430}" destId="{24651EB2-6469-0B4F-B6EF-149DB6A56DC8}" srcOrd="0" destOrd="0" parTransId="{F08EBDF0-E20E-1F42-8C8E-BE7B2011746C}" sibTransId="{98EF047F-D69C-304D-9F18-07A209D93430}"/>
    <dgm:cxn modelId="{380747F5-2928-4F44-A4F6-EBA28487794B}" type="presOf" srcId="{A6FDAE12-4625-4648-AF84-E9D4A31E4E5B}" destId="{04CC00DB-A996-064F-9D5E-E8E389279A7C}" srcOrd="1" destOrd="0" presId="urn:microsoft.com/office/officeart/2005/8/layout/hierarchy5"/>
    <dgm:cxn modelId="{8284F32B-50DA-8542-AED1-3788EB489545}" type="presParOf" srcId="{41901F12-7D16-7F41-84F0-F851A7D5A861}" destId="{F54ACA14-A83A-2246-B7CE-AE3839D6D7CC}" srcOrd="0" destOrd="0" presId="urn:microsoft.com/office/officeart/2005/8/layout/hierarchy5"/>
    <dgm:cxn modelId="{9ADF7D04-E1EB-C24C-A9AE-E41D179661E4}" type="presParOf" srcId="{F54ACA14-A83A-2246-B7CE-AE3839D6D7CC}" destId="{1C929BA0-5759-124F-ACD2-FE31C16CD193}" srcOrd="0" destOrd="0" presId="urn:microsoft.com/office/officeart/2005/8/layout/hierarchy5"/>
    <dgm:cxn modelId="{E1BF66E1-A766-7C4C-BA87-7BD8CA296345}" type="presParOf" srcId="{1C929BA0-5759-124F-ACD2-FE31C16CD193}" destId="{98760E94-4152-F747-BC3E-F9C3FE4A8CBB}" srcOrd="0" destOrd="0" presId="urn:microsoft.com/office/officeart/2005/8/layout/hierarchy5"/>
    <dgm:cxn modelId="{C55F0A7F-3FCC-1245-8FC1-C36ABD3CAE37}" type="presParOf" srcId="{98760E94-4152-F747-BC3E-F9C3FE4A8CBB}" destId="{E4E63CD0-0D8C-EF49-8FA5-0DF0CCE80B99}" srcOrd="0" destOrd="0" presId="urn:microsoft.com/office/officeart/2005/8/layout/hierarchy5"/>
    <dgm:cxn modelId="{D4F95C14-1896-E742-BADE-503DDCD55178}" type="presParOf" srcId="{98760E94-4152-F747-BC3E-F9C3FE4A8CBB}" destId="{246914E6-FEC3-E244-998F-E93A35C09148}" srcOrd="1" destOrd="0" presId="urn:microsoft.com/office/officeart/2005/8/layout/hierarchy5"/>
    <dgm:cxn modelId="{D50FAC77-68D8-1C48-B446-D2C1EC7F4F00}" type="presParOf" srcId="{246914E6-FEC3-E244-998F-E93A35C09148}" destId="{FF7DF329-99B0-754A-B59C-72C7F09A25D0}" srcOrd="0" destOrd="0" presId="urn:microsoft.com/office/officeart/2005/8/layout/hierarchy5"/>
    <dgm:cxn modelId="{9678BACB-1DA8-8544-80EE-35A2F6630437}" type="presParOf" srcId="{FF7DF329-99B0-754A-B59C-72C7F09A25D0}" destId="{ACFEFA03-D460-094E-8B17-C847052A5B9C}" srcOrd="0" destOrd="0" presId="urn:microsoft.com/office/officeart/2005/8/layout/hierarchy5"/>
    <dgm:cxn modelId="{DB310821-DBBD-0548-9CD1-540E4C87E8C8}" type="presParOf" srcId="{246914E6-FEC3-E244-998F-E93A35C09148}" destId="{D1915068-DDEA-094B-AE0D-15CD4C77E3BD}" srcOrd="1" destOrd="0" presId="urn:microsoft.com/office/officeart/2005/8/layout/hierarchy5"/>
    <dgm:cxn modelId="{0C925F86-0463-1B4E-80C0-D192F2265FFA}" type="presParOf" srcId="{D1915068-DDEA-094B-AE0D-15CD4C77E3BD}" destId="{A7057469-77E3-FE44-9C75-2526E8C8F3E2}" srcOrd="0" destOrd="0" presId="urn:microsoft.com/office/officeart/2005/8/layout/hierarchy5"/>
    <dgm:cxn modelId="{F957765A-F254-FF40-8EE7-0498DE4DB51D}" type="presParOf" srcId="{D1915068-DDEA-094B-AE0D-15CD4C77E3BD}" destId="{C07DD1A4-8660-9143-B7D8-5DBC9763259D}" srcOrd="1" destOrd="0" presId="urn:microsoft.com/office/officeart/2005/8/layout/hierarchy5"/>
    <dgm:cxn modelId="{1FDFA369-B290-5144-A6CD-048E925EDBCB}" type="presParOf" srcId="{C07DD1A4-8660-9143-B7D8-5DBC9763259D}" destId="{B5FA7AE1-21A9-EC41-BBAD-F4278472E344}" srcOrd="0" destOrd="0" presId="urn:microsoft.com/office/officeart/2005/8/layout/hierarchy5"/>
    <dgm:cxn modelId="{46727CCE-60AC-1D4C-B292-4B4D766B7499}" type="presParOf" srcId="{B5FA7AE1-21A9-EC41-BBAD-F4278472E344}" destId="{22BD7D95-5565-3E47-931A-5D94B3CAC730}" srcOrd="0" destOrd="0" presId="urn:microsoft.com/office/officeart/2005/8/layout/hierarchy5"/>
    <dgm:cxn modelId="{536240CB-7A50-A744-A308-E854812F2BDC}" type="presParOf" srcId="{C07DD1A4-8660-9143-B7D8-5DBC9763259D}" destId="{2A857EF7-AD3D-164A-8780-AFC5FD900B44}" srcOrd="1" destOrd="0" presId="urn:microsoft.com/office/officeart/2005/8/layout/hierarchy5"/>
    <dgm:cxn modelId="{B75B023C-97F2-7A42-8E49-6B32BEDE7C9D}" type="presParOf" srcId="{2A857EF7-AD3D-164A-8780-AFC5FD900B44}" destId="{6DAE926F-26C3-A345-8B78-2CAB2CD9E80F}" srcOrd="0" destOrd="0" presId="urn:microsoft.com/office/officeart/2005/8/layout/hierarchy5"/>
    <dgm:cxn modelId="{C7B7CF76-4321-2341-B8DE-5035024B42B2}" type="presParOf" srcId="{2A857EF7-AD3D-164A-8780-AFC5FD900B44}" destId="{B85A8434-AE84-4A4D-B9C9-3659EECE8677}" srcOrd="1" destOrd="0" presId="urn:microsoft.com/office/officeart/2005/8/layout/hierarchy5"/>
    <dgm:cxn modelId="{E92936EA-3700-B34B-BE01-5BD90DB72B3D}" type="presParOf" srcId="{246914E6-FEC3-E244-998F-E93A35C09148}" destId="{7239C23E-5FF0-0241-AC0F-45CEFC086079}" srcOrd="2" destOrd="0" presId="urn:microsoft.com/office/officeart/2005/8/layout/hierarchy5"/>
    <dgm:cxn modelId="{980905EB-D4DF-184E-8A7F-477DDE9DEC28}" type="presParOf" srcId="{7239C23E-5FF0-0241-AC0F-45CEFC086079}" destId="{B23BCB12-D3AF-814A-B0F2-8694593A194D}" srcOrd="0" destOrd="0" presId="urn:microsoft.com/office/officeart/2005/8/layout/hierarchy5"/>
    <dgm:cxn modelId="{5223E863-8D03-114F-8509-E4ED3452D3D2}" type="presParOf" srcId="{246914E6-FEC3-E244-998F-E93A35C09148}" destId="{A7361264-AA35-E746-88E5-EFECAE9471D5}" srcOrd="3" destOrd="0" presId="urn:microsoft.com/office/officeart/2005/8/layout/hierarchy5"/>
    <dgm:cxn modelId="{7C451EC1-A78E-2143-A5B5-6BFFDFFCEDB6}" type="presParOf" srcId="{A7361264-AA35-E746-88E5-EFECAE9471D5}" destId="{3ECE42AF-8F90-DF4D-A00E-22F67BBDA20F}" srcOrd="0" destOrd="0" presId="urn:microsoft.com/office/officeart/2005/8/layout/hierarchy5"/>
    <dgm:cxn modelId="{4E60297F-0BE2-3640-AC7D-C8BAE4E009AF}" type="presParOf" srcId="{A7361264-AA35-E746-88E5-EFECAE9471D5}" destId="{3A71BD18-69D4-0348-8B68-F95BAEC2BC3E}" srcOrd="1" destOrd="0" presId="urn:microsoft.com/office/officeart/2005/8/layout/hierarchy5"/>
    <dgm:cxn modelId="{AA8A6C74-3364-E941-9F72-94F98BD712A9}" type="presParOf" srcId="{3A71BD18-69D4-0348-8B68-F95BAEC2BC3E}" destId="{C99ED590-E724-7548-A8E7-83339C8E929C}" srcOrd="0" destOrd="0" presId="urn:microsoft.com/office/officeart/2005/8/layout/hierarchy5"/>
    <dgm:cxn modelId="{89117553-5642-E749-8520-8F187C201A06}" type="presParOf" srcId="{C99ED590-E724-7548-A8E7-83339C8E929C}" destId="{BD3344AE-05E7-2F41-9B9A-3D75062317F2}" srcOrd="0" destOrd="0" presId="urn:microsoft.com/office/officeart/2005/8/layout/hierarchy5"/>
    <dgm:cxn modelId="{E78F575F-6E92-5945-98BA-F4E6137D3658}" type="presParOf" srcId="{3A71BD18-69D4-0348-8B68-F95BAEC2BC3E}" destId="{4B063E5E-1292-4A47-B723-F465220F8A70}" srcOrd="1" destOrd="0" presId="urn:microsoft.com/office/officeart/2005/8/layout/hierarchy5"/>
    <dgm:cxn modelId="{F9CA9838-8B7A-4D42-8A4D-998910CFB619}" type="presParOf" srcId="{4B063E5E-1292-4A47-B723-F465220F8A70}" destId="{48452ED2-118B-FA4E-81A7-2BCB2EE8796D}" srcOrd="0" destOrd="0" presId="urn:microsoft.com/office/officeart/2005/8/layout/hierarchy5"/>
    <dgm:cxn modelId="{02B9CE7C-7F67-CD46-9DC1-675A9EE0B893}" type="presParOf" srcId="{4B063E5E-1292-4A47-B723-F465220F8A70}" destId="{2704E968-10BF-E646-8DC0-A3EB289E7D87}" srcOrd="1" destOrd="0" presId="urn:microsoft.com/office/officeart/2005/8/layout/hierarchy5"/>
    <dgm:cxn modelId="{35B099FA-E907-C740-9242-2D2C6D6284E2}" type="presParOf" srcId="{246914E6-FEC3-E244-998F-E93A35C09148}" destId="{F0AD173E-1079-9546-91C4-BB3399E9B799}" srcOrd="4" destOrd="0" presId="urn:microsoft.com/office/officeart/2005/8/layout/hierarchy5"/>
    <dgm:cxn modelId="{743691F6-3290-0C47-82CD-E64AF1A555C8}" type="presParOf" srcId="{F0AD173E-1079-9546-91C4-BB3399E9B799}" destId="{A1F5C1D5-F697-A54C-B0DC-EA2F78F411ED}" srcOrd="0" destOrd="0" presId="urn:microsoft.com/office/officeart/2005/8/layout/hierarchy5"/>
    <dgm:cxn modelId="{7AE1ACA3-9F09-B84A-8746-311D3C5F7EAE}" type="presParOf" srcId="{246914E6-FEC3-E244-998F-E93A35C09148}" destId="{45310E64-1422-5947-BE7F-702A90DAC0D2}" srcOrd="5" destOrd="0" presId="urn:microsoft.com/office/officeart/2005/8/layout/hierarchy5"/>
    <dgm:cxn modelId="{AB8182A0-CAB1-C74A-B2EC-E6C4995BD945}" type="presParOf" srcId="{45310E64-1422-5947-BE7F-702A90DAC0D2}" destId="{51741439-A5BF-1A4A-9188-B1C00E585780}" srcOrd="0" destOrd="0" presId="urn:microsoft.com/office/officeart/2005/8/layout/hierarchy5"/>
    <dgm:cxn modelId="{3976CAFB-52B3-5A4B-9B53-B5288DE8DCDC}" type="presParOf" srcId="{45310E64-1422-5947-BE7F-702A90DAC0D2}" destId="{A6F08B36-4968-0E47-8D00-54C4A1E9D1BC}" srcOrd="1" destOrd="0" presId="urn:microsoft.com/office/officeart/2005/8/layout/hierarchy5"/>
    <dgm:cxn modelId="{280E25F4-3031-2141-8C3F-0CC9ABFB283D}" type="presParOf" srcId="{A6F08B36-4968-0E47-8D00-54C4A1E9D1BC}" destId="{DD6EE03D-0E30-E748-B6AE-F9197ED32E0A}" srcOrd="0" destOrd="0" presId="urn:microsoft.com/office/officeart/2005/8/layout/hierarchy5"/>
    <dgm:cxn modelId="{DC3477E1-96B8-CF4C-81CB-CB602DCEF3C3}" type="presParOf" srcId="{DD6EE03D-0E30-E748-B6AE-F9197ED32E0A}" destId="{3BABF22D-4178-AD4A-8859-C53ECD8C6FAB}" srcOrd="0" destOrd="0" presId="urn:microsoft.com/office/officeart/2005/8/layout/hierarchy5"/>
    <dgm:cxn modelId="{9D700E2F-F8E9-6F4D-BD90-A18572AD3BFF}" type="presParOf" srcId="{A6F08B36-4968-0E47-8D00-54C4A1E9D1BC}" destId="{C11EA1F8-2B93-584D-AEE4-DD6069661511}" srcOrd="1" destOrd="0" presId="urn:microsoft.com/office/officeart/2005/8/layout/hierarchy5"/>
    <dgm:cxn modelId="{33B98AB5-F9AA-8747-9B0A-09A72A6AA75E}" type="presParOf" srcId="{C11EA1F8-2B93-584D-AEE4-DD6069661511}" destId="{DAB3CABB-8CA6-8048-9387-E89E94FB602D}" srcOrd="0" destOrd="0" presId="urn:microsoft.com/office/officeart/2005/8/layout/hierarchy5"/>
    <dgm:cxn modelId="{C8D742A6-FFD2-A34D-8162-89735FE94764}" type="presParOf" srcId="{C11EA1F8-2B93-584D-AEE4-DD6069661511}" destId="{0873AF58-F1C2-F243-B74C-B488B8BEB511}" srcOrd="1" destOrd="0" presId="urn:microsoft.com/office/officeart/2005/8/layout/hierarchy5"/>
    <dgm:cxn modelId="{4A91BFB6-5B4C-8F4B-B582-84D01B7A2F40}" type="presParOf" srcId="{246914E6-FEC3-E244-998F-E93A35C09148}" destId="{AE4B8ED3-8DC7-F645-86C4-723F82C1C3A3}" srcOrd="6" destOrd="0" presId="urn:microsoft.com/office/officeart/2005/8/layout/hierarchy5"/>
    <dgm:cxn modelId="{350D82E1-C237-4248-AB27-B15AF232FA64}" type="presParOf" srcId="{AE4B8ED3-8DC7-F645-86C4-723F82C1C3A3}" destId="{B60FF19C-138B-BF4C-8281-4BECF248E8B8}" srcOrd="0" destOrd="0" presId="urn:microsoft.com/office/officeart/2005/8/layout/hierarchy5"/>
    <dgm:cxn modelId="{C2C420B5-918A-8540-A7AC-FAECFAB2BB43}" type="presParOf" srcId="{246914E6-FEC3-E244-998F-E93A35C09148}" destId="{2CD83AF4-B804-574B-9047-72CFE8B0F511}" srcOrd="7" destOrd="0" presId="urn:microsoft.com/office/officeart/2005/8/layout/hierarchy5"/>
    <dgm:cxn modelId="{929E0BE3-D99C-C942-AB26-6C3960EE26E6}" type="presParOf" srcId="{2CD83AF4-B804-574B-9047-72CFE8B0F511}" destId="{CB1183C2-7434-6843-97EC-2AE6471BA15A}" srcOrd="0" destOrd="0" presId="urn:microsoft.com/office/officeart/2005/8/layout/hierarchy5"/>
    <dgm:cxn modelId="{CA48E391-7E68-E44B-BC80-1B95C3A5118A}" type="presParOf" srcId="{2CD83AF4-B804-574B-9047-72CFE8B0F511}" destId="{0707DB08-3B46-C242-AFAB-E4D7AE8D3312}" srcOrd="1" destOrd="0" presId="urn:microsoft.com/office/officeart/2005/8/layout/hierarchy5"/>
    <dgm:cxn modelId="{1E05D6DD-23B1-7147-B6DE-0432F0473F76}" type="presParOf" srcId="{0707DB08-3B46-C242-AFAB-E4D7AE8D3312}" destId="{02305D28-8DD6-3D49-ADF1-8E140CE7AB9B}" srcOrd="0" destOrd="0" presId="urn:microsoft.com/office/officeart/2005/8/layout/hierarchy5"/>
    <dgm:cxn modelId="{868160A3-D915-ED47-9657-BCB9315B01B9}" type="presParOf" srcId="{02305D28-8DD6-3D49-ADF1-8E140CE7AB9B}" destId="{E08F000C-11A2-C442-B83E-E17B9E0C3114}" srcOrd="0" destOrd="0" presId="urn:microsoft.com/office/officeart/2005/8/layout/hierarchy5"/>
    <dgm:cxn modelId="{FC9EA92A-4E41-364D-A02D-B934268CA81C}" type="presParOf" srcId="{0707DB08-3B46-C242-AFAB-E4D7AE8D3312}" destId="{18114FD1-7367-6E4C-9BF2-71D04B20CFE5}" srcOrd="1" destOrd="0" presId="urn:microsoft.com/office/officeart/2005/8/layout/hierarchy5"/>
    <dgm:cxn modelId="{3E6BC8D5-C9FE-B747-B403-ED31F2EBE948}" type="presParOf" srcId="{18114FD1-7367-6E4C-9BF2-71D04B20CFE5}" destId="{D871A0AD-1EA5-A34D-8315-212238B2E332}" srcOrd="0" destOrd="0" presId="urn:microsoft.com/office/officeart/2005/8/layout/hierarchy5"/>
    <dgm:cxn modelId="{B53834CC-F71F-2249-99DB-E0DC2FFF6752}" type="presParOf" srcId="{18114FD1-7367-6E4C-9BF2-71D04B20CFE5}" destId="{502635D1-7245-6442-9753-41E146D41E3D}" srcOrd="1" destOrd="0" presId="urn:microsoft.com/office/officeart/2005/8/layout/hierarchy5"/>
    <dgm:cxn modelId="{E92909EA-65BB-E14C-9C25-466A981187E7}" type="presParOf" srcId="{246914E6-FEC3-E244-998F-E93A35C09148}" destId="{440A18AE-AACB-B447-A4AA-D37CB91FB466}" srcOrd="8" destOrd="0" presId="urn:microsoft.com/office/officeart/2005/8/layout/hierarchy5"/>
    <dgm:cxn modelId="{6D7E68BD-9DDE-F14F-BF6C-EBE058182D65}" type="presParOf" srcId="{440A18AE-AACB-B447-A4AA-D37CB91FB466}" destId="{04CC00DB-A996-064F-9D5E-E8E389279A7C}" srcOrd="0" destOrd="0" presId="urn:microsoft.com/office/officeart/2005/8/layout/hierarchy5"/>
    <dgm:cxn modelId="{8930A11B-355E-0747-95DD-C28382DB13BC}" type="presParOf" srcId="{246914E6-FEC3-E244-998F-E93A35C09148}" destId="{49B36875-A2E2-CD4F-B463-725F48B468CA}" srcOrd="9" destOrd="0" presId="urn:microsoft.com/office/officeart/2005/8/layout/hierarchy5"/>
    <dgm:cxn modelId="{9AA64E67-F1E5-BA42-81E6-1B2AB1CBDC2E}" type="presParOf" srcId="{49B36875-A2E2-CD4F-B463-725F48B468CA}" destId="{1B9DD511-2637-4E4C-ACEA-91B15A2C0BB8}" srcOrd="0" destOrd="0" presId="urn:microsoft.com/office/officeart/2005/8/layout/hierarchy5"/>
    <dgm:cxn modelId="{A0AF273A-10B4-F04E-B748-F3A53B42109B}" type="presParOf" srcId="{49B36875-A2E2-CD4F-B463-725F48B468CA}" destId="{679FB0CC-0BF2-184F-8235-C31C77348C17}" srcOrd="1" destOrd="0" presId="urn:microsoft.com/office/officeart/2005/8/layout/hierarchy5"/>
    <dgm:cxn modelId="{9759BA1C-639D-F14A-B62C-1A81484C7F9B}" type="presParOf" srcId="{679FB0CC-0BF2-184F-8235-C31C77348C17}" destId="{CE26648D-D62E-B14F-B572-05B16D71A652}" srcOrd="0" destOrd="0" presId="urn:microsoft.com/office/officeart/2005/8/layout/hierarchy5"/>
    <dgm:cxn modelId="{8641F1B2-FF57-9A42-9ED6-672FBBC3CA72}" type="presParOf" srcId="{CE26648D-D62E-B14F-B572-05B16D71A652}" destId="{9C88440A-3DE0-DC40-9EAF-BE48F9477074}" srcOrd="0" destOrd="0" presId="urn:microsoft.com/office/officeart/2005/8/layout/hierarchy5"/>
    <dgm:cxn modelId="{267315E6-A854-C147-B35A-36220967A908}" type="presParOf" srcId="{679FB0CC-0BF2-184F-8235-C31C77348C17}" destId="{D9D7B70D-2FE6-304C-8CF0-C5F3E843F937}" srcOrd="1" destOrd="0" presId="urn:microsoft.com/office/officeart/2005/8/layout/hierarchy5"/>
    <dgm:cxn modelId="{07C94CD4-528C-0542-BDE5-91D3D56B4DDF}" type="presParOf" srcId="{D9D7B70D-2FE6-304C-8CF0-C5F3E843F937}" destId="{3DF8E881-3BB0-9041-86AA-9D7A7E1151F9}" srcOrd="0" destOrd="0" presId="urn:microsoft.com/office/officeart/2005/8/layout/hierarchy5"/>
    <dgm:cxn modelId="{69D6D56B-5F9A-7B4E-8155-CD966F1BD693}" type="presParOf" srcId="{D9D7B70D-2FE6-304C-8CF0-C5F3E843F937}" destId="{20EFBB01-030B-5043-8AB9-69FEE4F17A31}" srcOrd="1" destOrd="0" presId="urn:microsoft.com/office/officeart/2005/8/layout/hierarchy5"/>
    <dgm:cxn modelId="{43370A09-E50D-DF46-8ED7-39AA7420DF39}" type="presParOf" srcId="{41901F12-7D16-7F41-84F0-F851A7D5A861}" destId="{677FC9B3-EEC9-5B4F-A023-447480B12508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63CD0-0D8C-EF49-8FA5-0DF0CCE80B99}">
      <dsp:nvSpPr>
        <dsp:cNvPr id="0" name=""/>
        <dsp:cNvSpPr/>
      </dsp:nvSpPr>
      <dsp:spPr>
        <a:xfrm>
          <a:off x="807481" y="2003226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Brand Personality</a:t>
          </a:r>
          <a:endParaRPr lang="en-US" sz="1100" kern="1200" dirty="0"/>
        </a:p>
      </dsp:txBody>
      <dsp:txXfrm>
        <a:off x="832973" y="2028718"/>
        <a:ext cx="1689709" cy="819362"/>
      </dsp:txXfrm>
    </dsp:sp>
    <dsp:sp modelId="{FF7DF329-99B0-754A-B59C-72C7F09A25D0}">
      <dsp:nvSpPr>
        <dsp:cNvPr id="0" name=""/>
        <dsp:cNvSpPr/>
      </dsp:nvSpPr>
      <dsp:spPr>
        <a:xfrm rot="17350740">
          <a:off x="1836597" y="1421439"/>
          <a:ext cx="211943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19433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43328" y="1384515"/>
        <a:ext cx="105971" cy="105971"/>
      </dsp:txXfrm>
    </dsp:sp>
    <dsp:sp modelId="{A7057469-77E3-FE44-9C75-2526E8C8F3E2}">
      <dsp:nvSpPr>
        <dsp:cNvPr id="0" name=""/>
        <dsp:cNvSpPr/>
      </dsp:nvSpPr>
      <dsp:spPr>
        <a:xfrm>
          <a:off x="3244453" y="1428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Sincerity </a:t>
          </a:r>
          <a:endParaRPr lang="en-US" sz="1100" kern="1200" dirty="0"/>
        </a:p>
      </dsp:txBody>
      <dsp:txXfrm>
        <a:off x="3269945" y="26920"/>
        <a:ext cx="1689709" cy="819362"/>
      </dsp:txXfrm>
    </dsp:sp>
    <dsp:sp modelId="{B5FA7AE1-21A9-EC41-BBAD-F4278472E344}">
      <dsp:nvSpPr>
        <dsp:cNvPr id="0" name=""/>
        <dsp:cNvSpPr/>
      </dsp:nvSpPr>
      <dsp:spPr>
        <a:xfrm>
          <a:off x="4985146" y="420540"/>
          <a:ext cx="6962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6277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5878" y="419195"/>
        <a:ext cx="34813" cy="34813"/>
      </dsp:txXfrm>
    </dsp:sp>
    <dsp:sp modelId="{6DAE926F-26C3-A345-8B78-2CAB2CD9E80F}">
      <dsp:nvSpPr>
        <dsp:cNvPr id="0" name=""/>
        <dsp:cNvSpPr/>
      </dsp:nvSpPr>
      <dsp:spPr>
        <a:xfrm>
          <a:off x="5681424" y="1428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Domestic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Honest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Genuine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Cheerful</a:t>
          </a:r>
          <a:endParaRPr lang="en-US" sz="1100" kern="1200" dirty="0"/>
        </a:p>
      </dsp:txBody>
      <dsp:txXfrm>
        <a:off x="5706916" y="26920"/>
        <a:ext cx="1689709" cy="819362"/>
      </dsp:txXfrm>
    </dsp:sp>
    <dsp:sp modelId="{7239C23E-5FF0-0241-AC0F-45CEFC086079}">
      <dsp:nvSpPr>
        <dsp:cNvPr id="0" name=""/>
        <dsp:cNvSpPr/>
      </dsp:nvSpPr>
      <dsp:spPr>
        <a:xfrm rot="18289469">
          <a:off x="2286683" y="1921888"/>
          <a:ext cx="121926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9262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65832" y="1907468"/>
        <a:ext cx="60963" cy="60963"/>
      </dsp:txXfrm>
    </dsp:sp>
    <dsp:sp modelId="{3ECE42AF-8F90-DF4D-A00E-22F67BBDA20F}">
      <dsp:nvSpPr>
        <dsp:cNvPr id="0" name=""/>
        <dsp:cNvSpPr/>
      </dsp:nvSpPr>
      <dsp:spPr>
        <a:xfrm>
          <a:off x="3244453" y="1002327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Excitement</a:t>
          </a:r>
          <a:endParaRPr lang="en-US" sz="1100" kern="1200" dirty="0"/>
        </a:p>
      </dsp:txBody>
      <dsp:txXfrm>
        <a:off x="3269945" y="1027819"/>
        <a:ext cx="1689709" cy="819362"/>
      </dsp:txXfrm>
    </dsp:sp>
    <dsp:sp modelId="{C99ED590-E724-7548-A8E7-83339C8E929C}">
      <dsp:nvSpPr>
        <dsp:cNvPr id="0" name=""/>
        <dsp:cNvSpPr/>
      </dsp:nvSpPr>
      <dsp:spPr>
        <a:xfrm>
          <a:off x="4985146" y="1421439"/>
          <a:ext cx="6962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6277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5878" y="1420094"/>
        <a:ext cx="34813" cy="34813"/>
      </dsp:txXfrm>
    </dsp:sp>
    <dsp:sp modelId="{48452ED2-118B-FA4E-81A7-2BCB2EE8796D}">
      <dsp:nvSpPr>
        <dsp:cNvPr id="0" name=""/>
        <dsp:cNvSpPr/>
      </dsp:nvSpPr>
      <dsp:spPr>
        <a:xfrm>
          <a:off x="5681424" y="1002327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Spirited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Imaginative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Up-to-date</a:t>
          </a:r>
          <a:endParaRPr lang="en-US" sz="1100" kern="1200" dirty="0"/>
        </a:p>
      </dsp:txBody>
      <dsp:txXfrm>
        <a:off x="5706916" y="1027819"/>
        <a:ext cx="1689709" cy="819362"/>
      </dsp:txXfrm>
    </dsp:sp>
    <dsp:sp modelId="{F0AD173E-1079-9546-91C4-BB3399E9B799}">
      <dsp:nvSpPr>
        <dsp:cNvPr id="0" name=""/>
        <dsp:cNvSpPr/>
      </dsp:nvSpPr>
      <dsp:spPr>
        <a:xfrm>
          <a:off x="2548175" y="2422337"/>
          <a:ext cx="6962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6277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8907" y="2420993"/>
        <a:ext cx="34813" cy="34813"/>
      </dsp:txXfrm>
    </dsp:sp>
    <dsp:sp modelId="{51741439-A5BF-1A4A-9188-B1C00E585780}">
      <dsp:nvSpPr>
        <dsp:cNvPr id="0" name=""/>
        <dsp:cNvSpPr/>
      </dsp:nvSpPr>
      <dsp:spPr>
        <a:xfrm>
          <a:off x="3244453" y="2003226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Competence</a:t>
          </a:r>
          <a:endParaRPr lang="en-US" sz="1100" kern="1200" dirty="0"/>
        </a:p>
      </dsp:txBody>
      <dsp:txXfrm>
        <a:off x="3269945" y="2028718"/>
        <a:ext cx="1689709" cy="819362"/>
      </dsp:txXfrm>
    </dsp:sp>
    <dsp:sp modelId="{DD6EE03D-0E30-E748-B6AE-F9197ED32E0A}">
      <dsp:nvSpPr>
        <dsp:cNvPr id="0" name=""/>
        <dsp:cNvSpPr/>
      </dsp:nvSpPr>
      <dsp:spPr>
        <a:xfrm>
          <a:off x="4985146" y="2422337"/>
          <a:ext cx="6962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6277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5878" y="2420993"/>
        <a:ext cx="34813" cy="34813"/>
      </dsp:txXfrm>
    </dsp:sp>
    <dsp:sp modelId="{DAB3CABB-8CA6-8048-9387-E89E94FB602D}">
      <dsp:nvSpPr>
        <dsp:cNvPr id="0" name=""/>
        <dsp:cNvSpPr/>
      </dsp:nvSpPr>
      <dsp:spPr>
        <a:xfrm>
          <a:off x="5681424" y="2003226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Reliable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Responsible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Dependable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Efficient</a:t>
          </a:r>
          <a:endParaRPr lang="en-US" sz="1100" kern="1200" dirty="0"/>
        </a:p>
      </dsp:txBody>
      <dsp:txXfrm>
        <a:off x="5706916" y="2028718"/>
        <a:ext cx="1689709" cy="819362"/>
      </dsp:txXfrm>
    </dsp:sp>
    <dsp:sp modelId="{AE4B8ED3-8DC7-F645-86C4-723F82C1C3A3}">
      <dsp:nvSpPr>
        <dsp:cNvPr id="0" name=""/>
        <dsp:cNvSpPr/>
      </dsp:nvSpPr>
      <dsp:spPr>
        <a:xfrm rot="3310531">
          <a:off x="2286683" y="2922787"/>
          <a:ext cx="121926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9262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65832" y="2908367"/>
        <a:ext cx="60963" cy="60963"/>
      </dsp:txXfrm>
    </dsp:sp>
    <dsp:sp modelId="{CB1183C2-7434-6843-97EC-2AE6471BA15A}">
      <dsp:nvSpPr>
        <dsp:cNvPr id="0" name=""/>
        <dsp:cNvSpPr/>
      </dsp:nvSpPr>
      <dsp:spPr>
        <a:xfrm>
          <a:off x="3244453" y="3004125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Sophistication</a:t>
          </a:r>
          <a:endParaRPr lang="en-US" sz="1100" kern="1200" dirty="0"/>
        </a:p>
      </dsp:txBody>
      <dsp:txXfrm>
        <a:off x="3269945" y="3029617"/>
        <a:ext cx="1689709" cy="819362"/>
      </dsp:txXfrm>
    </dsp:sp>
    <dsp:sp modelId="{02305D28-8DD6-3D49-ADF1-8E140CE7AB9B}">
      <dsp:nvSpPr>
        <dsp:cNvPr id="0" name=""/>
        <dsp:cNvSpPr/>
      </dsp:nvSpPr>
      <dsp:spPr>
        <a:xfrm>
          <a:off x="4985146" y="3423236"/>
          <a:ext cx="6962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6277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5878" y="3421891"/>
        <a:ext cx="34813" cy="34813"/>
      </dsp:txXfrm>
    </dsp:sp>
    <dsp:sp modelId="{D871A0AD-1EA5-A34D-8315-212238B2E332}">
      <dsp:nvSpPr>
        <dsp:cNvPr id="0" name=""/>
        <dsp:cNvSpPr/>
      </dsp:nvSpPr>
      <dsp:spPr>
        <a:xfrm>
          <a:off x="5681424" y="3004125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Glamorous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Pretentious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Charming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Romantic</a:t>
          </a:r>
          <a:endParaRPr lang="en-US" sz="1100" kern="1200" dirty="0"/>
        </a:p>
      </dsp:txBody>
      <dsp:txXfrm>
        <a:off x="5706916" y="3029617"/>
        <a:ext cx="1689709" cy="819362"/>
      </dsp:txXfrm>
    </dsp:sp>
    <dsp:sp modelId="{440A18AE-AACB-B447-A4AA-D37CB91FB466}">
      <dsp:nvSpPr>
        <dsp:cNvPr id="0" name=""/>
        <dsp:cNvSpPr/>
      </dsp:nvSpPr>
      <dsp:spPr>
        <a:xfrm rot="4249260">
          <a:off x="1836597" y="3423236"/>
          <a:ext cx="211943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19433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43328" y="3386313"/>
        <a:ext cx="105971" cy="105971"/>
      </dsp:txXfrm>
    </dsp:sp>
    <dsp:sp modelId="{1B9DD511-2637-4E4C-ACEA-91B15A2C0BB8}">
      <dsp:nvSpPr>
        <dsp:cNvPr id="0" name=""/>
        <dsp:cNvSpPr/>
      </dsp:nvSpPr>
      <dsp:spPr>
        <a:xfrm>
          <a:off x="3244453" y="4005024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Ruggedness</a:t>
          </a:r>
          <a:endParaRPr lang="en-US" sz="1100" kern="1200" dirty="0"/>
        </a:p>
      </dsp:txBody>
      <dsp:txXfrm>
        <a:off x="3269945" y="4030516"/>
        <a:ext cx="1689709" cy="819362"/>
      </dsp:txXfrm>
    </dsp:sp>
    <dsp:sp modelId="{CE26648D-D62E-B14F-B572-05B16D71A652}">
      <dsp:nvSpPr>
        <dsp:cNvPr id="0" name=""/>
        <dsp:cNvSpPr/>
      </dsp:nvSpPr>
      <dsp:spPr>
        <a:xfrm>
          <a:off x="4985146" y="4424135"/>
          <a:ext cx="6962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6277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5878" y="4422790"/>
        <a:ext cx="34813" cy="34813"/>
      </dsp:txXfrm>
    </dsp:sp>
    <dsp:sp modelId="{3DF8E881-3BB0-9041-86AA-9D7A7E1151F9}">
      <dsp:nvSpPr>
        <dsp:cNvPr id="0" name=""/>
        <dsp:cNvSpPr/>
      </dsp:nvSpPr>
      <dsp:spPr>
        <a:xfrm>
          <a:off x="5681424" y="4005024"/>
          <a:ext cx="1740693" cy="870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Tough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Strong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Outdoorsy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Rugged</a:t>
          </a:r>
          <a:endParaRPr lang="en-US" sz="1100" kern="1200" dirty="0"/>
        </a:p>
      </dsp:txBody>
      <dsp:txXfrm>
        <a:off x="5706916" y="4030516"/>
        <a:ext cx="1689709" cy="819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11 December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11 December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 personality </a:t>
            </a:r>
            <a:br>
              <a:rPr lang="en-US" dirty="0" smtClean="0"/>
            </a:br>
            <a:r>
              <a:rPr lang="en-US" dirty="0" smtClean="0"/>
              <a:t>&amp; consumers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By Sara Son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54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Brand Personality 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BPA refers to a brand’s ability to appeal  to consumers based on the human characteristics associated </a:t>
            </a:r>
            <a:r>
              <a:rPr lang="en-US" dirty="0"/>
              <a:t>with it (</a:t>
            </a:r>
            <a:r>
              <a:rPr lang="en-US" dirty="0" err="1"/>
              <a:t>Babin</a:t>
            </a:r>
            <a:r>
              <a:rPr lang="en-US" dirty="0"/>
              <a:t> and Harris, 2013</a:t>
            </a:r>
            <a:r>
              <a:rPr lang="en-US" dirty="0" smtClean="0"/>
              <a:t>).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When a consumer views Starbucks brand personality as having strong degrees of </a:t>
            </a:r>
            <a:r>
              <a:rPr lang="en-US" b="1" dirty="0" smtClean="0"/>
              <a:t>favourability</a:t>
            </a:r>
            <a:r>
              <a:rPr lang="en-US" dirty="0" smtClean="0"/>
              <a:t>, </a:t>
            </a:r>
            <a:r>
              <a:rPr lang="en-US" b="1" dirty="0" smtClean="0"/>
              <a:t>originality</a:t>
            </a:r>
            <a:r>
              <a:rPr lang="en-US" dirty="0" smtClean="0"/>
              <a:t> and </a:t>
            </a:r>
            <a:r>
              <a:rPr lang="en-US" b="1" dirty="0" smtClean="0"/>
              <a:t>clarity</a:t>
            </a:r>
            <a:r>
              <a:rPr lang="en-US" dirty="0" smtClean="0"/>
              <a:t>, they are more likely to purchase from their brand.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87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Personality and Brand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 Consumers, to a certain extent have relationships with brands. The personality traits associated with the brand are important in the formation and maintenance of brand/consumer relationships </a:t>
            </a:r>
            <a:r>
              <a:rPr lang="en-US" dirty="0"/>
              <a:t>(</a:t>
            </a:r>
            <a:r>
              <a:rPr lang="en-US" dirty="0" err="1"/>
              <a:t>Babin</a:t>
            </a:r>
            <a:r>
              <a:rPr lang="en-US" dirty="0"/>
              <a:t> and Harris, 2013)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Starbucks sincere and exciting personality enables Starbucks company to easily remind consumers that what they offer is more than just coffee, it is a lifestyle.</a:t>
            </a:r>
          </a:p>
        </p:txBody>
      </p:sp>
    </p:spTree>
    <p:extLst>
      <p:ext uri="{BB962C8B-B14F-4D97-AF65-F5344CB8AC3E}">
        <p14:creationId xmlns:p14="http://schemas.microsoft.com/office/powerpoint/2010/main" val="29733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Brand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As </a:t>
            </a:r>
            <a:r>
              <a:rPr lang="en-US" dirty="0" smtClean="0"/>
              <a:t>discussed, Starbucks not only offers coffee but they it also offers </a:t>
            </a:r>
            <a:r>
              <a:rPr lang="en-US" dirty="0"/>
              <a:t>that small break during the day in a setting that appeals to all </a:t>
            </a:r>
            <a:r>
              <a:rPr lang="en-US" dirty="0" smtClean="0"/>
              <a:t>sorts </a:t>
            </a:r>
            <a:r>
              <a:rPr lang="en-US" dirty="0"/>
              <a:t>of people.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 Starbucks </a:t>
            </a:r>
            <a:r>
              <a:rPr lang="en-US" dirty="0"/>
              <a:t>has created a relationship with their customers that is unique and personable. 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It </a:t>
            </a:r>
            <a:r>
              <a:rPr lang="en-US" dirty="0"/>
              <a:t>represents a platform for individualism </a:t>
            </a:r>
            <a:r>
              <a:rPr lang="fr-FR" dirty="0"/>
              <a:t>(Beaumont, 2014</a:t>
            </a:r>
            <a:r>
              <a:rPr lang="fr-FR" dirty="0" smtClean="0"/>
              <a:t>) </a:t>
            </a:r>
            <a:r>
              <a:rPr lang="fr-FR" dirty="0" err="1" smtClean="0"/>
              <a:t>which</a:t>
            </a:r>
            <a:r>
              <a:rPr lang="fr-FR" dirty="0" smtClean="0"/>
              <a:t> leads to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overall</a:t>
            </a:r>
            <a:r>
              <a:rPr lang="fr-FR" dirty="0" smtClean="0"/>
              <a:t> consumer satisfaction.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5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Starbucks’ marketing communication is so effective because </a:t>
            </a:r>
            <a:r>
              <a:rPr lang="en-US" dirty="0" smtClean="0"/>
              <a:t>of its </a:t>
            </a:r>
            <a:r>
              <a:rPr lang="en-US" dirty="0" smtClean="0"/>
              <a:t>ability to associate their brand personality to human traits and characteristics.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matter where you are in the world, the logo, storefront and store presence all have a familiar look and feel </a:t>
            </a:r>
            <a:r>
              <a:rPr lang="es-ES_tradnl" dirty="0"/>
              <a:t>(Ruiz, 2011). </a:t>
            </a:r>
            <a:endParaRPr lang="en-US" dirty="0"/>
          </a:p>
        </p:txBody>
      </p:sp>
      <p:pic>
        <p:nvPicPr>
          <p:cNvPr id="4" name="Content Placeholder 3" descr="starbucks-coffee-cup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" b="980"/>
          <a:stretch>
            <a:fillRect/>
          </a:stretch>
        </p:blipFill>
        <p:spPr>
          <a:xfrm>
            <a:off x="4327524" y="4584700"/>
            <a:ext cx="2886075" cy="17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0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Wrapping It All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1900" dirty="0"/>
              <a:t> Brand personality has several positive effects</a:t>
            </a:r>
            <a:r>
              <a:rPr lang="en-US" sz="1900" dirty="0" smtClean="0"/>
              <a:t>.</a:t>
            </a:r>
          </a:p>
          <a:p>
            <a:pPr>
              <a:buFont typeface="Wingdings" charset="2"/>
              <a:buChar char="Ø"/>
            </a:pPr>
            <a:endParaRPr lang="en-US" sz="1900" dirty="0"/>
          </a:p>
          <a:p>
            <a:pPr lvl="2">
              <a:buFont typeface="Wingdings" charset="2"/>
              <a:buChar char="ü"/>
            </a:pPr>
            <a:r>
              <a:rPr lang="en-US" sz="1700" dirty="0">
                <a:solidFill>
                  <a:srgbClr val="3366FF"/>
                </a:solidFill>
              </a:rPr>
              <a:t>Influences consumer preference and usage</a:t>
            </a:r>
          </a:p>
          <a:p>
            <a:pPr lvl="2">
              <a:buFont typeface="Wingdings" charset="2"/>
              <a:buChar char="ü"/>
            </a:pPr>
            <a:r>
              <a:rPr lang="en-US" sz="1700" dirty="0">
                <a:solidFill>
                  <a:srgbClr val="3366FF"/>
                </a:solidFill>
              </a:rPr>
              <a:t>Increases levels of trust and loyalty</a:t>
            </a:r>
          </a:p>
          <a:p>
            <a:pPr lvl="2">
              <a:buFont typeface="Wingdings" charset="2"/>
              <a:buChar char="ü"/>
            </a:pPr>
            <a:r>
              <a:rPr lang="en-US" sz="1700" dirty="0">
                <a:solidFill>
                  <a:srgbClr val="3366FF"/>
                </a:solidFill>
              </a:rPr>
              <a:t>Elicits consumer emotions</a:t>
            </a:r>
          </a:p>
          <a:p>
            <a:pPr lvl="2">
              <a:buFont typeface="Wingdings" charset="2"/>
              <a:buChar char="ü"/>
            </a:pPr>
            <a:r>
              <a:rPr lang="en-US" sz="1700" dirty="0">
                <a:solidFill>
                  <a:srgbClr val="3366FF"/>
                </a:solidFill>
              </a:rPr>
              <a:t>Stimulates active information processing</a:t>
            </a:r>
          </a:p>
          <a:p>
            <a:pPr lvl="2">
              <a:buFont typeface="Wingdings" charset="2"/>
              <a:buChar char="ü"/>
            </a:pPr>
            <a:r>
              <a:rPr lang="en-US" sz="1700" dirty="0">
                <a:solidFill>
                  <a:srgbClr val="3366FF"/>
                </a:solidFill>
              </a:rPr>
              <a:t>Encourages self-expression and association</a:t>
            </a:r>
          </a:p>
          <a:p>
            <a:pPr lvl="2">
              <a:buFont typeface="Wingdings" charset="2"/>
              <a:buChar char="ü"/>
            </a:pPr>
            <a:r>
              <a:rPr lang="en-US" sz="1700" dirty="0">
                <a:solidFill>
                  <a:srgbClr val="3366FF"/>
                </a:solidFill>
              </a:rPr>
              <a:t>Provides a basis for product differentiation</a:t>
            </a:r>
          </a:p>
          <a:p>
            <a:pPr lvl="2">
              <a:buFont typeface="Wingdings" charset="2"/>
              <a:buChar char="ü"/>
            </a:pPr>
            <a:r>
              <a:rPr lang="en-US" sz="1700" dirty="0">
                <a:solidFill>
                  <a:srgbClr val="3366FF"/>
                </a:solidFill>
              </a:rPr>
              <a:t>Influences brand attitudes and cognitive associations</a:t>
            </a:r>
          </a:p>
          <a:p>
            <a:pPr marL="548640" lvl="2" indent="0">
              <a:buNone/>
            </a:pPr>
            <a:r>
              <a:rPr lang="en-US" sz="1400" dirty="0">
                <a:solidFill>
                  <a:srgbClr val="3366FF"/>
                </a:solidFill>
              </a:rPr>
              <a:t>(</a:t>
            </a:r>
            <a:r>
              <a:rPr lang="en-US" sz="1400" dirty="0" err="1">
                <a:solidFill>
                  <a:srgbClr val="3366FF"/>
                </a:solidFill>
              </a:rPr>
              <a:t>Freling</a:t>
            </a:r>
            <a:r>
              <a:rPr lang="en-US" sz="1400" dirty="0">
                <a:solidFill>
                  <a:srgbClr val="3366FF"/>
                </a:solidFill>
              </a:rPr>
              <a:t>, </a:t>
            </a:r>
            <a:r>
              <a:rPr lang="en-US" sz="1400" dirty="0" err="1">
                <a:solidFill>
                  <a:srgbClr val="3366FF"/>
                </a:solidFill>
              </a:rPr>
              <a:t>Crosno</a:t>
            </a:r>
            <a:r>
              <a:rPr lang="en-US" sz="1400" dirty="0">
                <a:solidFill>
                  <a:srgbClr val="3366FF"/>
                </a:solidFill>
              </a:rPr>
              <a:t> and </a:t>
            </a:r>
            <a:r>
              <a:rPr lang="en-US" sz="1400" dirty="0" err="1">
                <a:solidFill>
                  <a:srgbClr val="3366FF"/>
                </a:solidFill>
              </a:rPr>
              <a:t>Henard</a:t>
            </a:r>
            <a:r>
              <a:rPr lang="en-US" sz="1400" dirty="0">
                <a:solidFill>
                  <a:srgbClr val="3366FF"/>
                </a:solidFill>
              </a:rPr>
              <a:t>, 2010</a:t>
            </a:r>
            <a:r>
              <a:rPr lang="en-US" sz="1400" dirty="0" smtClean="0">
                <a:solidFill>
                  <a:srgbClr val="3366FF"/>
                </a:solidFill>
              </a:rPr>
              <a:t>)</a:t>
            </a:r>
          </a:p>
          <a:p>
            <a:pPr lvl="2">
              <a:buFont typeface="Wingdings" charset="2"/>
              <a:buChar char="ü"/>
            </a:pPr>
            <a:endParaRPr lang="en-US" sz="17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2000" dirty="0"/>
              <a:t>The concept of building strong, positive brand </a:t>
            </a:r>
            <a:r>
              <a:rPr lang="en-US" sz="2000" dirty="0" smtClean="0"/>
              <a:t>personality </a:t>
            </a:r>
            <a:r>
              <a:rPr lang="en-US" sz="2000" dirty="0"/>
              <a:t>continues to be at the </a:t>
            </a:r>
            <a:r>
              <a:rPr lang="en-US" sz="2000" dirty="0" smtClean="0"/>
              <a:t>forefront of </a:t>
            </a:r>
            <a:r>
              <a:rPr lang="en-US" sz="2000" dirty="0"/>
              <a:t>contemporary marketing theory and practice today.</a:t>
            </a:r>
          </a:p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70206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 smtClean="0"/>
              <a:t>References</a:t>
            </a:r>
          </a:p>
          <a:p>
            <a:pPr marL="0" indent="0">
              <a:buNone/>
            </a:pPr>
            <a:r>
              <a:rPr lang="en-US" sz="1000" dirty="0" smtClean="0"/>
              <a:t>Aaker</a:t>
            </a:r>
            <a:r>
              <a:rPr lang="en-US" sz="1000" dirty="0"/>
              <a:t>, J. (1997). Dimensions of Brand Personality. </a:t>
            </a:r>
            <a:r>
              <a:rPr lang="en-US" sz="1000" i="1" dirty="0"/>
              <a:t>Journal of Marketing Research</a:t>
            </a:r>
            <a:r>
              <a:rPr lang="en-US" sz="1000" dirty="0"/>
              <a:t>, 34(3), p.347.</a:t>
            </a:r>
          </a:p>
          <a:p>
            <a:pPr marL="0" indent="0">
              <a:buNone/>
            </a:pPr>
            <a:r>
              <a:rPr lang="en-US" sz="1000" dirty="0" err="1"/>
              <a:t>Babin</a:t>
            </a:r>
            <a:r>
              <a:rPr lang="en-US" sz="1000" dirty="0"/>
              <a:t>, B. and Harris, E. (2013). </a:t>
            </a:r>
            <a:r>
              <a:rPr lang="en-US" sz="1000" i="1" dirty="0"/>
              <a:t>CB4</a:t>
            </a:r>
            <a:r>
              <a:rPr lang="en-US" sz="1000" dirty="0"/>
              <a:t>. Mason, Ohio: South-Western.</a:t>
            </a:r>
          </a:p>
          <a:p>
            <a:pPr marL="0" indent="0">
              <a:buNone/>
            </a:pPr>
            <a:r>
              <a:rPr lang="en-US" sz="1000" dirty="0"/>
              <a:t>Beaumont, P. (2014). </a:t>
            </a:r>
            <a:r>
              <a:rPr lang="en-US" sz="1000" i="1" dirty="0"/>
              <a:t>Why Starbucks provides the ultimate customer service! - </a:t>
            </a:r>
            <a:r>
              <a:rPr lang="en-US" sz="1000" i="1" dirty="0" err="1"/>
              <a:t>ConnXN</a:t>
            </a:r>
            <a:r>
              <a:rPr lang="en-US" sz="1000" i="1" dirty="0"/>
              <a:t> :: Relationship Engagement Expertise for Fortune 500 Companies</a:t>
            </a:r>
            <a:r>
              <a:rPr lang="en-US" sz="1000" dirty="0"/>
              <a:t>. [online] </a:t>
            </a:r>
            <a:r>
              <a:rPr lang="en-US" sz="1000" dirty="0" err="1"/>
              <a:t>ConnXN</a:t>
            </a:r>
            <a:r>
              <a:rPr lang="en-US" sz="1000" dirty="0"/>
              <a:t> :: Relationship Engagement Expertise for Fortune 500 Companies. Available at: http://</a:t>
            </a:r>
            <a:r>
              <a:rPr lang="en-US" sz="1000" dirty="0" err="1"/>
              <a:t>connxn.net</a:t>
            </a:r>
            <a:r>
              <a:rPr lang="en-US" sz="1000" dirty="0"/>
              <a:t>/customer-service/why-</a:t>
            </a:r>
            <a:r>
              <a:rPr lang="en-US" sz="1000" dirty="0" err="1"/>
              <a:t>starbucks</a:t>
            </a:r>
            <a:r>
              <a:rPr lang="en-US" sz="1000" dirty="0"/>
              <a:t>-provides-the-ultimate-customer-service/ [Accessed 10 Dec. 2014].</a:t>
            </a:r>
          </a:p>
          <a:p>
            <a:pPr marL="0" indent="0">
              <a:buNone/>
            </a:pPr>
            <a:r>
              <a:rPr lang="en-US" sz="1000" dirty="0" smtClean="0"/>
              <a:t>Ruiz</a:t>
            </a:r>
            <a:r>
              <a:rPr lang="en-US" sz="1000" dirty="0"/>
              <a:t>, J. (2011). 6 Reasons Starbucks Marketing Communications Strategy is so Effective. [Blog] </a:t>
            </a:r>
            <a:r>
              <a:rPr lang="en-US" sz="1000" i="1" dirty="0"/>
              <a:t>Integrated Marketing</a:t>
            </a:r>
            <a:r>
              <a:rPr lang="en-US" sz="1000" dirty="0"/>
              <a:t>. Available at: http://</a:t>
            </a:r>
            <a:r>
              <a:rPr lang="en-US" sz="1000" dirty="0" err="1"/>
              <a:t>www.strategicdriven.com</a:t>
            </a:r>
            <a:r>
              <a:rPr lang="en-US" sz="1000" dirty="0"/>
              <a:t>/marketing-insights-blog/6-reasons-starbucks-marketing-communications-strategy-is-so-effective/ [Accessed 11 Dec. 2014].</a:t>
            </a:r>
          </a:p>
          <a:p>
            <a:pPr marL="0" indent="0">
              <a:buNone/>
            </a:pPr>
            <a:r>
              <a:rPr lang="en-US" sz="1000" dirty="0" err="1"/>
              <a:t>Slideshare.net</a:t>
            </a:r>
            <a:r>
              <a:rPr lang="en-US" sz="1000" dirty="0"/>
              <a:t>, (2013). </a:t>
            </a:r>
            <a:r>
              <a:rPr lang="en-US" sz="1000" i="1" dirty="0"/>
              <a:t>Starbucks it's bigger than coffee</a:t>
            </a:r>
            <a:r>
              <a:rPr lang="en-US" sz="1000" dirty="0"/>
              <a:t>. [online] Available at: http://</a:t>
            </a:r>
            <a:r>
              <a:rPr lang="en-US" sz="1000" dirty="0" err="1"/>
              <a:t>www.slideshare.net</a:t>
            </a:r>
            <a:r>
              <a:rPr lang="en-US" sz="1000" dirty="0"/>
              <a:t>/puneetarora369/</a:t>
            </a:r>
            <a:r>
              <a:rPr lang="en-US" sz="1000" dirty="0" err="1"/>
              <a:t>starbucks</a:t>
            </a:r>
            <a:r>
              <a:rPr lang="en-US" sz="1000" dirty="0"/>
              <a:t>-final-</a:t>
            </a:r>
            <a:r>
              <a:rPr lang="en-US" sz="1000" dirty="0" err="1"/>
              <a:t>ppt</a:t>
            </a:r>
            <a:r>
              <a:rPr lang="en-US" sz="1000" dirty="0"/>
              <a:t> [Accessed 11 Dec. 2014].</a:t>
            </a:r>
          </a:p>
          <a:p>
            <a:pPr marL="0" indent="0">
              <a:buNone/>
            </a:pPr>
            <a:r>
              <a:rPr lang="en-US" sz="1000" dirty="0"/>
              <a:t>Starbucks Coffee Company, (2014). </a:t>
            </a:r>
            <a:r>
              <a:rPr lang="en-US" sz="1000" i="1" dirty="0"/>
              <a:t>Store Design</a:t>
            </a:r>
            <a:r>
              <a:rPr lang="en-US" sz="1000" dirty="0"/>
              <a:t>. [online] Available at: http://</a:t>
            </a:r>
            <a:r>
              <a:rPr lang="en-US" sz="1000" dirty="0" err="1"/>
              <a:t>www.starbucks.com</a:t>
            </a:r>
            <a:r>
              <a:rPr lang="en-US" sz="1000" dirty="0"/>
              <a:t>/coffeehouse/store-design [Accessed 11 Dec. 2014].</a:t>
            </a:r>
          </a:p>
          <a:p>
            <a:pPr marL="0" indent="0">
              <a:buNone/>
            </a:pPr>
            <a:r>
              <a:rPr lang="en-US" sz="1000" dirty="0"/>
              <a:t>Starbucks Cup. (</a:t>
            </a:r>
            <a:r>
              <a:rPr lang="en-US" sz="1000" dirty="0" err="1"/>
              <a:t>n.d.</a:t>
            </a:r>
            <a:r>
              <a:rPr lang="en-US" sz="1000" dirty="0"/>
              <a:t>). [image] Available at: http://</a:t>
            </a:r>
            <a:r>
              <a:rPr lang="en-US" sz="1000" dirty="0" err="1"/>
              <a:t>www.greenlaunches.com</a:t>
            </a:r>
            <a:r>
              <a:rPr lang="en-US" sz="1000" dirty="0"/>
              <a:t>/recycle/starbucks-to-recycle-and-reuse-coffee-cups-in-2011.php [Accessed 10 Dec. 2014].</a:t>
            </a:r>
          </a:p>
          <a:p>
            <a:pPr marL="0" indent="0">
              <a:buNone/>
            </a:pPr>
            <a:r>
              <a:rPr lang="en-US" sz="1000" dirty="0"/>
              <a:t>Starbucks logo. (</a:t>
            </a:r>
            <a:r>
              <a:rPr lang="en-US" sz="1000" dirty="0" err="1"/>
              <a:t>n.d.</a:t>
            </a:r>
            <a:r>
              <a:rPr lang="en-US" sz="1000" dirty="0"/>
              <a:t>). [image] Available at: http://</a:t>
            </a:r>
            <a:r>
              <a:rPr lang="en-US" sz="1000" dirty="0" err="1"/>
              <a:t>www.starbucks.com.au</a:t>
            </a:r>
            <a:r>
              <a:rPr lang="en-US" sz="1000" dirty="0"/>
              <a:t>/</a:t>
            </a:r>
            <a:r>
              <a:rPr lang="en-US" sz="1000" dirty="0" err="1"/>
              <a:t>Home.php</a:t>
            </a:r>
            <a:r>
              <a:rPr lang="en-US" sz="1000" dirty="0"/>
              <a:t> [Accessed 10 Dec. 2014].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0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Brand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 About </a:t>
            </a:r>
          </a:p>
          <a:p>
            <a:pPr marL="274320" lvl="1" indent="0">
              <a:buNone/>
            </a:pP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dirty="0" smtClean="0"/>
              <a:t>Brand personality refers to the set of human characteristics or traits that can be associated with a brand </a:t>
            </a:r>
            <a:r>
              <a:rPr lang="en-US" dirty="0"/>
              <a:t>(Aaker, 1997)</a:t>
            </a:r>
            <a:r>
              <a:rPr lang="en-US" dirty="0" smtClean="0"/>
              <a:t>. 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Brand personality gives consumers something with which they can relate to which effectively increases brand awareness, popularity and brand loyalty.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By establishing a brand personality, businesses can form emotional bonds with their </a:t>
            </a:r>
            <a:r>
              <a:rPr lang="en-US" dirty="0" smtClean="0"/>
              <a:t>consumers.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945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Brand Personality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Psychologist </a:t>
            </a:r>
            <a:r>
              <a:rPr lang="en-US" dirty="0"/>
              <a:t>and Stanford professor Jennifer Aaker has conducted </a:t>
            </a:r>
            <a:r>
              <a:rPr lang="en-US" dirty="0" smtClean="0"/>
              <a:t>research </a:t>
            </a:r>
            <a:r>
              <a:rPr lang="en-US" dirty="0"/>
              <a:t>on </a:t>
            </a:r>
            <a:r>
              <a:rPr lang="en-US" dirty="0" smtClean="0"/>
              <a:t>the </a:t>
            </a:r>
            <a:r>
              <a:rPr lang="en-US" i="1" dirty="0" smtClean="0"/>
              <a:t>Dimensions </a:t>
            </a:r>
            <a:r>
              <a:rPr lang="en-US" i="1" dirty="0"/>
              <a:t>of Brand </a:t>
            </a:r>
            <a:r>
              <a:rPr lang="en-US" i="1" dirty="0" smtClean="0"/>
              <a:t>Personality</a:t>
            </a:r>
            <a:r>
              <a:rPr lang="en-US" dirty="0" smtClean="0"/>
              <a:t>. </a:t>
            </a:r>
            <a:endParaRPr lang="en-US" dirty="0"/>
          </a:p>
          <a:p>
            <a:pPr>
              <a:buFont typeface="Wingdings" charset="2"/>
              <a:buChar char="Ø"/>
            </a:pPr>
            <a:endParaRPr lang="en-US" dirty="0" smtClean="0"/>
          </a:p>
        </p:txBody>
      </p:sp>
      <p:pic>
        <p:nvPicPr>
          <p:cNvPr id="10" name="Picture 9" descr="SGSB-1014-2-Jennifer_Aaker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22700"/>
            <a:ext cx="2374900" cy="2374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770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Dimensions of Brand Personality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64096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30424" y="6005721"/>
            <a:ext cx="163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(Aaker, 1997)</a:t>
            </a:r>
          </a:p>
        </p:txBody>
      </p:sp>
    </p:spTree>
    <p:extLst>
      <p:ext uri="{BB962C8B-B14F-4D97-AF65-F5344CB8AC3E}">
        <p14:creationId xmlns:p14="http://schemas.microsoft.com/office/powerpoint/2010/main" val="391589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Starbucks Brand Personality</a:t>
            </a:r>
            <a:endParaRPr lang="en-US" dirty="0"/>
          </a:p>
        </p:txBody>
      </p:sp>
      <p:pic>
        <p:nvPicPr>
          <p:cNvPr id="4" name="Content Placeholder 3" descr="starbucks-coffee-cup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" b="980"/>
          <a:stretch>
            <a:fillRect/>
          </a:stretch>
        </p:blipFill>
        <p:spPr>
          <a:xfrm>
            <a:off x="1752600" y="2603500"/>
            <a:ext cx="5372100" cy="3183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701" y="4779328"/>
            <a:ext cx="218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Sincerity: </a:t>
            </a:r>
          </a:p>
          <a:p>
            <a:pPr algn="ctr"/>
            <a:r>
              <a:rPr lang="en-US" sz="1400" dirty="0"/>
              <a:t>D</a:t>
            </a:r>
            <a:r>
              <a:rPr lang="en-US" sz="1400" dirty="0" smtClean="0"/>
              <a:t>own to earth, honest, wholesome, cheerful.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565902" y="2234168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Excitement:</a:t>
            </a:r>
          </a:p>
          <a:p>
            <a:pPr algn="ctr"/>
            <a:r>
              <a:rPr lang="en-US" sz="1400" dirty="0" smtClean="0"/>
              <a:t>Daring, spirited, imaginative, up-to-date.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321699" y="6250801"/>
            <a:ext cx="20552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Image: </a:t>
            </a:r>
            <a:r>
              <a:rPr lang="en-US" sz="1050" dirty="0"/>
              <a:t>(Starbucks Cup, </a:t>
            </a:r>
            <a:r>
              <a:rPr lang="en-US" sz="1050" dirty="0" err="1"/>
              <a:t>n.d.</a:t>
            </a:r>
            <a:r>
              <a:rPr lang="en-US" sz="10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662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Starbucks Characteristics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4031" y="3288431"/>
            <a:ext cx="113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2C7C9F"/>
              </a:buClr>
              <a:buSzPct val="85000"/>
            </a:pPr>
            <a:r>
              <a:rPr lang="en-US" sz="2000" dirty="0">
                <a:solidFill>
                  <a:prstClr val="black"/>
                </a:solidFill>
              </a:rPr>
              <a:t>Elegant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83739" y="3303407"/>
            <a:ext cx="99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Trendy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29454" y="2741968"/>
            <a:ext cx="8922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Smart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171331" y="3103352"/>
            <a:ext cx="9874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Active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81643" y="1870138"/>
            <a:ext cx="16841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Fashionable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2511135"/>
            <a:ext cx="895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Stylish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20170" y="2338115"/>
            <a:ext cx="1366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Modern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63000" y="2251975"/>
            <a:ext cx="1168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Youthful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8248" y="5233092"/>
            <a:ext cx="936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Urban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92737" y="4756358"/>
            <a:ext cx="1313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Friendly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47071" y="5859988"/>
            <a:ext cx="16062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2C7C9F"/>
              </a:buClr>
              <a:buSzPct val="85000"/>
            </a:pPr>
            <a:r>
              <a:rPr lang="en-US" sz="2000" dirty="0">
                <a:solidFill>
                  <a:prstClr val="black"/>
                </a:solidFill>
              </a:rPr>
              <a:t>Good taste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84290" y="4817913"/>
            <a:ext cx="1302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Dynamic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60875" y="3982458"/>
            <a:ext cx="1779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2C7C9F"/>
              </a:buClr>
              <a:buSzPct val="85000"/>
            </a:pPr>
            <a:r>
              <a:rPr lang="en-US" dirty="0">
                <a:solidFill>
                  <a:prstClr val="black"/>
                </a:solidFill>
              </a:rPr>
              <a:t>Open-minded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53063" y="5920236"/>
            <a:ext cx="1258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2C7C9F"/>
              </a:buClr>
              <a:buSzPct val="85000"/>
            </a:pPr>
            <a:r>
              <a:rPr lang="en-US" sz="2000" dirty="0">
                <a:solidFill>
                  <a:prstClr val="black"/>
                </a:solidFill>
              </a:rPr>
              <a:t>Creative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1423" y="4022082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Positive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420488" y="2045728"/>
            <a:ext cx="1072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Social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186523" y="5468962"/>
            <a:ext cx="13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Respectful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0423" y="6350834"/>
            <a:ext cx="21261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Logo source: </a:t>
            </a:r>
            <a:r>
              <a:rPr lang="en-US" sz="1000" dirty="0" err="1"/>
              <a:t>s</a:t>
            </a:r>
            <a:r>
              <a:rPr lang="en-US" sz="1000" dirty="0" err="1" smtClean="0"/>
              <a:t>tarbucks.com.au</a:t>
            </a:r>
            <a:endParaRPr lang="en-US" sz="10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166" y="2676671"/>
            <a:ext cx="2844800" cy="284480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03200" y="1524000"/>
            <a:ext cx="231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2C7C9F"/>
              </a:buClr>
            </a:pPr>
            <a:r>
              <a:rPr lang="en-US" sz="1200" dirty="0">
                <a:solidFill>
                  <a:srgbClr val="3366FF"/>
                </a:solidFill>
              </a:rPr>
              <a:t>Most popular characteristics used to describe </a:t>
            </a:r>
            <a:r>
              <a:rPr lang="en-US" sz="1200" dirty="0" smtClean="0">
                <a:solidFill>
                  <a:srgbClr val="3366FF"/>
                </a:solidFill>
              </a:rPr>
              <a:t>Starbucks:</a:t>
            </a:r>
            <a:endParaRPr lang="en-US" sz="12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4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Formation of Brand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 Brand personality is created by a variety of marketing variables.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 Factors that contribute to the development of a brand’s personality include: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Packaging 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User Imagery 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Advertising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Sponsorships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Symbols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Celebrity Endorsements</a:t>
            </a:r>
          </a:p>
          <a:p>
            <a:pPr marL="27432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3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Starbucks Brand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1900" dirty="0"/>
          </a:p>
          <a:p>
            <a:pPr marL="182880" lvl="1">
              <a:buFont typeface="Wingdings" charset="2"/>
              <a:buChar char="Ø"/>
            </a:pPr>
            <a:r>
              <a:rPr lang="en-US" sz="1900" dirty="0"/>
              <a:t>The brand mantra of Starbucks Coffee was to create </a:t>
            </a:r>
            <a:r>
              <a:rPr lang="en-US" sz="1900" dirty="0" smtClean="0"/>
              <a:t>a </a:t>
            </a:r>
            <a:r>
              <a:rPr lang="en-US" sz="1900" b="1" i="1" dirty="0" smtClean="0"/>
              <a:t>"</a:t>
            </a:r>
            <a:r>
              <a:rPr lang="en-US" sz="1900" b="1" i="1" dirty="0"/>
              <a:t>rich, rewarding coffee experience.” </a:t>
            </a:r>
            <a:r>
              <a:rPr lang="en-US" sz="1900" dirty="0"/>
              <a:t>Starbucks demonstrates a "persona" that goes far beyond their functional benefits (</a:t>
            </a:r>
            <a:r>
              <a:rPr lang="en-US" sz="1900" dirty="0" err="1"/>
              <a:t>Slideshare.net</a:t>
            </a:r>
            <a:r>
              <a:rPr lang="en-US" sz="1900" dirty="0"/>
              <a:t>, 2013)</a:t>
            </a:r>
            <a:r>
              <a:rPr lang="en-US" sz="1900" dirty="0" smtClean="0"/>
              <a:t>.</a:t>
            </a:r>
          </a:p>
          <a:p>
            <a:pPr marL="0" lvl="1" indent="0">
              <a:buNone/>
            </a:pPr>
            <a:endParaRPr lang="en-US" sz="1900" dirty="0"/>
          </a:p>
          <a:p>
            <a:pPr marL="182880" lvl="1">
              <a:buFont typeface="Wingdings" charset="2"/>
              <a:buChar char="Ø"/>
            </a:pPr>
            <a:r>
              <a:rPr lang="en-US" sz="1900" dirty="0" smtClean="0"/>
              <a:t> Starbucks also demonstrates </a:t>
            </a:r>
            <a:r>
              <a:rPr lang="en-US" sz="1900" dirty="0"/>
              <a:t>a ‘persona’ through their packaging, store </a:t>
            </a:r>
            <a:r>
              <a:rPr lang="en-US" sz="1900" dirty="0" smtClean="0"/>
              <a:t>atmosphere or ambience, their </a:t>
            </a:r>
            <a:r>
              <a:rPr lang="en-US" sz="1900" dirty="0"/>
              <a:t>store décor, product offerings, service </a:t>
            </a:r>
            <a:r>
              <a:rPr lang="en-US" sz="1900" dirty="0" smtClean="0"/>
              <a:t>interactions, in-store music and </a:t>
            </a:r>
            <a:r>
              <a:rPr lang="en-US" sz="1900" dirty="0"/>
              <a:t>corporate </a:t>
            </a:r>
            <a:r>
              <a:rPr lang="en-US" sz="1900" dirty="0" smtClean="0"/>
              <a:t>culture.</a:t>
            </a:r>
          </a:p>
          <a:p>
            <a:pPr marL="182880" lvl="1">
              <a:buFont typeface="Wingdings" charset="2"/>
              <a:buChar char="Ø"/>
            </a:pPr>
            <a:endParaRPr lang="en-US" sz="1900" dirty="0"/>
          </a:p>
          <a:p>
            <a:pPr marL="182880" lvl="1">
              <a:buFont typeface="Wingdings" charset="2"/>
              <a:buChar char="Ø"/>
            </a:pPr>
            <a:r>
              <a:rPr lang="en-US" sz="1900" dirty="0" smtClean="0"/>
              <a:t> Starbucks states that they ‘believe </a:t>
            </a:r>
            <a:r>
              <a:rPr lang="en-US" sz="1900" dirty="0"/>
              <a:t>a coffeehouse should be a welcoming, inviting and familiar place for people to </a:t>
            </a:r>
            <a:r>
              <a:rPr lang="en-US" sz="1900" dirty="0" smtClean="0"/>
              <a:t>connect’ </a:t>
            </a:r>
            <a:r>
              <a:rPr lang="en-US" sz="1800" dirty="0"/>
              <a:t>(Starbucks Coffee Company, 2014</a:t>
            </a:r>
            <a:r>
              <a:rPr lang="en-US" sz="1800" dirty="0" smtClean="0"/>
              <a:t>).</a:t>
            </a:r>
            <a:r>
              <a:rPr lang="en-US" sz="1900" dirty="0" smtClean="0"/>
              <a:t> Starbucks has designed their stores to reflect these unique characteristic.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6397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Starbucks 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endParaRPr lang="en-US" sz="1800" dirty="0"/>
          </a:p>
          <a:p>
            <a:pPr>
              <a:buFont typeface="Wingdings" charset="2"/>
              <a:buChar char="Ø"/>
            </a:pPr>
            <a:r>
              <a:rPr lang="en-US" sz="1800" dirty="0" smtClean="0"/>
              <a:t>Green is associated with health, security, growth, tranquility and nature. Green is also associated with money and wealthy people or brands. </a:t>
            </a:r>
          </a:p>
          <a:p>
            <a:pPr>
              <a:buFont typeface="Wingdings" charset="2"/>
              <a:buChar char="Ø"/>
            </a:pPr>
            <a:endParaRPr lang="en-US" sz="1800" dirty="0"/>
          </a:p>
          <a:p>
            <a:pPr>
              <a:buFont typeface="Wingdings" charset="2"/>
              <a:buChar char="Ø"/>
            </a:pPr>
            <a:r>
              <a:rPr lang="en-US" sz="1800" dirty="0" smtClean="0"/>
              <a:t>White is associated with goodness, purity, balance, calm and sophistication.</a:t>
            </a:r>
          </a:p>
        </p:txBody>
      </p:sp>
      <p:pic>
        <p:nvPicPr>
          <p:cNvPr id="6" name="Picture 5" descr="Screen Shot 2014-12-10 at 9.27.08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9" t="21704" r="24999" b="36542"/>
          <a:stretch/>
        </p:blipFill>
        <p:spPr>
          <a:xfrm>
            <a:off x="2184401" y="3719425"/>
            <a:ext cx="3759200" cy="1919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0319" y="5613400"/>
            <a:ext cx="18243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Relaxing</a:t>
            </a:r>
          </a:p>
          <a:p>
            <a:pPr algn="ctr"/>
            <a:r>
              <a:rPr lang="en-US" sz="1050" dirty="0" smtClean="0"/>
              <a:t>Using green promotes a sense of relaxation, inviting customers to take a break and de-stress. 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3561384" y="5644178"/>
            <a:ext cx="168371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Mermaid</a:t>
            </a:r>
          </a:p>
          <a:p>
            <a:pPr algn="ctr"/>
            <a:r>
              <a:rPr lang="en-US" sz="1050" dirty="0" smtClean="0"/>
              <a:t>The use of a mermaid logo also stimulates the customers associations with nature.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245101" y="5694978"/>
            <a:ext cx="139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Warmth</a:t>
            </a:r>
          </a:p>
          <a:p>
            <a:pPr algn="ctr"/>
            <a:r>
              <a:rPr lang="en-US" sz="1000" dirty="0" smtClean="0"/>
              <a:t>Brown or Mocha </a:t>
            </a:r>
            <a:r>
              <a:rPr lang="en-US" sz="1000" dirty="0" err="1" smtClean="0"/>
              <a:t>colours</a:t>
            </a:r>
            <a:r>
              <a:rPr lang="en-US" sz="1000" dirty="0"/>
              <a:t> </a:t>
            </a:r>
            <a:r>
              <a:rPr lang="en-US" sz="1000" dirty="0" smtClean="0"/>
              <a:t>are used </a:t>
            </a:r>
            <a:r>
              <a:rPr lang="en-US" sz="1000" dirty="0"/>
              <a:t>to create a warm, inviting </a:t>
            </a:r>
            <a:r>
              <a:rPr lang="en-US" sz="1000" dirty="0" smtClean="0"/>
              <a:t>feeling.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8562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3356</TotalTime>
  <Words>1122</Words>
  <Application>Microsoft Macintosh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Brand personality  &amp; consumers</vt:lpstr>
      <vt:lpstr>Introduction to Brand Personality</vt:lpstr>
      <vt:lpstr>Brand Personality Dimensions</vt:lpstr>
      <vt:lpstr>5 Dimensions of Brand Personality</vt:lpstr>
      <vt:lpstr>Starbucks Brand Personality</vt:lpstr>
      <vt:lpstr>Starbucks Characteristics</vt:lpstr>
      <vt:lpstr>Formation of Brand Personality</vt:lpstr>
      <vt:lpstr>Starbucks Brand Personality</vt:lpstr>
      <vt:lpstr>Starbucks Logo</vt:lpstr>
      <vt:lpstr>Brand Personality Appeal</vt:lpstr>
      <vt:lpstr>Personality and Brand Relationships</vt:lpstr>
      <vt:lpstr>Brand Relationships</vt:lpstr>
      <vt:lpstr>PowerPoint Presentation</vt:lpstr>
      <vt:lpstr>Wrapping It All Up</vt:lpstr>
      <vt:lpstr>PowerPoint Presentation</vt:lpstr>
    </vt:vector>
  </TitlesOfParts>
  <Company>Oliver Hume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personality  &amp; consumers</dc:title>
  <dc:creator>Todd Leggatt</dc:creator>
  <cp:lastModifiedBy>Sara Son</cp:lastModifiedBy>
  <cp:revision>85</cp:revision>
  <dcterms:created xsi:type="dcterms:W3CDTF">2014-12-08T05:36:20Z</dcterms:created>
  <dcterms:modified xsi:type="dcterms:W3CDTF">2014-12-11T11:52:47Z</dcterms:modified>
</cp:coreProperties>
</file>