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5CC598-864F-49E0-9588-FFCBC24BD049}" type="doc">
      <dgm:prSet loTypeId="urn:microsoft.com/office/officeart/2005/8/layout/process3" loCatId="process" qsTypeId="urn:microsoft.com/office/officeart/2005/8/quickstyle/simple1" qsCatId="simple" csTypeId="urn:microsoft.com/office/officeart/2005/8/colors/colorful1#1" csCatId="colorful" phldr="1"/>
      <dgm:spPr/>
    </dgm:pt>
    <dgm:pt modelId="{664EC20F-4B21-4CD2-9EE4-68E091E5792E}">
      <dgm:prSet phldrT="[Text]"/>
      <dgm:spPr/>
      <dgm:t>
        <a:bodyPr/>
        <a:lstStyle/>
        <a:p>
          <a:r>
            <a:rPr lang="en-US" dirty="0" smtClean="0"/>
            <a:t>Step 1</a:t>
          </a:r>
          <a:endParaRPr lang="en-US" dirty="0"/>
        </a:p>
      </dgm:t>
    </dgm:pt>
    <dgm:pt modelId="{BE511F82-140E-41F5-AA23-4DDCCB47728D}" type="parTrans" cxnId="{5CE03A3C-09E0-4842-AF4B-E157B8B4C3E7}">
      <dgm:prSet/>
      <dgm:spPr/>
      <dgm:t>
        <a:bodyPr/>
        <a:lstStyle/>
        <a:p>
          <a:endParaRPr lang="en-US"/>
        </a:p>
      </dgm:t>
    </dgm:pt>
    <dgm:pt modelId="{FC13AF4E-8F41-41E1-9762-C8A495E655AE}" type="sibTrans" cxnId="{5CE03A3C-09E0-4842-AF4B-E157B8B4C3E7}">
      <dgm:prSet/>
      <dgm:spPr/>
      <dgm:t>
        <a:bodyPr/>
        <a:lstStyle/>
        <a:p>
          <a:endParaRPr lang="en-US"/>
        </a:p>
      </dgm:t>
    </dgm:pt>
    <dgm:pt modelId="{0E2DE6BA-D6C7-4256-8439-16883F25AB35}">
      <dgm:prSet phldrT="[Text]"/>
      <dgm:spPr/>
      <dgm:t>
        <a:bodyPr/>
        <a:lstStyle/>
        <a:p>
          <a:r>
            <a:rPr lang="en-US" dirty="0" smtClean="0"/>
            <a:t>Step 2</a:t>
          </a:r>
          <a:endParaRPr lang="en-US" dirty="0"/>
        </a:p>
      </dgm:t>
    </dgm:pt>
    <dgm:pt modelId="{E3452E03-905F-4B3F-BE77-33CA88D49AEF}" type="parTrans" cxnId="{F8BBD5C8-63B2-4113-BCEA-4CCD50AB072B}">
      <dgm:prSet/>
      <dgm:spPr/>
      <dgm:t>
        <a:bodyPr/>
        <a:lstStyle/>
        <a:p>
          <a:endParaRPr lang="en-US"/>
        </a:p>
      </dgm:t>
    </dgm:pt>
    <dgm:pt modelId="{65C76B30-9254-49F0-A80F-11889DB44F58}" type="sibTrans" cxnId="{F8BBD5C8-63B2-4113-BCEA-4CCD50AB072B}">
      <dgm:prSet/>
      <dgm:spPr/>
      <dgm:t>
        <a:bodyPr/>
        <a:lstStyle/>
        <a:p>
          <a:endParaRPr lang="en-US"/>
        </a:p>
      </dgm:t>
    </dgm:pt>
    <dgm:pt modelId="{47D394D7-0534-47E1-8EEC-CDBD3DC109D9}">
      <dgm:prSet phldrT="[Text]"/>
      <dgm:spPr/>
      <dgm:t>
        <a:bodyPr/>
        <a:lstStyle/>
        <a:p>
          <a:r>
            <a:rPr lang="en-US" dirty="0" smtClean="0"/>
            <a:t>Step 3</a:t>
          </a:r>
          <a:endParaRPr lang="en-US" dirty="0"/>
        </a:p>
      </dgm:t>
    </dgm:pt>
    <dgm:pt modelId="{69B90AD4-94B1-4740-8F3A-6A7DBD73A5F5}" type="parTrans" cxnId="{9EC74A11-1327-4E43-A311-52EB198D1CC8}">
      <dgm:prSet/>
      <dgm:spPr/>
      <dgm:t>
        <a:bodyPr/>
        <a:lstStyle/>
        <a:p>
          <a:endParaRPr lang="en-US"/>
        </a:p>
      </dgm:t>
    </dgm:pt>
    <dgm:pt modelId="{F9A926C0-AAAB-4AEE-AD67-6665EA8AC3D2}" type="sibTrans" cxnId="{9EC74A11-1327-4E43-A311-52EB198D1CC8}">
      <dgm:prSet/>
      <dgm:spPr/>
      <dgm:t>
        <a:bodyPr/>
        <a:lstStyle/>
        <a:p>
          <a:endParaRPr lang="en-US"/>
        </a:p>
      </dgm:t>
    </dgm:pt>
    <dgm:pt modelId="{BC1975DA-6B06-437C-BDDA-16C590884AF8}">
      <dgm:prSet phldrT="[Text]"/>
      <dgm:spPr/>
      <dgm:t>
        <a:bodyPr/>
        <a:lstStyle/>
        <a:p>
          <a:r>
            <a:rPr lang="en-US" dirty="0" smtClean="0"/>
            <a:t>Target market</a:t>
          </a:r>
          <a:endParaRPr lang="en-US" dirty="0"/>
        </a:p>
      </dgm:t>
    </dgm:pt>
    <dgm:pt modelId="{396ECC0E-829C-4EA9-9C48-2EBA8A6584E3}" type="parTrans" cxnId="{49275227-3274-41EF-8BD3-C0644A482E34}">
      <dgm:prSet/>
      <dgm:spPr/>
      <dgm:t>
        <a:bodyPr/>
        <a:lstStyle/>
        <a:p>
          <a:endParaRPr lang="en-US"/>
        </a:p>
      </dgm:t>
    </dgm:pt>
    <dgm:pt modelId="{FBF5439F-5D87-4710-8C84-70A13FE61E66}" type="sibTrans" cxnId="{49275227-3274-41EF-8BD3-C0644A482E34}">
      <dgm:prSet/>
      <dgm:spPr/>
      <dgm:t>
        <a:bodyPr/>
        <a:lstStyle/>
        <a:p>
          <a:endParaRPr lang="en-US"/>
        </a:p>
      </dgm:t>
    </dgm:pt>
    <dgm:pt modelId="{8268406A-997A-4C27-96E3-162BA1240AC3}">
      <dgm:prSet phldrT="[Text]"/>
      <dgm:spPr/>
      <dgm:t>
        <a:bodyPr/>
        <a:lstStyle/>
        <a:p>
          <a:r>
            <a:rPr lang="en-US" dirty="0" smtClean="0"/>
            <a:t>Price</a:t>
          </a:r>
          <a:endParaRPr lang="en-US" dirty="0"/>
        </a:p>
      </dgm:t>
    </dgm:pt>
    <dgm:pt modelId="{C27378FD-5D57-440F-BC30-6018A729DDBD}" type="parTrans" cxnId="{CC271C7E-512D-4AE6-B695-D7E01341EB59}">
      <dgm:prSet/>
      <dgm:spPr/>
      <dgm:t>
        <a:bodyPr/>
        <a:lstStyle/>
        <a:p>
          <a:endParaRPr lang="en-US"/>
        </a:p>
      </dgm:t>
    </dgm:pt>
    <dgm:pt modelId="{4E63A87A-E37D-4DDD-83B3-503208CE6327}" type="sibTrans" cxnId="{CC271C7E-512D-4AE6-B695-D7E01341EB59}">
      <dgm:prSet/>
      <dgm:spPr/>
      <dgm:t>
        <a:bodyPr/>
        <a:lstStyle/>
        <a:p>
          <a:endParaRPr lang="en-US"/>
        </a:p>
      </dgm:t>
    </dgm:pt>
    <dgm:pt modelId="{D733F28D-7623-4AA9-B2DB-CC49F2EE1D6F}">
      <dgm:prSet phldrT="[Text]"/>
      <dgm:spPr/>
      <dgm:t>
        <a:bodyPr/>
        <a:lstStyle/>
        <a:p>
          <a:r>
            <a:rPr lang="en-US" dirty="0" smtClean="0"/>
            <a:t>Long-run sales</a:t>
          </a:r>
          <a:endParaRPr lang="en-US" dirty="0"/>
        </a:p>
      </dgm:t>
    </dgm:pt>
    <dgm:pt modelId="{FADC99C9-5E7C-422C-90B0-655366E11395}" type="parTrans" cxnId="{3A5B6E0B-166B-42B6-AE5A-F8FF5150FB66}">
      <dgm:prSet/>
      <dgm:spPr/>
      <dgm:t>
        <a:bodyPr/>
        <a:lstStyle/>
        <a:p>
          <a:endParaRPr lang="en-US"/>
        </a:p>
      </dgm:t>
    </dgm:pt>
    <dgm:pt modelId="{A04D0B30-BBF3-4B39-B44C-0A9E02664128}" type="sibTrans" cxnId="{3A5B6E0B-166B-42B6-AE5A-F8FF5150FB66}">
      <dgm:prSet/>
      <dgm:spPr/>
      <dgm:t>
        <a:bodyPr/>
        <a:lstStyle/>
        <a:p>
          <a:endParaRPr lang="en-US"/>
        </a:p>
      </dgm:t>
    </dgm:pt>
    <dgm:pt modelId="{B3B307C1-E17B-480F-84BF-6A7B4D7A3230}">
      <dgm:prSet phldrT="[Text]"/>
      <dgm:spPr/>
      <dgm:t>
        <a:bodyPr/>
        <a:lstStyle/>
        <a:p>
          <a:r>
            <a:rPr lang="en-US" dirty="0" smtClean="0"/>
            <a:t>Planned value proposition</a:t>
          </a:r>
          <a:endParaRPr lang="en-US" dirty="0"/>
        </a:p>
      </dgm:t>
    </dgm:pt>
    <dgm:pt modelId="{27DF1107-1AA3-4907-9BBB-9B99CAC49207}" type="parTrans" cxnId="{42BE47C7-19A9-4B81-8505-B74B5ADA2998}">
      <dgm:prSet/>
      <dgm:spPr/>
      <dgm:t>
        <a:bodyPr/>
        <a:lstStyle/>
        <a:p>
          <a:endParaRPr lang="en-US"/>
        </a:p>
      </dgm:t>
    </dgm:pt>
    <dgm:pt modelId="{230134CE-4746-4339-B731-9EB1FAF3D63D}" type="sibTrans" cxnId="{42BE47C7-19A9-4B81-8505-B74B5ADA2998}">
      <dgm:prSet/>
      <dgm:spPr/>
      <dgm:t>
        <a:bodyPr/>
        <a:lstStyle/>
        <a:p>
          <a:endParaRPr lang="en-US"/>
        </a:p>
      </dgm:t>
    </dgm:pt>
    <dgm:pt modelId="{41B40F74-D407-4C02-BB62-75231870ABDE}">
      <dgm:prSet phldrT="[Text]"/>
      <dgm:spPr/>
      <dgm:t>
        <a:bodyPr/>
        <a:lstStyle/>
        <a:p>
          <a:r>
            <a:rPr lang="en-US" dirty="0" smtClean="0"/>
            <a:t>Sales</a:t>
          </a:r>
          <a:endParaRPr lang="en-US" dirty="0"/>
        </a:p>
      </dgm:t>
    </dgm:pt>
    <dgm:pt modelId="{89908D1C-640C-4C87-87D0-743DB782FB50}" type="parTrans" cxnId="{2B02F345-70AE-4FD8-9698-ABB82C505B6D}">
      <dgm:prSet/>
      <dgm:spPr/>
      <dgm:t>
        <a:bodyPr/>
        <a:lstStyle/>
        <a:p>
          <a:endParaRPr lang="en-US"/>
        </a:p>
      </dgm:t>
    </dgm:pt>
    <dgm:pt modelId="{9F24423D-C05C-4178-837A-33B8E1DC329E}" type="sibTrans" cxnId="{2B02F345-70AE-4FD8-9698-ABB82C505B6D}">
      <dgm:prSet/>
      <dgm:spPr/>
      <dgm:t>
        <a:bodyPr/>
        <a:lstStyle/>
        <a:p>
          <a:endParaRPr lang="en-US"/>
        </a:p>
      </dgm:t>
    </dgm:pt>
    <dgm:pt modelId="{FB3312CE-23AF-4D4C-9AB4-5EFC99D212CA}">
      <dgm:prSet phldrT="[Text]"/>
      <dgm:spPr/>
      <dgm:t>
        <a:bodyPr/>
        <a:lstStyle/>
        <a:p>
          <a:r>
            <a:rPr lang="en-US" dirty="0" smtClean="0"/>
            <a:t>Market share</a:t>
          </a:r>
          <a:endParaRPr lang="en-US" dirty="0"/>
        </a:p>
      </dgm:t>
    </dgm:pt>
    <dgm:pt modelId="{A58BFA43-2874-441D-9613-771C93C3EF2A}" type="parTrans" cxnId="{45786622-F8FB-424E-9C5E-A60B425366BD}">
      <dgm:prSet/>
      <dgm:spPr/>
      <dgm:t>
        <a:bodyPr/>
        <a:lstStyle/>
        <a:p>
          <a:endParaRPr lang="en-US"/>
        </a:p>
      </dgm:t>
    </dgm:pt>
    <dgm:pt modelId="{512E9E50-0145-4993-A4D4-139A52972AF6}" type="sibTrans" cxnId="{45786622-F8FB-424E-9C5E-A60B425366BD}">
      <dgm:prSet/>
      <dgm:spPr/>
      <dgm:t>
        <a:bodyPr/>
        <a:lstStyle/>
        <a:p>
          <a:endParaRPr lang="en-US"/>
        </a:p>
      </dgm:t>
    </dgm:pt>
    <dgm:pt modelId="{8F919C6A-AD98-4A26-8858-B77C20137D6E}">
      <dgm:prSet phldrT="[Text]"/>
      <dgm:spPr/>
      <dgm:t>
        <a:bodyPr/>
        <a:lstStyle/>
        <a:p>
          <a:r>
            <a:rPr lang="en-US" dirty="0" smtClean="0"/>
            <a:t>Profit goals</a:t>
          </a:r>
          <a:endParaRPr lang="en-US" dirty="0"/>
        </a:p>
      </dgm:t>
    </dgm:pt>
    <dgm:pt modelId="{434BDEBA-5308-49A7-A4D3-6C7F810BF3D4}" type="parTrans" cxnId="{D04DD006-024B-44F6-B2EF-E8C7A4F6ADED}">
      <dgm:prSet/>
      <dgm:spPr/>
      <dgm:t>
        <a:bodyPr/>
        <a:lstStyle/>
        <a:p>
          <a:endParaRPr lang="en-US"/>
        </a:p>
      </dgm:t>
    </dgm:pt>
    <dgm:pt modelId="{B0DCE817-82E5-445F-A42F-316E2DC391ED}" type="sibTrans" cxnId="{D04DD006-024B-44F6-B2EF-E8C7A4F6ADED}">
      <dgm:prSet/>
      <dgm:spPr/>
      <dgm:t>
        <a:bodyPr/>
        <a:lstStyle/>
        <a:p>
          <a:endParaRPr lang="en-US"/>
        </a:p>
      </dgm:t>
    </dgm:pt>
    <dgm:pt modelId="{CABC8308-816A-4260-B45C-32AD1A93CF0A}">
      <dgm:prSet phldrT="[Text]"/>
      <dgm:spPr/>
      <dgm:t>
        <a:bodyPr/>
        <a:lstStyle/>
        <a:p>
          <a:r>
            <a:rPr lang="en-US" dirty="0" smtClean="0"/>
            <a:t>Distribution</a:t>
          </a:r>
          <a:endParaRPr lang="en-US" dirty="0"/>
        </a:p>
      </dgm:t>
    </dgm:pt>
    <dgm:pt modelId="{33260099-9776-4664-9AEE-F24892C328E3}" type="parTrans" cxnId="{5DEAD93E-FF76-4DC0-BC59-00AF45C7D64C}">
      <dgm:prSet/>
      <dgm:spPr/>
      <dgm:t>
        <a:bodyPr/>
        <a:lstStyle/>
        <a:p>
          <a:endParaRPr lang="en-US"/>
        </a:p>
      </dgm:t>
    </dgm:pt>
    <dgm:pt modelId="{BA454D64-7E0C-48F6-A8E6-72F0CB33979E}" type="sibTrans" cxnId="{5DEAD93E-FF76-4DC0-BC59-00AF45C7D64C}">
      <dgm:prSet/>
      <dgm:spPr/>
      <dgm:t>
        <a:bodyPr/>
        <a:lstStyle/>
        <a:p>
          <a:endParaRPr lang="en-US"/>
        </a:p>
      </dgm:t>
    </dgm:pt>
    <dgm:pt modelId="{7F46046A-5331-4BD9-8D42-A0C5952598C5}">
      <dgm:prSet phldrT="[Text]"/>
      <dgm:spPr/>
      <dgm:t>
        <a:bodyPr/>
        <a:lstStyle/>
        <a:p>
          <a:r>
            <a:rPr lang="en-US" dirty="0" smtClean="0"/>
            <a:t>Marketing budget</a:t>
          </a:r>
          <a:endParaRPr lang="en-US" dirty="0"/>
        </a:p>
      </dgm:t>
    </dgm:pt>
    <dgm:pt modelId="{B77ED1E3-D4BE-4A0F-BEC1-53E0A2018649}" type="parTrans" cxnId="{AD840381-D4FB-455D-BE9C-062AD725C616}">
      <dgm:prSet/>
      <dgm:spPr/>
      <dgm:t>
        <a:bodyPr/>
        <a:lstStyle/>
        <a:p>
          <a:endParaRPr lang="en-US"/>
        </a:p>
      </dgm:t>
    </dgm:pt>
    <dgm:pt modelId="{DD8E01A0-74BD-49E4-82B5-F9D4939AE4EC}" type="sibTrans" cxnId="{AD840381-D4FB-455D-BE9C-062AD725C616}">
      <dgm:prSet/>
      <dgm:spPr/>
      <dgm:t>
        <a:bodyPr/>
        <a:lstStyle/>
        <a:p>
          <a:endParaRPr lang="en-US"/>
        </a:p>
      </dgm:t>
    </dgm:pt>
    <dgm:pt modelId="{C46C98B0-A92F-4895-8B98-6DC3249C11A6}">
      <dgm:prSet phldrT="[Text]"/>
      <dgm:spPr/>
      <dgm:t>
        <a:bodyPr/>
        <a:lstStyle/>
        <a:p>
          <a:r>
            <a:rPr lang="en-US" dirty="0" smtClean="0"/>
            <a:t>Profit goals</a:t>
          </a:r>
          <a:endParaRPr lang="en-US" dirty="0"/>
        </a:p>
      </dgm:t>
    </dgm:pt>
    <dgm:pt modelId="{A2665B01-1B1C-45E6-9A1A-F38162B62993}" type="parTrans" cxnId="{C2DD3188-D761-41CE-AE6F-14D193D59A6F}">
      <dgm:prSet/>
      <dgm:spPr/>
      <dgm:t>
        <a:bodyPr/>
        <a:lstStyle/>
        <a:p>
          <a:endParaRPr lang="en-US"/>
        </a:p>
      </dgm:t>
    </dgm:pt>
    <dgm:pt modelId="{1AA73E04-B37D-44CC-A42D-734762169506}" type="sibTrans" cxnId="{C2DD3188-D761-41CE-AE6F-14D193D59A6F}">
      <dgm:prSet/>
      <dgm:spPr/>
      <dgm:t>
        <a:bodyPr/>
        <a:lstStyle/>
        <a:p>
          <a:endParaRPr lang="en-US"/>
        </a:p>
      </dgm:t>
    </dgm:pt>
    <dgm:pt modelId="{544EAEA7-AA71-4453-9ACB-FCDE93082D56}">
      <dgm:prSet phldrT="[Text]"/>
      <dgm:spPr/>
      <dgm:t>
        <a:bodyPr/>
        <a:lstStyle/>
        <a:p>
          <a:r>
            <a:rPr lang="en-US" dirty="0" smtClean="0"/>
            <a:t>Marketing mix strategy</a:t>
          </a:r>
          <a:endParaRPr lang="en-US" dirty="0"/>
        </a:p>
      </dgm:t>
    </dgm:pt>
    <dgm:pt modelId="{05A8ECA4-C01A-4F77-B35B-F91F85017944}" type="parTrans" cxnId="{FD001DD3-CE3A-44C4-93BA-8159B317DE1A}">
      <dgm:prSet/>
      <dgm:spPr/>
      <dgm:t>
        <a:bodyPr/>
        <a:lstStyle/>
        <a:p>
          <a:endParaRPr lang="en-US"/>
        </a:p>
      </dgm:t>
    </dgm:pt>
    <dgm:pt modelId="{1B51A607-1B18-4547-9953-B3AFB299D379}" type="sibTrans" cxnId="{FD001DD3-CE3A-44C4-93BA-8159B317DE1A}">
      <dgm:prSet/>
      <dgm:spPr/>
      <dgm:t>
        <a:bodyPr/>
        <a:lstStyle/>
        <a:p>
          <a:endParaRPr lang="en-US"/>
        </a:p>
      </dgm:t>
    </dgm:pt>
    <dgm:pt modelId="{1FA7373A-48F7-421F-8FAA-4555C1063852}" type="pres">
      <dgm:prSet presAssocID="{EF5CC598-864F-49E0-9588-FFCBC24BD049}" presName="linearFlow" presStyleCnt="0">
        <dgm:presLayoutVars>
          <dgm:dir/>
          <dgm:animLvl val="lvl"/>
          <dgm:resizeHandles val="exact"/>
        </dgm:presLayoutVars>
      </dgm:prSet>
      <dgm:spPr/>
    </dgm:pt>
    <dgm:pt modelId="{C03B1B77-0BF7-4A76-B7FB-112F92A26D73}" type="pres">
      <dgm:prSet presAssocID="{664EC20F-4B21-4CD2-9EE4-68E091E5792E}" presName="composite" presStyleCnt="0"/>
      <dgm:spPr/>
    </dgm:pt>
    <dgm:pt modelId="{7639373A-4011-4757-B518-2663C9A10CD0}" type="pres">
      <dgm:prSet presAssocID="{664EC20F-4B21-4CD2-9EE4-68E091E5792E}" presName="parTx" presStyleLbl="node1" presStyleIdx="0" presStyleCnt="3">
        <dgm:presLayoutVars>
          <dgm:chMax val="0"/>
          <dgm:chPref val="0"/>
          <dgm:bulletEnabled val="1"/>
        </dgm:presLayoutVars>
      </dgm:prSet>
      <dgm:spPr/>
      <dgm:t>
        <a:bodyPr/>
        <a:lstStyle/>
        <a:p>
          <a:endParaRPr lang="en-US"/>
        </a:p>
      </dgm:t>
    </dgm:pt>
    <dgm:pt modelId="{DB3EC109-CAD4-4D72-B48C-882804B79CE3}" type="pres">
      <dgm:prSet presAssocID="{664EC20F-4B21-4CD2-9EE4-68E091E5792E}" presName="parSh" presStyleLbl="node1" presStyleIdx="0" presStyleCnt="3"/>
      <dgm:spPr/>
      <dgm:t>
        <a:bodyPr/>
        <a:lstStyle/>
        <a:p>
          <a:endParaRPr lang="en-US"/>
        </a:p>
      </dgm:t>
    </dgm:pt>
    <dgm:pt modelId="{0556E606-D930-496B-869A-0A51390016ED}" type="pres">
      <dgm:prSet presAssocID="{664EC20F-4B21-4CD2-9EE4-68E091E5792E}" presName="desTx" presStyleLbl="fgAcc1" presStyleIdx="0" presStyleCnt="3">
        <dgm:presLayoutVars>
          <dgm:bulletEnabled val="1"/>
        </dgm:presLayoutVars>
      </dgm:prSet>
      <dgm:spPr/>
      <dgm:t>
        <a:bodyPr/>
        <a:lstStyle/>
        <a:p>
          <a:endParaRPr lang="en-US"/>
        </a:p>
      </dgm:t>
    </dgm:pt>
    <dgm:pt modelId="{EA76D613-7C8F-460E-BA64-A9838995EA1A}" type="pres">
      <dgm:prSet presAssocID="{FC13AF4E-8F41-41E1-9762-C8A495E655AE}" presName="sibTrans" presStyleLbl="sibTrans2D1" presStyleIdx="0" presStyleCnt="2"/>
      <dgm:spPr/>
      <dgm:t>
        <a:bodyPr/>
        <a:lstStyle/>
        <a:p>
          <a:endParaRPr lang="en-US"/>
        </a:p>
      </dgm:t>
    </dgm:pt>
    <dgm:pt modelId="{D3287496-C670-4B08-BFE9-04CAA0102521}" type="pres">
      <dgm:prSet presAssocID="{FC13AF4E-8F41-41E1-9762-C8A495E655AE}" presName="connTx" presStyleLbl="sibTrans2D1" presStyleIdx="0" presStyleCnt="2"/>
      <dgm:spPr/>
      <dgm:t>
        <a:bodyPr/>
        <a:lstStyle/>
        <a:p>
          <a:endParaRPr lang="en-US"/>
        </a:p>
      </dgm:t>
    </dgm:pt>
    <dgm:pt modelId="{608B2102-4453-403F-9CCB-DB363D021702}" type="pres">
      <dgm:prSet presAssocID="{0E2DE6BA-D6C7-4256-8439-16883F25AB35}" presName="composite" presStyleCnt="0"/>
      <dgm:spPr/>
    </dgm:pt>
    <dgm:pt modelId="{E776F4FB-9169-4394-BBCC-31CF21C4F102}" type="pres">
      <dgm:prSet presAssocID="{0E2DE6BA-D6C7-4256-8439-16883F25AB35}" presName="parTx" presStyleLbl="node1" presStyleIdx="0" presStyleCnt="3">
        <dgm:presLayoutVars>
          <dgm:chMax val="0"/>
          <dgm:chPref val="0"/>
          <dgm:bulletEnabled val="1"/>
        </dgm:presLayoutVars>
      </dgm:prSet>
      <dgm:spPr/>
      <dgm:t>
        <a:bodyPr/>
        <a:lstStyle/>
        <a:p>
          <a:endParaRPr lang="en-US"/>
        </a:p>
      </dgm:t>
    </dgm:pt>
    <dgm:pt modelId="{C914D8AC-9AA8-4F44-A4DB-286DC63D4192}" type="pres">
      <dgm:prSet presAssocID="{0E2DE6BA-D6C7-4256-8439-16883F25AB35}" presName="parSh" presStyleLbl="node1" presStyleIdx="1" presStyleCnt="3"/>
      <dgm:spPr/>
      <dgm:t>
        <a:bodyPr/>
        <a:lstStyle/>
        <a:p>
          <a:endParaRPr lang="en-US"/>
        </a:p>
      </dgm:t>
    </dgm:pt>
    <dgm:pt modelId="{ED675BEA-7EE4-4869-A38C-1A4D5FEC27CE}" type="pres">
      <dgm:prSet presAssocID="{0E2DE6BA-D6C7-4256-8439-16883F25AB35}" presName="desTx" presStyleLbl="fgAcc1" presStyleIdx="1" presStyleCnt="3">
        <dgm:presLayoutVars>
          <dgm:bulletEnabled val="1"/>
        </dgm:presLayoutVars>
      </dgm:prSet>
      <dgm:spPr/>
      <dgm:t>
        <a:bodyPr/>
        <a:lstStyle/>
        <a:p>
          <a:endParaRPr lang="en-US"/>
        </a:p>
      </dgm:t>
    </dgm:pt>
    <dgm:pt modelId="{5F5A2E32-417E-4023-AF67-CDC3783F25C3}" type="pres">
      <dgm:prSet presAssocID="{65C76B30-9254-49F0-A80F-11889DB44F58}" presName="sibTrans" presStyleLbl="sibTrans2D1" presStyleIdx="1" presStyleCnt="2"/>
      <dgm:spPr/>
      <dgm:t>
        <a:bodyPr/>
        <a:lstStyle/>
        <a:p>
          <a:endParaRPr lang="en-US"/>
        </a:p>
      </dgm:t>
    </dgm:pt>
    <dgm:pt modelId="{61F59F43-7279-469F-8108-81CCB6D275D3}" type="pres">
      <dgm:prSet presAssocID="{65C76B30-9254-49F0-A80F-11889DB44F58}" presName="connTx" presStyleLbl="sibTrans2D1" presStyleIdx="1" presStyleCnt="2"/>
      <dgm:spPr/>
      <dgm:t>
        <a:bodyPr/>
        <a:lstStyle/>
        <a:p>
          <a:endParaRPr lang="en-US"/>
        </a:p>
      </dgm:t>
    </dgm:pt>
    <dgm:pt modelId="{9610483D-9C4A-44B1-9EE5-0B295F2FAE5D}" type="pres">
      <dgm:prSet presAssocID="{47D394D7-0534-47E1-8EEC-CDBD3DC109D9}" presName="composite" presStyleCnt="0"/>
      <dgm:spPr/>
    </dgm:pt>
    <dgm:pt modelId="{CB41BD0C-4135-465C-AD1F-56C150010294}" type="pres">
      <dgm:prSet presAssocID="{47D394D7-0534-47E1-8EEC-CDBD3DC109D9}" presName="parTx" presStyleLbl="node1" presStyleIdx="1" presStyleCnt="3">
        <dgm:presLayoutVars>
          <dgm:chMax val="0"/>
          <dgm:chPref val="0"/>
          <dgm:bulletEnabled val="1"/>
        </dgm:presLayoutVars>
      </dgm:prSet>
      <dgm:spPr/>
      <dgm:t>
        <a:bodyPr/>
        <a:lstStyle/>
        <a:p>
          <a:endParaRPr lang="en-US"/>
        </a:p>
      </dgm:t>
    </dgm:pt>
    <dgm:pt modelId="{0A3BD491-1957-41F7-847D-B3C2705FCAA4}" type="pres">
      <dgm:prSet presAssocID="{47D394D7-0534-47E1-8EEC-CDBD3DC109D9}" presName="parSh" presStyleLbl="node1" presStyleIdx="2" presStyleCnt="3"/>
      <dgm:spPr/>
      <dgm:t>
        <a:bodyPr/>
        <a:lstStyle/>
        <a:p>
          <a:endParaRPr lang="en-US"/>
        </a:p>
      </dgm:t>
    </dgm:pt>
    <dgm:pt modelId="{28027D43-6CE5-452B-8825-195F56B04316}" type="pres">
      <dgm:prSet presAssocID="{47D394D7-0534-47E1-8EEC-CDBD3DC109D9}" presName="desTx" presStyleLbl="fgAcc1" presStyleIdx="2" presStyleCnt="3">
        <dgm:presLayoutVars>
          <dgm:bulletEnabled val="1"/>
        </dgm:presLayoutVars>
      </dgm:prSet>
      <dgm:spPr/>
      <dgm:t>
        <a:bodyPr/>
        <a:lstStyle/>
        <a:p>
          <a:endParaRPr lang="en-US"/>
        </a:p>
      </dgm:t>
    </dgm:pt>
  </dgm:ptLst>
  <dgm:cxnLst>
    <dgm:cxn modelId="{3A5B6E0B-166B-42B6-AE5A-F8FF5150FB66}" srcId="{47D394D7-0534-47E1-8EEC-CDBD3DC109D9}" destId="{D733F28D-7623-4AA9-B2DB-CC49F2EE1D6F}" srcOrd="0" destOrd="0" parTransId="{FADC99C9-5E7C-422C-90B0-655366E11395}" sibTransId="{A04D0B30-BBF3-4B39-B44C-0A9E02664128}"/>
    <dgm:cxn modelId="{CC271C7E-512D-4AE6-B695-D7E01341EB59}" srcId="{0E2DE6BA-D6C7-4256-8439-16883F25AB35}" destId="{8268406A-997A-4C27-96E3-162BA1240AC3}" srcOrd="0" destOrd="0" parTransId="{C27378FD-5D57-440F-BC30-6018A729DDBD}" sibTransId="{4E63A87A-E37D-4DDD-83B3-503208CE6327}"/>
    <dgm:cxn modelId="{752F7D7D-7CCF-4220-AE74-64AE20984B8C}" type="presOf" srcId="{EF5CC598-864F-49E0-9588-FFCBC24BD049}" destId="{1FA7373A-48F7-421F-8FAA-4555C1063852}" srcOrd="0" destOrd="0" presId="urn:microsoft.com/office/officeart/2005/8/layout/process3"/>
    <dgm:cxn modelId="{015BAE8D-9247-4B5A-8142-C07879A14959}" type="presOf" srcId="{FC13AF4E-8F41-41E1-9762-C8A495E655AE}" destId="{D3287496-C670-4B08-BFE9-04CAA0102521}" srcOrd="1" destOrd="0" presId="urn:microsoft.com/office/officeart/2005/8/layout/process3"/>
    <dgm:cxn modelId="{998B5416-DB4E-4AA1-B299-897C6764A43D}" type="presOf" srcId="{7F46046A-5331-4BD9-8D42-A0C5952598C5}" destId="{ED675BEA-7EE4-4869-A38C-1A4D5FEC27CE}" srcOrd="0" destOrd="2" presId="urn:microsoft.com/office/officeart/2005/8/layout/process3"/>
    <dgm:cxn modelId="{79FDF43A-521A-42E6-A681-74336BEFE3A3}" type="presOf" srcId="{FB3312CE-23AF-4D4C-9AB4-5EFC99D212CA}" destId="{0556E606-D930-496B-869A-0A51390016ED}" srcOrd="0" destOrd="3" presId="urn:microsoft.com/office/officeart/2005/8/layout/process3"/>
    <dgm:cxn modelId="{B9840DB5-7202-468A-8606-954CAAE457C3}" type="presOf" srcId="{B3B307C1-E17B-480F-84BF-6A7B4D7A3230}" destId="{0556E606-D930-496B-869A-0A51390016ED}" srcOrd="0" destOrd="1" presId="urn:microsoft.com/office/officeart/2005/8/layout/process3"/>
    <dgm:cxn modelId="{5DEAD93E-FF76-4DC0-BC59-00AF45C7D64C}" srcId="{0E2DE6BA-D6C7-4256-8439-16883F25AB35}" destId="{CABC8308-816A-4260-B45C-32AD1A93CF0A}" srcOrd="1" destOrd="0" parTransId="{33260099-9776-4664-9AEE-F24892C328E3}" sibTransId="{BA454D64-7E0C-48F6-A8E6-72F0CB33979E}"/>
    <dgm:cxn modelId="{D41654E2-6ED9-44FF-9ED3-CFBFCD2F6B55}" type="presOf" srcId="{8F919C6A-AD98-4A26-8858-B77C20137D6E}" destId="{0556E606-D930-496B-869A-0A51390016ED}" srcOrd="0" destOrd="4" presId="urn:microsoft.com/office/officeart/2005/8/layout/process3"/>
    <dgm:cxn modelId="{AA5A08BE-3CD2-49AD-A6E6-964D8AC72903}" type="presOf" srcId="{47D394D7-0534-47E1-8EEC-CDBD3DC109D9}" destId="{CB41BD0C-4135-465C-AD1F-56C150010294}" srcOrd="0" destOrd="0" presId="urn:microsoft.com/office/officeart/2005/8/layout/process3"/>
    <dgm:cxn modelId="{FD001DD3-CE3A-44C4-93BA-8159B317DE1A}" srcId="{47D394D7-0534-47E1-8EEC-CDBD3DC109D9}" destId="{544EAEA7-AA71-4453-9ACB-FCDE93082D56}" srcOrd="2" destOrd="0" parTransId="{05A8ECA4-C01A-4F77-B35B-F91F85017944}" sibTransId="{1B51A607-1B18-4547-9953-B3AFB299D379}"/>
    <dgm:cxn modelId="{F08D930C-0802-4F7A-B774-CDE4AB3BC77E}" type="presOf" srcId="{FC13AF4E-8F41-41E1-9762-C8A495E655AE}" destId="{EA76D613-7C8F-460E-BA64-A9838995EA1A}" srcOrd="0" destOrd="0" presId="urn:microsoft.com/office/officeart/2005/8/layout/process3"/>
    <dgm:cxn modelId="{BE110368-D095-4A04-AA9B-2AAA2CAFA87D}" type="presOf" srcId="{0E2DE6BA-D6C7-4256-8439-16883F25AB35}" destId="{C914D8AC-9AA8-4F44-A4DB-286DC63D4192}" srcOrd="1" destOrd="0" presId="urn:microsoft.com/office/officeart/2005/8/layout/process3"/>
    <dgm:cxn modelId="{DC2C41A2-4CB3-4473-A496-40B9BA4FF748}" type="presOf" srcId="{BC1975DA-6B06-437C-BDDA-16C590884AF8}" destId="{0556E606-D930-496B-869A-0A51390016ED}" srcOrd="0" destOrd="0" presId="urn:microsoft.com/office/officeart/2005/8/layout/process3"/>
    <dgm:cxn modelId="{D04DD006-024B-44F6-B2EF-E8C7A4F6ADED}" srcId="{664EC20F-4B21-4CD2-9EE4-68E091E5792E}" destId="{8F919C6A-AD98-4A26-8858-B77C20137D6E}" srcOrd="4" destOrd="0" parTransId="{434BDEBA-5308-49A7-A4D3-6C7F810BF3D4}" sibTransId="{B0DCE817-82E5-445F-A42F-316E2DC391ED}"/>
    <dgm:cxn modelId="{F8BBD5C8-63B2-4113-BCEA-4CCD50AB072B}" srcId="{EF5CC598-864F-49E0-9588-FFCBC24BD049}" destId="{0E2DE6BA-D6C7-4256-8439-16883F25AB35}" srcOrd="1" destOrd="0" parTransId="{E3452E03-905F-4B3F-BE77-33CA88D49AEF}" sibTransId="{65C76B30-9254-49F0-A80F-11889DB44F58}"/>
    <dgm:cxn modelId="{2B02F345-70AE-4FD8-9698-ABB82C505B6D}" srcId="{664EC20F-4B21-4CD2-9EE4-68E091E5792E}" destId="{41B40F74-D407-4C02-BB62-75231870ABDE}" srcOrd="2" destOrd="0" parTransId="{89908D1C-640C-4C87-87D0-743DB782FB50}" sibTransId="{9F24423D-C05C-4178-837A-33B8E1DC329E}"/>
    <dgm:cxn modelId="{66F4B5DE-5251-410C-9172-800912B8291E}" type="presOf" srcId="{65C76B30-9254-49F0-A80F-11889DB44F58}" destId="{5F5A2E32-417E-4023-AF67-CDC3783F25C3}" srcOrd="0" destOrd="0" presId="urn:microsoft.com/office/officeart/2005/8/layout/process3"/>
    <dgm:cxn modelId="{3C69ECD5-6C3A-4B22-AF5D-28B07D161FED}" type="presOf" srcId="{664EC20F-4B21-4CD2-9EE4-68E091E5792E}" destId="{DB3EC109-CAD4-4D72-B48C-882804B79CE3}" srcOrd="1" destOrd="0" presId="urn:microsoft.com/office/officeart/2005/8/layout/process3"/>
    <dgm:cxn modelId="{030DFF44-FBE4-46C8-99E8-6C91F0D6978F}" type="presOf" srcId="{8268406A-997A-4C27-96E3-162BA1240AC3}" destId="{ED675BEA-7EE4-4869-A38C-1A4D5FEC27CE}" srcOrd="0" destOrd="0" presId="urn:microsoft.com/office/officeart/2005/8/layout/process3"/>
    <dgm:cxn modelId="{C2DD3188-D761-41CE-AE6F-14D193D59A6F}" srcId="{47D394D7-0534-47E1-8EEC-CDBD3DC109D9}" destId="{C46C98B0-A92F-4895-8B98-6DC3249C11A6}" srcOrd="1" destOrd="0" parTransId="{A2665B01-1B1C-45E6-9A1A-F38162B62993}" sibTransId="{1AA73E04-B37D-44CC-A42D-734762169506}"/>
    <dgm:cxn modelId="{49275227-3274-41EF-8BD3-C0644A482E34}" srcId="{664EC20F-4B21-4CD2-9EE4-68E091E5792E}" destId="{BC1975DA-6B06-437C-BDDA-16C590884AF8}" srcOrd="0" destOrd="0" parTransId="{396ECC0E-829C-4EA9-9C48-2EBA8A6584E3}" sibTransId="{FBF5439F-5D87-4710-8C84-70A13FE61E66}"/>
    <dgm:cxn modelId="{9EEB589E-550D-4423-B7FC-D3A135B6DE93}" type="presOf" srcId="{544EAEA7-AA71-4453-9ACB-FCDE93082D56}" destId="{28027D43-6CE5-452B-8825-195F56B04316}" srcOrd="0" destOrd="2" presId="urn:microsoft.com/office/officeart/2005/8/layout/process3"/>
    <dgm:cxn modelId="{9EC74A11-1327-4E43-A311-52EB198D1CC8}" srcId="{EF5CC598-864F-49E0-9588-FFCBC24BD049}" destId="{47D394D7-0534-47E1-8EEC-CDBD3DC109D9}" srcOrd="2" destOrd="0" parTransId="{69B90AD4-94B1-4740-8F3A-6A7DBD73A5F5}" sibTransId="{F9A926C0-AAAB-4AEE-AD67-6665EA8AC3D2}"/>
    <dgm:cxn modelId="{AD840381-D4FB-455D-BE9C-062AD725C616}" srcId="{0E2DE6BA-D6C7-4256-8439-16883F25AB35}" destId="{7F46046A-5331-4BD9-8D42-A0C5952598C5}" srcOrd="2" destOrd="0" parTransId="{B77ED1E3-D4BE-4A0F-BEC1-53E0A2018649}" sibTransId="{DD8E01A0-74BD-49E4-82B5-F9D4939AE4EC}"/>
    <dgm:cxn modelId="{87CBC445-C202-4CD7-839B-46F10B0D520E}" type="presOf" srcId="{65C76B30-9254-49F0-A80F-11889DB44F58}" destId="{61F59F43-7279-469F-8108-81CCB6D275D3}" srcOrd="1" destOrd="0" presId="urn:microsoft.com/office/officeart/2005/8/layout/process3"/>
    <dgm:cxn modelId="{E774084F-E1E3-4D3E-956A-227C124884E5}" type="presOf" srcId="{0E2DE6BA-D6C7-4256-8439-16883F25AB35}" destId="{E776F4FB-9169-4394-BBCC-31CF21C4F102}" srcOrd="0" destOrd="0" presId="urn:microsoft.com/office/officeart/2005/8/layout/process3"/>
    <dgm:cxn modelId="{5CE03A3C-09E0-4842-AF4B-E157B8B4C3E7}" srcId="{EF5CC598-864F-49E0-9588-FFCBC24BD049}" destId="{664EC20F-4B21-4CD2-9EE4-68E091E5792E}" srcOrd="0" destOrd="0" parTransId="{BE511F82-140E-41F5-AA23-4DDCCB47728D}" sibTransId="{FC13AF4E-8F41-41E1-9762-C8A495E655AE}"/>
    <dgm:cxn modelId="{DEC1AEC4-4BF8-476E-8D26-CDDF4E82C260}" type="presOf" srcId="{41B40F74-D407-4C02-BB62-75231870ABDE}" destId="{0556E606-D930-496B-869A-0A51390016ED}" srcOrd="0" destOrd="2" presId="urn:microsoft.com/office/officeart/2005/8/layout/process3"/>
    <dgm:cxn modelId="{45786622-F8FB-424E-9C5E-A60B425366BD}" srcId="{664EC20F-4B21-4CD2-9EE4-68E091E5792E}" destId="{FB3312CE-23AF-4D4C-9AB4-5EFC99D212CA}" srcOrd="3" destOrd="0" parTransId="{A58BFA43-2874-441D-9613-771C93C3EF2A}" sibTransId="{512E9E50-0145-4993-A4D4-139A52972AF6}"/>
    <dgm:cxn modelId="{42BE47C7-19A9-4B81-8505-B74B5ADA2998}" srcId="{664EC20F-4B21-4CD2-9EE4-68E091E5792E}" destId="{B3B307C1-E17B-480F-84BF-6A7B4D7A3230}" srcOrd="1" destOrd="0" parTransId="{27DF1107-1AA3-4907-9BBB-9B99CAC49207}" sibTransId="{230134CE-4746-4339-B731-9EB1FAF3D63D}"/>
    <dgm:cxn modelId="{8B467C9C-E02E-46DB-AD61-48E6C046650A}" type="presOf" srcId="{664EC20F-4B21-4CD2-9EE4-68E091E5792E}" destId="{7639373A-4011-4757-B518-2663C9A10CD0}" srcOrd="0" destOrd="0" presId="urn:microsoft.com/office/officeart/2005/8/layout/process3"/>
    <dgm:cxn modelId="{ABF31365-67A9-478F-935B-2886C53BD602}" type="presOf" srcId="{47D394D7-0534-47E1-8EEC-CDBD3DC109D9}" destId="{0A3BD491-1957-41F7-847D-B3C2705FCAA4}" srcOrd="1" destOrd="0" presId="urn:microsoft.com/office/officeart/2005/8/layout/process3"/>
    <dgm:cxn modelId="{CC7F716B-60FC-45DE-8921-03E32A39AC79}" type="presOf" srcId="{CABC8308-816A-4260-B45C-32AD1A93CF0A}" destId="{ED675BEA-7EE4-4869-A38C-1A4D5FEC27CE}" srcOrd="0" destOrd="1" presId="urn:microsoft.com/office/officeart/2005/8/layout/process3"/>
    <dgm:cxn modelId="{59B425E6-882A-4CCA-BE15-ACAAA898812B}" type="presOf" srcId="{D733F28D-7623-4AA9-B2DB-CC49F2EE1D6F}" destId="{28027D43-6CE5-452B-8825-195F56B04316}" srcOrd="0" destOrd="0" presId="urn:microsoft.com/office/officeart/2005/8/layout/process3"/>
    <dgm:cxn modelId="{C6535176-7D6E-4530-9843-0C242177BD8D}" type="presOf" srcId="{C46C98B0-A92F-4895-8B98-6DC3249C11A6}" destId="{28027D43-6CE5-452B-8825-195F56B04316}" srcOrd="0" destOrd="1" presId="urn:microsoft.com/office/officeart/2005/8/layout/process3"/>
    <dgm:cxn modelId="{AA0472FD-E952-491F-8741-05C2C0E0A302}" type="presParOf" srcId="{1FA7373A-48F7-421F-8FAA-4555C1063852}" destId="{C03B1B77-0BF7-4A76-B7FB-112F92A26D73}" srcOrd="0" destOrd="0" presId="urn:microsoft.com/office/officeart/2005/8/layout/process3"/>
    <dgm:cxn modelId="{B3AC7C33-23B1-47F2-93B0-38D2E1B60310}" type="presParOf" srcId="{C03B1B77-0BF7-4A76-B7FB-112F92A26D73}" destId="{7639373A-4011-4757-B518-2663C9A10CD0}" srcOrd="0" destOrd="0" presId="urn:microsoft.com/office/officeart/2005/8/layout/process3"/>
    <dgm:cxn modelId="{EC55749F-CB26-4F4B-B8D4-9C13B5A05EE6}" type="presParOf" srcId="{C03B1B77-0BF7-4A76-B7FB-112F92A26D73}" destId="{DB3EC109-CAD4-4D72-B48C-882804B79CE3}" srcOrd="1" destOrd="0" presId="urn:microsoft.com/office/officeart/2005/8/layout/process3"/>
    <dgm:cxn modelId="{61D6F96E-28BD-4838-89F3-9673BD43F98F}" type="presParOf" srcId="{C03B1B77-0BF7-4A76-B7FB-112F92A26D73}" destId="{0556E606-D930-496B-869A-0A51390016ED}" srcOrd="2" destOrd="0" presId="urn:microsoft.com/office/officeart/2005/8/layout/process3"/>
    <dgm:cxn modelId="{6DF54EE8-4C1A-4DD1-8969-601140395C68}" type="presParOf" srcId="{1FA7373A-48F7-421F-8FAA-4555C1063852}" destId="{EA76D613-7C8F-460E-BA64-A9838995EA1A}" srcOrd="1" destOrd="0" presId="urn:microsoft.com/office/officeart/2005/8/layout/process3"/>
    <dgm:cxn modelId="{D1837B5E-CBF0-4A27-82A6-9C240DA28C89}" type="presParOf" srcId="{EA76D613-7C8F-460E-BA64-A9838995EA1A}" destId="{D3287496-C670-4B08-BFE9-04CAA0102521}" srcOrd="0" destOrd="0" presId="urn:microsoft.com/office/officeart/2005/8/layout/process3"/>
    <dgm:cxn modelId="{CD7EF3D4-F3BF-461D-84A6-DF80676B278D}" type="presParOf" srcId="{1FA7373A-48F7-421F-8FAA-4555C1063852}" destId="{608B2102-4453-403F-9CCB-DB363D021702}" srcOrd="2" destOrd="0" presId="urn:microsoft.com/office/officeart/2005/8/layout/process3"/>
    <dgm:cxn modelId="{5D8DA99E-E9AB-478D-A16A-B03577C98CB2}" type="presParOf" srcId="{608B2102-4453-403F-9CCB-DB363D021702}" destId="{E776F4FB-9169-4394-BBCC-31CF21C4F102}" srcOrd="0" destOrd="0" presId="urn:microsoft.com/office/officeart/2005/8/layout/process3"/>
    <dgm:cxn modelId="{1EA0752C-3B7C-407A-99D7-A520E8C65816}" type="presParOf" srcId="{608B2102-4453-403F-9CCB-DB363D021702}" destId="{C914D8AC-9AA8-4F44-A4DB-286DC63D4192}" srcOrd="1" destOrd="0" presId="urn:microsoft.com/office/officeart/2005/8/layout/process3"/>
    <dgm:cxn modelId="{BC00CF33-A574-4F78-ACCD-79582DCA4C32}" type="presParOf" srcId="{608B2102-4453-403F-9CCB-DB363D021702}" destId="{ED675BEA-7EE4-4869-A38C-1A4D5FEC27CE}" srcOrd="2" destOrd="0" presId="urn:microsoft.com/office/officeart/2005/8/layout/process3"/>
    <dgm:cxn modelId="{D9F2FD97-1128-4894-AFD3-90C27AB32EA1}" type="presParOf" srcId="{1FA7373A-48F7-421F-8FAA-4555C1063852}" destId="{5F5A2E32-417E-4023-AF67-CDC3783F25C3}" srcOrd="3" destOrd="0" presId="urn:microsoft.com/office/officeart/2005/8/layout/process3"/>
    <dgm:cxn modelId="{5F7F0FAC-0620-4BCC-A3A3-5618B31A14F3}" type="presParOf" srcId="{5F5A2E32-417E-4023-AF67-CDC3783F25C3}" destId="{61F59F43-7279-469F-8108-81CCB6D275D3}" srcOrd="0" destOrd="0" presId="urn:microsoft.com/office/officeart/2005/8/layout/process3"/>
    <dgm:cxn modelId="{0AC3F37C-32FA-4CB1-ACD5-0A71B5B0D754}" type="presParOf" srcId="{1FA7373A-48F7-421F-8FAA-4555C1063852}" destId="{9610483D-9C4A-44B1-9EE5-0B295F2FAE5D}" srcOrd="4" destOrd="0" presId="urn:microsoft.com/office/officeart/2005/8/layout/process3"/>
    <dgm:cxn modelId="{91554C2E-0463-434F-A049-6B15FDA4A7A4}" type="presParOf" srcId="{9610483D-9C4A-44B1-9EE5-0B295F2FAE5D}" destId="{CB41BD0C-4135-465C-AD1F-56C150010294}" srcOrd="0" destOrd="0" presId="urn:microsoft.com/office/officeart/2005/8/layout/process3"/>
    <dgm:cxn modelId="{58140073-EB91-491F-B6C0-915B2DA93319}" type="presParOf" srcId="{9610483D-9C4A-44B1-9EE5-0B295F2FAE5D}" destId="{0A3BD491-1957-41F7-847D-B3C2705FCAA4}" srcOrd="1" destOrd="0" presId="urn:microsoft.com/office/officeart/2005/8/layout/process3"/>
    <dgm:cxn modelId="{E7D6BBE9-FDCB-4299-A77E-D3B991EC002F}" type="presParOf" srcId="{9610483D-9C4A-44B1-9EE5-0B295F2FAE5D}" destId="{28027D43-6CE5-452B-8825-195F56B0431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30/11/36</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30/11/36</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260648"/>
            <a:ext cx="7342584" cy="1656184"/>
          </a:xfrm>
        </p:spPr>
        <p:txBody>
          <a:bodyPr>
            <a:noAutofit/>
          </a:bodyPr>
          <a:lstStyle/>
          <a:p>
            <a:pPr algn="l" rtl="0"/>
            <a:r>
              <a:rPr lang="en-GB" sz="2400" dirty="0" smtClean="0">
                <a:solidFill>
                  <a:srgbClr val="C00000"/>
                </a:solidFill>
                <a:latin typeface="Arial Rounded MT Bold" pitchFamily="34" charset="0"/>
                <a:cs typeface="DecoType Naskh" pitchFamily="2" charset="-78"/>
              </a:rPr>
              <a:t>Course Name	: Principles of Marketing</a:t>
            </a:r>
            <a:r>
              <a:rPr lang="en-GB" sz="2400" dirty="0" smtClean="0">
                <a:latin typeface="Arial Rounded MT Bold" pitchFamily="34" charset="0"/>
                <a:cs typeface="DecoType Naskh" pitchFamily="2" charset="-78"/>
              </a:rPr>
              <a:t/>
            </a:r>
            <a:br>
              <a:rPr lang="en-GB" sz="2400" dirty="0" smtClean="0">
                <a:latin typeface="Arial Rounded MT Bold" pitchFamily="34" charset="0"/>
                <a:cs typeface="DecoType Naskh" pitchFamily="2" charset="-78"/>
              </a:rPr>
            </a:br>
            <a:r>
              <a:rPr lang="en-GB" sz="2400" dirty="0" smtClean="0">
                <a:solidFill>
                  <a:srgbClr val="C00000"/>
                </a:solidFill>
                <a:latin typeface="Arial Rounded MT Bold" pitchFamily="34" charset="0"/>
                <a:cs typeface="DecoType Naskh" pitchFamily="2" charset="-78"/>
              </a:rPr>
              <a:t>Code			: MRK 152</a:t>
            </a:r>
            <a:r>
              <a:rPr lang="en-GB" sz="2400" dirty="0" smtClean="0">
                <a:latin typeface="Arial Rounded MT Bold" pitchFamily="34" charset="0"/>
                <a:cs typeface="DecoType Naskh" pitchFamily="2" charset="-78"/>
              </a:rPr>
              <a:t/>
            </a:r>
            <a:br>
              <a:rPr lang="en-GB" sz="2400" dirty="0" smtClean="0">
                <a:latin typeface="Arial Rounded MT Bold" pitchFamily="34" charset="0"/>
                <a:cs typeface="DecoType Naskh" pitchFamily="2" charset="-78"/>
              </a:rPr>
            </a:br>
            <a:r>
              <a:rPr lang="en-GB" sz="2400" dirty="0" smtClean="0">
                <a:solidFill>
                  <a:srgbClr val="C00000"/>
                </a:solidFill>
                <a:latin typeface="Arial Rounded MT Bold" pitchFamily="34" charset="0"/>
                <a:cs typeface="DecoType Naskh" pitchFamily="2" charset="-78"/>
              </a:rPr>
              <a:t>Chapter		: </a:t>
            </a:r>
            <a:r>
              <a:rPr lang="en-GB" sz="2400" dirty="0" smtClean="0">
                <a:solidFill>
                  <a:srgbClr val="C00000"/>
                </a:solidFill>
                <a:latin typeface="Arial Rounded MT Bold" pitchFamily="34" charset="0"/>
                <a:cs typeface="DecoType Naskh" pitchFamily="2" charset="-78"/>
              </a:rPr>
              <a:t>Eight</a:t>
            </a:r>
            <a:r>
              <a:rPr lang="en-GB" sz="2400" dirty="0" smtClean="0">
                <a:solidFill>
                  <a:srgbClr val="C00000"/>
                </a:solidFill>
                <a:latin typeface="Arial Rounded MT Bold" pitchFamily="34" charset="0"/>
                <a:cs typeface="DecoType Naskh" pitchFamily="2" charset="-78"/>
              </a:rPr>
              <a:t/>
            </a:r>
            <a:br>
              <a:rPr lang="en-GB" sz="2400" dirty="0" smtClean="0">
                <a:solidFill>
                  <a:srgbClr val="C00000"/>
                </a:solidFill>
                <a:latin typeface="Arial Rounded MT Bold" pitchFamily="34" charset="0"/>
                <a:cs typeface="DecoType Naskh" pitchFamily="2" charset="-78"/>
              </a:rPr>
            </a:br>
            <a:endParaRPr lang="en-US" sz="2400" dirty="0"/>
          </a:p>
        </p:txBody>
      </p:sp>
      <p:sp>
        <p:nvSpPr>
          <p:cNvPr id="3" name="Subtitle 2"/>
          <p:cNvSpPr>
            <a:spLocks noGrp="1"/>
          </p:cNvSpPr>
          <p:nvPr>
            <p:ph type="subTitle" idx="1"/>
          </p:nvPr>
        </p:nvSpPr>
        <p:spPr>
          <a:xfrm>
            <a:off x="1331640" y="4052664"/>
            <a:ext cx="7406640" cy="1968624"/>
          </a:xfrm>
        </p:spPr>
        <p:txBody>
          <a:bodyPr>
            <a:normAutofit fontScale="92500" lnSpcReduction="20000"/>
          </a:bodyPr>
          <a:lstStyle/>
          <a:p>
            <a:pPr algn="ctr"/>
            <a:r>
              <a:rPr lang="en-US" sz="6600" dirty="0" smtClean="0">
                <a:solidFill>
                  <a:schemeClr val="tx1"/>
                </a:solidFill>
                <a:latin typeface="LinoLetter-Roman" charset="0"/>
                <a:ea typeface="ＭＳ Ｐゴシック" pitchFamily="34" charset="-128"/>
              </a:rPr>
              <a:t>Developing </a:t>
            </a:r>
            <a:r>
              <a:rPr lang="en-US" sz="6000" dirty="0" smtClean="0">
                <a:solidFill>
                  <a:schemeClr val="tx1"/>
                </a:solidFill>
                <a:latin typeface="LinoLetter-Roman" charset="0"/>
                <a:ea typeface="ＭＳ Ｐゴシック" pitchFamily="34" charset="-128"/>
              </a:rPr>
              <a:t>New Products</a:t>
            </a:r>
          </a:p>
          <a:p>
            <a:pPr algn="ctr"/>
            <a:r>
              <a:rPr lang="en-US" sz="2000" dirty="0" smtClean="0">
                <a:solidFill>
                  <a:schemeClr val="tx1"/>
                </a:solidFill>
                <a:latin typeface="LinoLetter-Roman" charset="0"/>
                <a:ea typeface="ＭＳ Ｐゴシック" pitchFamily="34" charset="-128"/>
              </a:rPr>
              <a:t>and </a:t>
            </a:r>
            <a:r>
              <a:rPr lang="en-US" dirty="0" smtClean="0">
                <a:solidFill>
                  <a:schemeClr val="tx1"/>
                </a:solidFill>
                <a:latin typeface="LinoLetter-Roman" charset="0"/>
                <a:ea typeface="ＭＳ Ｐゴシック" pitchFamily="34" charset="-128"/>
              </a:rPr>
              <a:t>Managing </a:t>
            </a:r>
            <a:r>
              <a:rPr lang="en-US" sz="2000" dirty="0" smtClean="0">
                <a:solidFill>
                  <a:schemeClr val="tx1"/>
                </a:solidFill>
                <a:latin typeface="LinoLetter-Roman" charset="0"/>
                <a:ea typeface="ＭＳ Ｐゴシック" pitchFamily="34" charset="-128"/>
              </a:rPr>
              <a:t>the </a:t>
            </a:r>
            <a:r>
              <a:rPr lang="en-US" dirty="0" smtClean="0">
                <a:solidFill>
                  <a:schemeClr val="tx1"/>
                </a:solidFill>
                <a:latin typeface="LinoLetter-Roman" charset="0"/>
                <a:ea typeface="ＭＳ Ｐゴシック" pitchFamily="34" charset="-128"/>
              </a:rPr>
              <a:t>Product Life-Cycle</a:t>
            </a:r>
            <a:endParaRPr lang="en-US" dirty="0" smtClean="0">
              <a:solidFill>
                <a:schemeClr val="tx1"/>
              </a:solidFill>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16632"/>
            <a:ext cx="7890080" cy="1143000"/>
          </a:xfrm>
        </p:spPr>
        <p:txBody>
          <a:bodyPr/>
          <a:lstStyle/>
          <a:p>
            <a:pPr algn="ctr"/>
            <a:r>
              <a:rPr lang="en-US" b="1" dirty="0" smtClean="0"/>
              <a:t>Product Life Cycle</a:t>
            </a:r>
            <a:endParaRPr lang="en-US" b="1" dirty="0"/>
          </a:p>
        </p:txBody>
      </p:sp>
      <p:sp>
        <p:nvSpPr>
          <p:cNvPr id="3" name="Content Placeholder 2"/>
          <p:cNvSpPr>
            <a:spLocks noGrp="1"/>
          </p:cNvSpPr>
          <p:nvPr>
            <p:ph idx="1"/>
          </p:nvPr>
        </p:nvSpPr>
        <p:spPr>
          <a:xfrm>
            <a:off x="1435608" y="1700808"/>
            <a:ext cx="7498080" cy="4547592"/>
          </a:xfrm>
        </p:spPr>
        <p:txBody>
          <a:bodyPr>
            <a:normAutofit/>
          </a:bodyPr>
          <a:lstStyle/>
          <a:p>
            <a:pPr algn="just">
              <a:spcBef>
                <a:spcPts val="1800"/>
              </a:spcBef>
            </a:pPr>
            <a:r>
              <a:rPr lang="en-US" sz="2800" b="1" dirty="0" smtClean="0"/>
              <a:t>Introduction </a:t>
            </a:r>
            <a:r>
              <a:rPr lang="en-US" sz="2800" dirty="0" smtClean="0"/>
              <a:t>is a period of slow sales growth as the product is introduced in the market. Profits are nonexistent in this stage because of the heavy expenses of product introduction.</a:t>
            </a:r>
          </a:p>
          <a:p>
            <a:pPr algn="just">
              <a:spcBef>
                <a:spcPts val="1800"/>
              </a:spcBef>
            </a:pPr>
            <a:r>
              <a:rPr lang="en-US" sz="2800" b="1" dirty="0" smtClean="0"/>
              <a:t>Growth </a:t>
            </a:r>
            <a:r>
              <a:rPr lang="en-US" sz="2800" dirty="0" smtClean="0"/>
              <a:t>is a period of rapid market acceptance and increasing profits.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7818072" cy="1143000"/>
          </a:xfrm>
        </p:spPr>
        <p:txBody>
          <a:bodyPr/>
          <a:lstStyle/>
          <a:p>
            <a:pPr algn="ctr"/>
            <a:r>
              <a:rPr lang="en-US" b="1" dirty="0" smtClean="0"/>
              <a:t>Product Life Cycle Conti….</a:t>
            </a:r>
            <a:endParaRPr lang="en-US" b="1" dirty="0"/>
          </a:p>
        </p:txBody>
      </p:sp>
      <p:sp>
        <p:nvSpPr>
          <p:cNvPr id="3" name="Content Placeholder 2"/>
          <p:cNvSpPr>
            <a:spLocks noGrp="1"/>
          </p:cNvSpPr>
          <p:nvPr>
            <p:ph idx="1"/>
          </p:nvPr>
        </p:nvSpPr>
        <p:spPr/>
        <p:txBody>
          <a:bodyPr>
            <a:normAutofit/>
          </a:bodyPr>
          <a:lstStyle/>
          <a:p>
            <a:pPr algn="just">
              <a:spcBef>
                <a:spcPts val="1200"/>
              </a:spcBef>
            </a:pPr>
            <a:r>
              <a:rPr lang="en-US" sz="2800" b="1" dirty="0" smtClean="0"/>
              <a:t>Maturity </a:t>
            </a:r>
            <a:r>
              <a:rPr lang="en-US" sz="2800" dirty="0" smtClean="0"/>
              <a:t>is a period of slowdown in sales growth because the product has achieved acceptance by most potential buyers. Profits level off or decline because of increased marketing outlays to defend the product against competition.</a:t>
            </a:r>
          </a:p>
          <a:p>
            <a:pPr algn="just">
              <a:spcBef>
                <a:spcPts val="1200"/>
              </a:spcBef>
            </a:pPr>
            <a:r>
              <a:rPr lang="en-US" sz="2800" b="1" dirty="0" smtClean="0"/>
              <a:t>Decline</a:t>
            </a:r>
            <a:r>
              <a:rPr lang="en-US" sz="2800" dirty="0" smtClean="0"/>
              <a:t> is the period when sales fall off and profits drop.</a:t>
            </a:r>
          </a:p>
          <a:p>
            <a:pPr algn="just">
              <a:spcBef>
                <a:spcPts val="1200"/>
              </a:spcBef>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890080" cy="1143000"/>
          </a:xfrm>
        </p:spPr>
        <p:txBody>
          <a:bodyPr>
            <a:normAutofit fontScale="90000"/>
          </a:bodyPr>
          <a:lstStyle/>
          <a:p>
            <a:pPr algn="ctr"/>
            <a:r>
              <a:rPr lang="en-US" sz="4000" b="1" dirty="0" smtClean="0"/>
              <a:t>Product Life-Cycle Characteristics, Objectives, and Strategies</a:t>
            </a:r>
            <a:endParaRPr lang="en-US" sz="4000" b="1"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2362200"/>
            <a:ext cx="9144000" cy="2867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44650" y="1447800"/>
            <a:ext cx="7499350" cy="4800600"/>
          </a:xfrm>
        </p:spPr>
        <p:txBody>
          <a:bodyPr/>
          <a:lstStyle/>
          <a:p>
            <a:pPr>
              <a:buNone/>
            </a:pPr>
            <a:endParaRPr lang="en-US" dirty="0" smtClean="0"/>
          </a:p>
          <a:p>
            <a:pPr>
              <a:buNone/>
            </a:pPr>
            <a:endParaRPr lang="en-US" dirty="0" smtClean="0"/>
          </a:p>
          <a:p>
            <a:pPr algn="ctr">
              <a:buNone/>
            </a:pPr>
            <a:r>
              <a:rPr lang="en-US" sz="4400" b="1" dirty="0" smtClean="0"/>
              <a:t>Thank You!</a:t>
            </a:r>
            <a:endParaRPr lang="en-US"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16632"/>
            <a:ext cx="7715200" cy="1143000"/>
          </a:xfrm>
        </p:spPr>
        <p:txBody>
          <a:bodyPr/>
          <a:lstStyle/>
          <a:p>
            <a:pPr algn="ctr" rtl="0"/>
            <a:r>
              <a:rPr lang="en-US" b="1" dirty="0" smtClean="0"/>
              <a:t>New Product Development</a:t>
            </a:r>
            <a:endParaRPr lang="en-US" b="1" dirty="0"/>
          </a:p>
        </p:txBody>
      </p:sp>
      <p:sp>
        <p:nvSpPr>
          <p:cNvPr id="3" name="Content Placeholder 2"/>
          <p:cNvSpPr>
            <a:spLocks noGrp="1"/>
          </p:cNvSpPr>
          <p:nvPr>
            <p:ph idx="1"/>
          </p:nvPr>
        </p:nvSpPr>
        <p:spPr>
          <a:xfrm>
            <a:off x="1115616" y="1484784"/>
            <a:ext cx="7776864" cy="5040560"/>
          </a:xfrm>
        </p:spPr>
        <p:txBody>
          <a:bodyPr/>
          <a:lstStyle/>
          <a:p>
            <a:pPr algn="just" rtl="0"/>
            <a:r>
              <a:rPr lang="en-US" b="1" dirty="0" smtClean="0"/>
              <a:t>New Product Development </a:t>
            </a:r>
            <a:r>
              <a:rPr lang="en-US" dirty="0" smtClean="0"/>
              <a:t>is the development of original products, product improvements, product modifications, and new brands through the firm’s own product development efforts.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962088" cy="1143000"/>
          </a:xfrm>
        </p:spPr>
        <p:txBody>
          <a:bodyPr>
            <a:normAutofit fontScale="90000"/>
          </a:bodyPr>
          <a:lstStyle/>
          <a:p>
            <a:pPr algn="ctr"/>
            <a:r>
              <a:rPr lang="en-US" b="1" dirty="0" smtClean="0"/>
              <a:t>New Product Development Process</a:t>
            </a:r>
            <a:endParaRPr lang="en-US" b="1" dirty="0"/>
          </a:p>
        </p:txBody>
      </p:sp>
      <p:pic>
        <p:nvPicPr>
          <p:cNvPr id="4" name="Content Placeholder 5" descr="fig08_01.jpg"/>
          <p:cNvPicPr>
            <a:picLocks noGrp="1" noChangeAspect="1"/>
          </p:cNvPicPr>
          <p:nvPr>
            <p:ph idx="1"/>
          </p:nvPr>
        </p:nvPicPr>
        <p:blipFill>
          <a:blip r:embed="rId2" cstate="print"/>
          <a:srcRect t="35692" r="17593" b="13040"/>
          <a:stretch>
            <a:fillRect/>
          </a:stretch>
        </p:blipFill>
        <p:spPr>
          <a:xfrm>
            <a:off x="1187624" y="2060848"/>
            <a:ext cx="7883578" cy="331236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New product Development Process Conti…..</a:t>
            </a:r>
            <a:endParaRPr lang="en-US" b="1" dirty="0"/>
          </a:p>
        </p:txBody>
      </p:sp>
      <p:sp>
        <p:nvSpPr>
          <p:cNvPr id="3" name="Content Placeholder 2"/>
          <p:cNvSpPr>
            <a:spLocks noGrp="1"/>
          </p:cNvSpPr>
          <p:nvPr>
            <p:ph idx="1"/>
          </p:nvPr>
        </p:nvSpPr>
        <p:spPr>
          <a:xfrm>
            <a:off x="1043608" y="1772816"/>
            <a:ext cx="7890080" cy="4475584"/>
          </a:xfrm>
        </p:spPr>
        <p:txBody>
          <a:bodyPr/>
          <a:lstStyle/>
          <a:p>
            <a:r>
              <a:rPr lang="en-US" b="1" dirty="0" smtClean="0"/>
              <a:t>Idea Generation – </a:t>
            </a:r>
            <a:r>
              <a:rPr lang="en-US" dirty="0" smtClean="0"/>
              <a:t>systematic  search for new product ideas.</a:t>
            </a:r>
          </a:p>
          <a:p>
            <a:r>
              <a:rPr lang="en-US" b="1" dirty="0" smtClean="0"/>
              <a:t>Sources of ideas:</a:t>
            </a:r>
          </a:p>
          <a:p>
            <a:pPr lvl="1" algn="just"/>
            <a:r>
              <a:rPr lang="en-US" b="1" dirty="0" smtClean="0"/>
              <a:t>Internal Idea Sources</a:t>
            </a:r>
            <a:r>
              <a:rPr lang="en-US" dirty="0" smtClean="0"/>
              <a:t> – includes formal research and development</a:t>
            </a:r>
          </a:p>
          <a:p>
            <a:pPr lvl="1" algn="just"/>
            <a:r>
              <a:rPr lang="en-US" b="1" dirty="0" smtClean="0"/>
              <a:t>External Idea Sources </a:t>
            </a:r>
            <a:r>
              <a:rPr lang="en-US" dirty="0" smtClean="0"/>
              <a:t>– distributors, suppliers,  competitors, online collaborative, customers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New product Development Process Conti…..</a:t>
            </a:r>
            <a:endParaRPr lang="en-US" dirty="0"/>
          </a:p>
        </p:txBody>
      </p:sp>
      <p:sp>
        <p:nvSpPr>
          <p:cNvPr id="3" name="Content Placeholder 2"/>
          <p:cNvSpPr>
            <a:spLocks noGrp="1"/>
          </p:cNvSpPr>
          <p:nvPr>
            <p:ph idx="1"/>
          </p:nvPr>
        </p:nvSpPr>
        <p:spPr>
          <a:xfrm>
            <a:off x="1115616" y="1447800"/>
            <a:ext cx="7818072" cy="4800600"/>
          </a:xfrm>
        </p:spPr>
        <p:txBody>
          <a:bodyPr/>
          <a:lstStyle/>
          <a:p>
            <a:pPr algn="just"/>
            <a:r>
              <a:rPr lang="en-US" sz="2800" b="1" dirty="0" smtClean="0"/>
              <a:t>Idea Screening: </a:t>
            </a:r>
            <a:r>
              <a:rPr lang="en-US" sz="2800" dirty="0" smtClean="0"/>
              <a:t>Screening new product ideas in order to spot good ideas and drop poor ones as soon as possible.</a:t>
            </a:r>
          </a:p>
          <a:p>
            <a:pPr algn="just"/>
            <a:r>
              <a:rPr lang="en-US" sz="2800" b="1" dirty="0" smtClean="0"/>
              <a:t>Concept Development and Testing: </a:t>
            </a:r>
            <a:r>
              <a:rPr lang="en-US" sz="2800" dirty="0" smtClean="0"/>
              <a:t>is detailed version of the new – product idea stated in meaningful consumer terms.</a:t>
            </a:r>
          </a:p>
          <a:p>
            <a:pPr algn="just"/>
            <a:r>
              <a:rPr lang="en-US" sz="2800" b="1" dirty="0" smtClean="0"/>
              <a:t>Concept Development and Testing: </a:t>
            </a:r>
            <a:r>
              <a:rPr lang="en-US" sz="2800" dirty="0" smtClean="0"/>
              <a:t>is testing new product concepts with a group of target consumers to find out if the concepts have strong consumer appeal.</a:t>
            </a:r>
            <a:endParaRPr lang="en-US" sz="2800" b="1" dirty="0" smtClean="0"/>
          </a:p>
          <a:p>
            <a:pPr algn="just"/>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New product Development Process Conti…..</a:t>
            </a:r>
            <a:endParaRPr lang="en-US" dirty="0"/>
          </a:p>
        </p:txBody>
      </p:sp>
      <p:sp>
        <p:nvSpPr>
          <p:cNvPr id="3" name="Content Placeholder 2"/>
          <p:cNvSpPr>
            <a:spLocks noGrp="1"/>
          </p:cNvSpPr>
          <p:nvPr>
            <p:ph idx="1"/>
          </p:nvPr>
        </p:nvSpPr>
        <p:spPr/>
        <p:txBody>
          <a:bodyPr/>
          <a:lstStyle/>
          <a:p>
            <a:pPr>
              <a:buNone/>
            </a:pPr>
            <a:r>
              <a:rPr lang="en-US" b="1" dirty="0" smtClean="0"/>
              <a:t>Marketing Strategy Development:</a:t>
            </a:r>
          </a:p>
          <a:p>
            <a:endParaRPr lang="en-US" b="1" dirty="0"/>
          </a:p>
        </p:txBody>
      </p:sp>
      <p:graphicFrame>
        <p:nvGraphicFramePr>
          <p:cNvPr id="4" name="Content Placeholder 5"/>
          <p:cNvGraphicFramePr>
            <a:graphicFrameLocks/>
          </p:cNvGraphicFramePr>
          <p:nvPr/>
        </p:nvGraphicFramePr>
        <p:xfrm>
          <a:off x="1043608" y="2143397"/>
          <a:ext cx="799288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New product Development Process Conti…..</a:t>
            </a:r>
            <a:endParaRPr lang="en-US" dirty="0"/>
          </a:p>
        </p:txBody>
      </p:sp>
      <p:sp>
        <p:nvSpPr>
          <p:cNvPr id="3" name="Content Placeholder 2"/>
          <p:cNvSpPr>
            <a:spLocks noGrp="1"/>
          </p:cNvSpPr>
          <p:nvPr>
            <p:ph idx="1"/>
          </p:nvPr>
        </p:nvSpPr>
        <p:spPr>
          <a:xfrm>
            <a:off x="1043608" y="1700808"/>
            <a:ext cx="7890080" cy="4547592"/>
          </a:xfrm>
        </p:spPr>
        <p:txBody>
          <a:bodyPr>
            <a:normAutofit/>
          </a:bodyPr>
          <a:lstStyle/>
          <a:p>
            <a:pPr algn="just">
              <a:spcBef>
                <a:spcPts val="1200"/>
              </a:spcBef>
            </a:pPr>
            <a:r>
              <a:rPr lang="en-US" sz="2800" b="1" dirty="0" smtClean="0"/>
              <a:t>Business Analysis: </a:t>
            </a:r>
            <a:r>
              <a:rPr lang="en-US" sz="2800" dirty="0" smtClean="0"/>
              <a:t>Business analysis is review of the sales, costs, and profit projections for a new product to find out whether these factors satisfy the company’s objectives.</a:t>
            </a:r>
          </a:p>
          <a:p>
            <a:pPr algn="just">
              <a:spcBef>
                <a:spcPts val="1200"/>
              </a:spcBef>
            </a:pPr>
            <a:r>
              <a:rPr lang="en-US" sz="2800" b="1" dirty="0" smtClean="0"/>
              <a:t>Product Development: </a:t>
            </a:r>
            <a:r>
              <a:rPr lang="en-US" sz="2800" dirty="0" smtClean="0"/>
              <a:t>is developing the product concept into physical product in order to ensure that the product idea can be turned into a workable market offering.</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New product Development Process Conti…..</a:t>
            </a:r>
            <a:endParaRPr lang="en-US" dirty="0"/>
          </a:p>
        </p:txBody>
      </p:sp>
      <p:sp>
        <p:nvSpPr>
          <p:cNvPr id="3" name="Content Placeholder 2"/>
          <p:cNvSpPr>
            <a:spLocks noGrp="1"/>
          </p:cNvSpPr>
          <p:nvPr>
            <p:ph idx="1"/>
          </p:nvPr>
        </p:nvSpPr>
        <p:spPr>
          <a:xfrm>
            <a:off x="971600" y="1700808"/>
            <a:ext cx="7962088" cy="4547592"/>
          </a:xfrm>
        </p:spPr>
        <p:txBody>
          <a:bodyPr>
            <a:normAutofit/>
          </a:bodyPr>
          <a:lstStyle/>
          <a:p>
            <a:pPr algn="just"/>
            <a:r>
              <a:rPr lang="en-US" sz="2800" b="1" dirty="0" smtClean="0"/>
              <a:t>Test Marketing: </a:t>
            </a:r>
            <a:r>
              <a:rPr lang="en-US" sz="2800" dirty="0" smtClean="0"/>
              <a:t>is the stage of new product development in which the product and marketing program are tested in realistic market settings.</a:t>
            </a:r>
          </a:p>
          <a:p>
            <a:pPr algn="just"/>
            <a:r>
              <a:rPr lang="en-US" sz="2800" b="1" dirty="0" smtClean="0"/>
              <a:t>Commercialization: </a:t>
            </a:r>
            <a:r>
              <a:rPr lang="en-US" sz="2800" dirty="0" smtClean="0"/>
              <a:t>involves introducing  a new product into the market.</a:t>
            </a: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6632"/>
            <a:ext cx="7818072" cy="1143000"/>
          </a:xfrm>
        </p:spPr>
        <p:txBody>
          <a:bodyPr/>
          <a:lstStyle/>
          <a:p>
            <a:pPr algn="ctr"/>
            <a:r>
              <a:rPr lang="en-US" b="1" dirty="0" smtClean="0"/>
              <a:t>Product Life Cycle</a:t>
            </a:r>
            <a:endParaRPr lang="en-US" b="1" dirty="0"/>
          </a:p>
        </p:txBody>
      </p:sp>
      <p:sp>
        <p:nvSpPr>
          <p:cNvPr id="3" name="Content Placeholder 2"/>
          <p:cNvSpPr>
            <a:spLocks noGrp="1"/>
          </p:cNvSpPr>
          <p:nvPr>
            <p:ph idx="1"/>
          </p:nvPr>
        </p:nvSpPr>
        <p:spPr>
          <a:xfrm>
            <a:off x="1043608" y="1447800"/>
            <a:ext cx="7890080" cy="4800600"/>
          </a:xfrm>
        </p:spPr>
        <p:txBody>
          <a:bodyPr/>
          <a:lstStyle/>
          <a:p>
            <a:endParaRPr lang="en-US" dirty="0" smtClean="0"/>
          </a:p>
          <a:p>
            <a:endParaRPr lang="en-US" dirty="0"/>
          </a:p>
        </p:txBody>
      </p:sp>
      <p:pic>
        <p:nvPicPr>
          <p:cNvPr id="4" name="Picture 4" descr="fig08_02.jpg"/>
          <p:cNvPicPr>
            <a:picLocks noChangeAspect="1"/>
          </p:cNvPicPr>
          <p:nvPr/>
        </p:nvPicPr>
        <p:blipFill>
          <a:blip r:embed="rId2" cstate="print"/>
          <a:srcRect l="38889" b="13818"/>
          <a:stretch>
            <a:fillRect/>
          </a:stretch>
        </p:blipFill>
        <p:spPr bwMode="auto">
          <a:xfrm>
            <a:off x="1115888" y="1700808"/>
            <a:ext cx="7848600" cy="460851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TotalTime>
  <Words>422</Words>
  <Application>Microsoft Office PowerPoint</Application>
  <PresentationFormat>On-screen Show (4:3)</PresentationFormat>
  <Paragraphs>48</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Arial Rounded MT Bold</vt:lpstr>
      <vt:lpstr>DecoType Naskh</vt:lpstr>
      <vt:lpstr>Gill Sans MT</vt:lpstr>
      <vt:lpstr>LinoLetter-Roman</vt:lpstr>
      <vt:lpstr>Majalla UI</vt:lpstr>
      <vt:lpstr>Verdana</vt:lpstr>
      <vt:lpstr>Wingdings 2</vt:lpstr>
      <vt:lpstr>Solstice</vt:lpstr>
      <vt:lpstr>Course Name : Principles of Marketing Code   : MRK 152 Chapter  : Eight </vt:lpstr>
      <vt:lpstr>New Product Development</vt:lpstr>
      <vt:lpstr>New Product Development Process</vt:lpstr>
      <vt:lpstr>New product Development Process Conti…..</vt:lpstr>
      <vt:lpstr>New product Development Process Conti…..</vt:lpstr>
      <vt:lpstr>New product Development Process Conti…..</vt:lpstr>
      <vt:lpstr>New product Development Process Conti…..</vt:lpstr>
      <vt:lpstr>New product Development Process Conti…..</vt:lpstr>
      <vt:lpstr>Product Life Cycle</vt:lpstr>
      <vt:lpstr>Product Life Cycle</vt:lpstr>
      <vt:lpstr>Product Life Cycle Conti….</vt:lpstr>
      <vt:lpstr>Product Life-Cycle Characteristics, Objectives, and Strategies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Zaid</cp:lastModifiedBy>
  <cp:revision>81</cp:revision>
  <dcterms:created xsi:type="dcterms:W3CDTF">2013-09-12T06:49:56Z</dcterms:created>
  <dcterms:modified xsi:type="dcterms:W3CDTF">2015-09-13T06:14:19Z</dcterms:modified>
</cp:coreProperties>
</file>