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93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92" r:id="rId12"/>
    <p:sldId id="266" r:id="rId13"/>
    <p:sldId id="268" r:id="rId14"/>
    <p:sldId id="270" r:id="rId15"/>
    <p:sldId id="271" r:id="rId16"/>
    <p:sldId id="272" r:id="rId17"/>
    <p:sldId id="274" r:id="rId18"/>
    <p:sldId id="276" r:id="rId19"/>
    <p:sldId id="277" r:id="rId20"/>
    <p:sldId id="280" r:id="rId21"/>
    <p:sldId id="278" r:id="rId22"/>
    <p:sldId id="281" r:id="rId23"/>
    <p:sldId id="282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BE807D-8CBE-4174-B77E-3FB3009816D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674073A-5624-4CCB-8837-1EF127A15FB5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Problem Recognition</a:t>
          </a:r>
          <a:endParaRPr lang="en-US" dirty="0"/>
        </a:p>
      </dgm:t>
    </dgm:pt>
    <dgm:pt modelId="{D81F4764-4CA2-4591-858D-AA20768B458E}" type="parTrans" cxnId="{EA84D5A7-92D9-4055-B120-855622B79E3F}">
      <dgm:prSet/>
      <dgm:spPr/>
      <dgm:t>
        <a:bodyPr/>
        <a:lstStyle/>
        <a:p>
          <a:endParaRPr lang="en-US"/>
        </a:p>
      </dgm:t>
    </dgm:pt>
    <dgm:pt modelId="{2BC00F12-F56D-4C8D-9B19-BA0FA50AF3F8}" type="sibTrans" cxnId="{EA84D5A7-92D9-4055-B120-855622B79E3F}">
      <dgm:prSet/>
      <dgm:spPr/>
      <dgm:t>
        <a:bodyPr/>
        <a:lstStyle/>
        <a:p>
          <a:endParaRPr lang="en-US"/>
        </a:p>
      </dgm:t>
    </dgm:pt>
    <dgm:pt modelId="{999A330F-CC0D-43FD-B316-CEA7D2586554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Information Search</a:t>
          </a:r>
          <a:endParaRPr lang="en-US" dirty="0"/>
        </a:p>
      </dgm:t>
    </dgm:pt>
    <dgm:pt modelId="{9E62847D-0D89-441D-A33C-B519D6E14609}" type="parTrans" cxnId="{88BEB6B7-482F-4F87-B570-1CCD78958997}">
      <dgm:prSet/>
      <dgm:spPr/>
      <dgm:t>
        <a:bodyPr/>
        <a:lstStyle/>
        <a:p>
          <a:endParaRPr lang="en-US"/>
        </a:p>
      </dgm:t>
    </dgm:pt>
    <dgm:pt modelId="{60E335CC-83C7-4533-87E6-3C3B48B08F12}" type="sibTrans" cxnId="{88BEB6B7-482F-4F87-B570-1CCD78958997}">
      <dgm:prSet/>
      <dgm:spPr/>
      <dgm:t>
        <a:bodyPr/>
        <a:lstStyle/>
        <a:p>
          <a:endParaRPr lang="en-US"/>
        </a:p>
      </dgm:t>
    </dgm:pt>
    <dgm:pt modelId="{4D454154-08D1-4B32-AFF5-A13FA2D62BA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Evaluation of Alternatives</a:t>
          </a:r>
          <a:endParaRPr lang="en-US" dirty="0"/>
        </a:p>
      </dgm:t>
    </dgm:pt>
    <dgm:pt modelId="{2C77C549-ECFB-4A9C-80E3-AF040CD78AD4}" type="parTrans" cxnId="{EA110A5A-20C5-4593-AFC2-6EBDA3D13CCF}">
      <dgm:prSet/>
      <dgm:spPr/>
      <dgm:t>
        <a:bodyPr/>
        <a:lstStyle/>
        <a:p>
          <a:endParaRPr lang="en-US"/>
        </a:p>
      </dgm:t>
    </dgm:pt>
    <dgm:pt modelId="{9FA509BE-9E57-4396-8022-676C2E077E9B}" type="sibTrans" cxnId="{EA110A5A-20C5-4593-AFC2-6EBDA3D13CCF}">
      <dgm:prSet/>
      <dgm:spPr/>
      <dgm:t>
        <a:bodyPr/>
        <a:lstStyle/>
        <a:p>
          <a:endParaRPr lang="en-US"/>
        </a:p>
      </dgm:t>
    </dgm:pt>
    <dgm:pt modelId="{8897807D-935B-47B9-9961-3A2B2ED4ECDC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Purchase</a:t>
          </a:r>
          <a:endParaRPr lang="en-US" dirty="0"/>
        </a:p>
      </dgm:t>
    </dgm:pt>
    <dgm:pt modelId="{3C64F569-8AD1-47B5-ABA6-26D371B885AA}" type="parTrans" cxnId="{BCCB94B7-937A-4D70-B622-8E1C92EC20BB}">
      <dgm:prSet/>
      <dgm:spPr/>
      <dgm:t>
        <a:bodyPr/>
        <a:lstStyle/>
        <a:p>
          <a:endParaRPr lang="en-US"/>
        </a:p>
      </dgm:t>
    </dgm:pt>
    <dgm:pt modelId="{76E03AFE-C771-4C5E-BA7D-B1B5C3834BE2}" type="sibTrans" cxnId="{BCCB94B7-937A-4D70-B622-8E1C92EC20BB}">
      <dgm:prSet/>
      <dgm:spPr/>
      <dgm:t>
        <a:bodyPr/>
        <a:lstStyle/>
        <a:p>
          <a:endParaRPr lang="en-US"/>
        </a:p>
      </dgm:t>
    </dgm:pt>
    <dgm:pt modelId="{A1E2B26D-74B0-4E1E-9DBB-44CE31600AB9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Post-Purchase Behavior</a:t>
          </a:r>
          <a:endParaRPr lang="en-US" dirty="0"/>
        </a:p>
      </dgm:t>
    </dgm:pt>
    <dgm:pt modelId="{39548C96-B725-4F41-B02F-1E7E2C40D4E4}" type="parTrans" cxnId="{A76EEFE4-FDA8-4038-8317-4902BF71AD4F}">
      <dgm:prSet/>
      <dgm:spPr/>
      <dgm:t>
        <a:bodyPr/>
        <a:lstStyle/>
        <a:p>
          <a:endParaRPr lang="en-US"/>
        </a:p>
      </dgm:t>
    </dgm:pt>
    <dgm:pt modelId="{21ACB9B5-42BA-479F-9159-7328C5F6D483}" type="sibTrans" cxnId="{A76EEFE4-FDA8-4038-8317-4902BF71AD4F}">
      <dgm:prSet/>
      <dgm:spPr/>
      <dgm:t>
        <a:bodyPr/>
        <a:lstStyle/>
        <a:p>
          <a:endParaRPr lang="en-US"/>
        </a:p>
      </dgm:t>
    </dgm:pt>
    <dgm:pt modelId="{460A3791-C78F-471D-A0C8-5666987B393C}" type="pres">
      <dgm:prSet presAssocID="{C2BE807D-8CBE-4174-B77E-3FB3009816D8}" presName="linearFlow" presStyleCnt="0">
        <dgm:presLayoutVars>
          <dgm:resizeHandles val="exact"/>
        </dgm:presLayoutVars>
      </dgm:prSet>
      <dgm:spPr/>
    </dgm:pt>
    <dgm:pt modelId="{0EF31F58-0790-4BC3-921F-48F634317FA2}" type="pres">
      <dgm:prSet presAssocID="{2674073A-5624-4CCB-8837-1EF127A15FB5}" presName="node" presStyleLbl="node1" presStyleIdx="0" presStyleCnt="5" custScaleX="217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E8A09-37EE-4D67-8907-178B92572B82}" type="pres">
      <dgm:prSet presAssocID="{2BC00F12-F56D-4C8D-9B19-BA0FA50AF3F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CB6BB0B-F193-407F-B4FB-231BB5078F2E}" type="pres">
      <dgm:prSet presAssocID="{2BC00F12-F56D-4C8D-9B19-BA0FA50AF3F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3FFF7ED-65AF-4BA6-BCC7-E138C47A8635}" type="pres">
      <dgm:prSet presAssocID="{999A330F-CC0D-43FD-B316-CEA7D2586554}" presName="node" presStyleLbl="node1" presStyleIdx="1" presStyleCnt="5" custScaleX="207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55A9C-F7EE-42D7-A4CF-FB83275159F5}" type="pres">
      <dgm:prSet presAssocID="{60E335CC-83C7-4533-87E6-3C3B48B08F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D5FA93A-208B-462B-9E53-D9339A7D201B}" type="pres">
      <dgm:prSet presAssocID="{60E335CC-83C7-4533-87E6-3C3B48B08F1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00A4260-C95E-40B8-AB38-A44520451F07}" type="pres">
      <dgm:prSet presAssocID="{4D454154-08D1-4B32-AFF5-A13FA2D62BA8}" presName="node" presStyleLbl="node1" presStyleIdx="2" presStyleCnt="5" custScaleX="207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BC57C-6FE7-4356-98E3-6139CF01E9C3}" type="pres">
      <dgm:prSet presAssocID="{9FA509BE-9E57-4396-8022-676C2E077E9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DBD994B-1DB2-4418-844D-7BB14566E432}" type="pres">
      <dgm:prSet presAssocID="{9FA509BE-9E57-4396-8022-676C2E077E9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2418C91-9BC8-4020-B660-2B059666FDC9}" type="pres">
      <dgm:prSet presAssocID="{8897807D-935B-47B9-9961-3A2B2ED4ECDC}" presName="node" presStyleLbl="node1" presStyleIdx="3" presStyleCnt="5" custScaleX="207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D772F-A568-4059-8F65-A3BA3E628335}" type="pres">
      <dgm:prSet presAssocID="{76E03AFE-C771-4C5E-BA7D-B1B5C3834BE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98CAFCD-3AF6-463E-87F2-0DAE7545ABBD}" type="pres">
      <dgm:prSet presAssocID="{76E03AFE-C771-4C5E-BA7D-B1B5C3834BE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0489363-3ED1-4252-BCAB-591A38982A0E}" type="pres">
      <dgm:prSet presAssocID="{A1E2B26D-74B0-4E1E-9DBB-44CE31600AB9}" presName="node" presStyleLbl="node1" presStyleIdx="4" presStyleCnt="5" custScaleX="198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1F824B-8DBB-4B66-99F1-3E91859B0184}" type="presOf" srcId="{A1E2B26D-74B0-4E1E-9DBB-44CE31600AB9}" destId="{40489363-3ED1-4252-BCAB-591A38982A0E}" srcOrd="0" destOrd="0" presId="urn:microsoft.com/office/officeart/2005/8/layout/process2"/>
    <dgm:cxn modelId="{A27BDF05-1ED9-4D74-884A-47161C100322}" type="presOf" srcId="{C2BE807D-8CBE-4174-B77E-3FB3009816D8}" destId="{460A3791-C78F-471D-A0C8-5666987B393C}" srcOrd="0" destOrd="0" presId="urn:microsoft.com/office/officeart/2005/8/layout/process2"/>
    <dgm:cxn modelId="{3EF75C53-564E-4E28-8FB2-BE099D462B1D}" type="presOf" srcId="{4D454154-08D1-4B32-AFF5-A13FA2D62BA8}" destId="{700A4260-C95E-40B8-AB38-A44520451F07}" srcOrd="0" destOrd="0" presId="urn:microsoft.com/office/officeart/2005/8/layout/process2"/>
    <dgm:cxn modelId="{2F737269-8503-4B02-A6C5-56ED712CB03D}" type="presOf" srcId="{60E335CC-83C7-4533-87E6-3C3B48B08F12}" destId="{5D5FA93A-208B-462B-9E53-D9339A7D201B}" srcOrd="1" destOrd="0" presId="urn:microsoft.com/office/officeart/2005/8/layout/process2"/>
    <dgm:cxn modelId="{88BEB6B7-482F-4F87-B570-1CCD78958997}" srcId="{C2BE807D-8CBE-4174-B77E-3FB3009816D8}" destId="{999A330F-CC0D-43FD-B316-CEA7D2586554}" srcOrd="1" destOrd="0" parTransId="{9E62847D-0D89-441D-A33C-B519D6E14609}" sibTransId="{60E335CC-83C7-4533-87E6-3C3B48B08F12}"/>
    <dgm:cxn modelId="{7B91D2BD-94DF-4DB8-A62A-0A36E19CB89C}" type="presOf" srcId="{2674073A-5624-4CCB-8837-1EF127A15FB5}" destId="{0EF31F58-0790-4BC3-921F-48F634317FA2}" srcOrd="0" destOrd="0" presId="urn:microsoft.com/office/officeart/2005/8/layout/process2"/>
    <dgm:cxn modelId="{BCCB94B7-937A-4D70-B622-8E1C92EC20BB}" srcId="{C2BE807D-8CBE-4174-B77E-3FB3009816D8}" destId="{8897807D-935B-47B9-9961-3A2B2ED4ECDC}" srcOrd="3" destOrd="0" parTransId="{3C64F569-8AD1-47B5-ABA6-26D371B885AA}" sibTransId="{76E03AFE-C771-4C5E-BA7D-B1B5C3834BE2}"/>
    <dgm:cxn modelId="{ABF386A0-C924-4694-97DC-F88BCF22244C}" type="presOf" srcId="{8897807D-935B-47B9-9961-3A2B2ED4ECDC}" destId="{82418C91-9BC8-4020-B660-2B059666FDC9}" srcOrd="0" destOrd="0" presId="urn:microsoft.com/office/officeart/2005/8/layout/process2"/>
    <dgm:cxn modelId="{90BE0D2D-0EDC-46FD-8F8F-BFD119DF4E78}" type="presOf" srcId="{9FA509BE-9E57-4396-8022-676C2E077E9B}" destId="{2DBD994B-1DB2-4418-844D-7BB14566E432}" srcOrd="1" destOrd="0" presId="urn:microsoft.com/office/officeart/2005/8/layout/process2"/>
    <dgm:cxn modelId="{A76EEFE4-FDA8-4038-8317-4902BF71AD4F}" srcId="{C2BE807D-8CBE-4174-B77E-3FB3009816D8}" destId="{A1E2B26D-74B0-4E1E-9DBB-44CE31600AB9}" srcOrd="4" destOrd="0" parTransId="{39548C96-B725-4F41-B02F-1E7E2C40D4E4}" sibTransId="{21ACB9B5-42BA-479F-9159-7328C5F6D483}"/>
    <dgm:cxn modelId="{39549735-EB2E-4AC6-A44A-A22FF7B987A6}" type="presOf" srcId="{76E03AFE-C771-4C5E-BA7D-B1B5C3834BE2}" destId="{B2DD772F-A568-4059-8F65-A3BA3E628335}" srcOrd="0" destOrd="0" presId="urn:microsoft.com/office/officeart/2005/8/layout/process2"/>
    <dgm:cxn modelId="{6A94FC08-15CB-4CEF-96C4-EDC393F169A5}" type="presOf" srcId="{9FA509BE-9E57-4396-8022-676C2E077E9B}" destId="{DCABC57C-6FE7-4356-98E3-6139CF01E9C3}" srcOrd="0" destOrd="0" presId="urn:microsoft.com/office/officeart/2005/8/layout/process2"/>
    <dgm:cxn modelId="{97A3A9BE-C526-4CE6-A5F8-9EB379A1F4AB}" type="presOf" srcId="{76E03AFE-C771-4C5E-BA7D-B1B5C3834BE2}" destId="{D98CAFCD-3AF6-463E-87F2-0DAE7545ABBD}" srcOrd="1" destOrd="0" presId="urn:microsoft.com/office/officeart/2005/8/layout/process2"/>
    <dgm:cxn modelId="{474A70B4-F441-4155-B742-2E28071CFB25}" type="presOf" srcId="{2BC00F12-F56D-4C8D-9B19-BA0FA50AF3F8}" destId="{7CB6BB0B-F193-407F-B4FB-231BB5078F2E}" srcOrd="1" destOrd="0" presId="urn:microsoft.com/office/officeart/2005/8/layout/process2"/>
    <dgm:cxn modelId="{D924FABA-3C5E-4B25-86FF-755AD37A6B34}" type="presOf" srcId="{999A330F-CC0D-43FD-B316-CEA7D2586554}" destId="{93FFF7ED-65AF-4BA6-BCC7-E138C47A8635}" srcOrd="0" destOrd="0" presId="urn:microsoft.com/office/officeart/2005/8/layout/process2"/>
    <dgm:cxn modelId="{EA110A5A-20C5-4593-AFC2-6EBDA3D13CCF}" srcId="{C2BE807D-8CBE-4174-B77E-3FB3009816D8}" destId="{4D454154-08D1-4B32-AFF5-A13FA2D62BA8}" srcOrd="2" destOrd="0" parTransId="{2C77C549-ECFB-4A9C-80E3-AF040CD78AD4}" sibTransId="{9FA509BE-9E57-4396-8022-676C2E077E9B}"/>
    <dgm:cxn modelId="{EA84D5A7-92D9-4055-B120-855622B79E3F}" srcId="{C2BE807D-8CBE-4174-B77E-3FB3009816D8}" destId="{2674073A-5624-4CCB-8837-1EF127A15FB5}" srcOrd="0" destOrd="0" parTransId="{D81F4764-4CA2-4591-858D-AA20768B458E}" sibTransId="{2BC00F12-F56D-4C8D-9B19-BA0FA50AF3F8}"/>
    <dgm:cxn modelId="{78429FE9-4C50-4E7A-8CE7-9AE550A41FFD}" type="presOf" srcId="{2BC00F12-F56D-4C8D-9B19-BA0FA50AF3F8}" destId="{7C4E8A09-37EE-4D67-8907-178B92572B82}" srcOrd="0" destOrd="0" presId="urn:microsoft.com/office/officeart/2005/8/layout/process2"/>
    <dgm:cxn modelId="{BC6108E4-0CBC-484E-B367-C14FF5748EAC}" type="presOf" srcId="{60E335CC-83C7-4533-87E6-3C3B48B08F12}" destId="{13755A9C-F7EE-42D7-A4CF-FB83275159F5}" srcOrd="0" destOrd="0" presId="urn:microsoft.com/office/officeart/2005/8/layout/process2"/>
    <dgm:cxn modelId="{CFC296B0-1D54-4BB0-949E-BF9881D97906}" type="presParOf" srcId="{460A3791-C78F-471D-A0C8-5666987B393C}" destId="{0EF31F58-0790-4BC3-921F-48F634317FA2}" srcOrd="0" destOrd="0" presId="urn:microsoft.com/office/officeart/2005/8/layout/process2"/>
    <dgm:cxn modelId="{5DAF918B-4D2E-48C3-9EBB-BAC522B6CCAE}" type="presParOf" srcId="{460A3791-C78F-471D-A0C8-5666987B393C}" destId="{7C4E8A09-37EE-4D67-8907-178B92572B82}" srcOrd="1" destOrd="0" presId="urn:microsoft.com/office/officeart/2005/8/layout/process2"/>
    <dgm:cxn modelId="{095B0126-132A-4FF7-A33B-E914079BD015}" type="presParOf" srcId="{7C4E8A09-37EE-4D67-8907-178B92572B82}" destId="{7CB6BB0B-F193-407F-B4FB-231BB5078F2E}" srcOrd="0" destOrd="0" presId="urn:microsoft.com/office/officeart/2005/8/layout/process2"/>
    <dgm:cxn modelId="{9B1CB2F5-13CF-44A1-A787-7669916C387C}" type="presParOf" srcId="{460A3791-C78F-471D-A0C8-5666987B393C}" destId="{93FFF7ED-65AF-4BA6-BCC7-E138C47A8635}" srcOrd="2" destOrd="0" presId="urn:microsoft.com/office/officeart/2005/8/layout/process2"/>
    <dgm:cxn modelId="{FDF9B861-E690-4A75-836F-711C7D0859E7}" type="presParOf" srcId="{460A3791-C78F-471D-A0C8-5666987B393C}" destId="{13755A9C-F7EE-42D7-A4CF-FB83275159F5}" srcOrd="3" destOrd="0" presId="urn:microsoft.com/office/officeart/2005/8/layout/process2"/>
    <dgm:cxn modelId="{FFF59501-4D6E-45A5-A7C7-EFB5311215C2}" type="presParOf" srcId="{13755A9C-F7EE-42D7-A4CF-FB83275159F5}" destId="{5D5FA93A-208B-462B-9E53-D9339A7D201B}" srcOrd="0" destOrd="0" presId="urn:microsoft.com/office/officeart/2005/8/layout/process2"/>
    <dgm:cxn modelId="{BE4B8660-EDD6-4117-A5EC-9AE67B6ECA64}" type="presParOf" srcId="{460A3791-C78F-471D-A0C8-5666987B393C}" destId="{700A4260-C95E-40B8-AB38-A44520451F07}" srcOrd="4" destOrd="0" presId="urn:microsoft.com/office/officeart/2005/8/layout/process2"/>
    <dgm:cxn modelId="{BBAE8A13-0AA8-4EDD-9D24-3301F49BC191}" type="presParOf" srcId="{460A3791-C78F-471D-A0C8-5666987B393C}" destId="{DCABC57C-6FE7-4356-98E3-6139CF01E9C3}" srcOrd="5" destOrd="0" presId="urn:microsoft.com/office/officeart/2005/8/layout/process2"/>
    <dgm:cxn modelId="{918090E3-561F-4214-A44D-08408015391F}" type="presParOf" srcId="{DCABC57C-6FE7-4356-98E3-6139CF01E9C3}" destId="{2DBD994B-1DB2-4418-844D-7BB14566E432}" srcOrd="0" destOrd="0" presId="urn:microsoft.com/office/officeart/2005/8/layout/process2"/>
    <dgm:cxn modelId="{8C2C25A7-B79A-4B87-B4A0-A42CE6CD2782}" type="presParOf" srcId="{460A3791-C78F-471D-A0C8-5666987B393C}" destId="{82418C91-9BC8-4020-B660-2B059666FDC9}" srcOrd="6" destOrd="0" presId="urn:microsoft.com/office/officeart/2005/8/layout/process2"/>
    <dgm:cxn modelId="{1F780BD7-FEB5-4E0B-A4E0-63D4CA2AFD48}" type="presParOf" srcId="{460A3791-C78F-471D-A0C8-5666987B393C}" destId="{B2DD772F-A568-4059-8F65-A3BA3E628335}" srcOrd="7" destOrd="0" presId="urn:microsoft.com/office/officeart/2005/8/layout/process2"/>
    <dgm:cxn modelId="{41726919-6036-4F7C-A8E9-2D76059650E2}" type="presParOf" srcId="{B2DD772F-A568-4059-8F65-A3BA3E628335}" destId="{D98CAFCD-3AF6-463E-87F2-0DAE7545ABBD}" srcOrd="0" destOrd="0" presId="urn:microsoft.com/office/officeart/2005/8/layout/process2"/>
    <dgm:cxn modelId="{EBFBDE52-25DB-4861-BA4E-6057FB140C83}" type="presParOf" srcId="{460A3791-C78F-471D-A0C8-5666987B393C}" destId="{40489363-3ED1-4252-BCAB-591A38982A0E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FADB8B-9B1E-4955-AE14-47074EF41C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AE5F75-889D-4287-83B6-54971D83EBB1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1" u="sng" dirty="0" smtClean="0"/>
            <a:t>Marketing Mix</a:t>
          </a:r>
          <a:endParaRPr lang="en-US" sz="1800" b="1" u="sng" dirty="0"/>
        </a:p>
      </dgm:t>
    </dgm:pt>
    <dgm:pt modelId="{A0FD5ED5-E436-4E80-AD65-ABBC060D4FBB}" type="parTrans" cxnId="{8BDE5B68-6293-42F1-89DA-5B4A3DC9E36E}">
      <dgm:prSet/>
      <dgm:spPr/>
      <dgm:t>
        <a:bodyPr/>
        <a:lstStyle/>
        <a:p>
          <a:endParaRPr lang="en-US"/>
        </a:p>
      </dgm:t>
    </dgm:pt>
    <dgm:pt modelId="{F3703DF1-A8EA-4553-A48E-F6DB39419BFF}" type="sibTrans" cxnId="{8BDE5B68-6293-42F1-89DA-5B4A3DC9E36E}">
      <dgm:prSet/>
      <dgm:spPr/>
      <dgm:t>
        <a:bodyPr/>
        <a:lstStyle/>
        <a:p>
          <a:endParaRPr lang="en-US"/>
        </a:p>
      </dgm:t>
    </dgm:pt>
    <dgm:pt modelId="{BE8424B3-E683-4E2C-9431-AADBCA3F0F6F}">
      <dgm:prSet phldrT="[Text]" custT="1"/>
      <dgm:spPr>
        <a:solidFill>
          <a:srgbClr val="3333CC"/>
        </a:solidFill>
      </dgm:spPr>
      <dgm:t>
        <a:bodyPr/>
        <a:lstStyle/>
        <a:p>
          <a:r>
            <a:rPr lang="en-US" sz="1800" b="1" u="sng" dirty="0" smtClean="0"/>
            <a:t>Situational Influences</a:t>
          </a:r>
          <a:endParaRPr lang="en-US" sz="1800" b="1" u="sng" dirty="0"/>
        </a:p>
      </dgm:t>
    </dgm:pt>
    <dgm:pt modelId="{EEA71CA1-2829-4385-AA8F-7B61CC68C1CF}" type="parTrans" cxnId="{008994D4-F695-43E2-8D19-7DE78B8680C6}">
      <dgm:prSet/>
      <dgm:spPr/>
      <dgm:t>
        <a:bodyPr/>
        <a:lstStyle/>
        <a:p>
          <a:endParaRPr lang="en-US"/>
        </a:p>
      </dgm:t>
    </dgm:pt>
    <dgm:pt modelId="{D15CCBF9-76E8-486B-A764-EA59A7828860}" type="sibTrans" cxnId="{008994D4-F695-43E2-8D19-7DE78B8680C6}">
      <dgm:prSet/>
      <dgm:spPr/>
      <dgm:t>
        <a:bodyPr/>
        <a:lstStyle/>
        <a:p>
          <a:endParaRPr lang="en-US"/>
        </a:p>
      </dgm:t>
    </dgm:pt>
    <dgm:pt modelId="{0867DF8B-CF9D-4145-B343-DA2747E10E50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1800" b="1" u="sng" dirty="0" smtClean="0"/>
            <a:t>Psychological Influences </a:t>
          </a:r>
          <a:endParaRPr lang="en-US" sz="1800" b="1" u="sng" dirty="0"/>
        </a:p>
      </dgm:t>
    </dgm:pt>
    <dgm:pt modelId="{0612E1B1-3F0C-4786-BDCA-B984B2A28B19}" type="parTrans" cxnId="{11A7DA85-5F09-499B-8AA5-20DFDA87DBB7}">
      <dgm:prSet/>
      <dgm:spPr/>
      <dgm:t>
        <a:bodyPr/>
        <a:lstStyle/>
        <a:p>
          <a:endParaRPr lang="en-US"/>
        </a:p>
      </dgm:t>
    </dgm:pt>
    <dgm:pt modelId="{B0D50865-50E9-4A1B-875B-2C02130DCF52}" type="sibTrans" cxnId="{11A7DA85-5F09-499B-8AA5-20DFDA87DBB7}">
      <dgm:prSet/>
      <dgm:spPr/>
      <dgm:t>
        <a:bodyPr/>
        <a:lstStyle/>
        <a:p>
          <a:endParaRPr lang="en-US"/>
        </a:p>
      </dgm:t>
    </dgm:pt>
    <dgm:pt modelId="{5EA571C9-494C-454E-9A81-D7E72BCF6631}">
      <dgm:prSet phldrT="[Text]" custT="1"/>
      <dgm:spPr/>
      <dgm:t>
        <a:bodyPr/>
        <a:lstStyle/>
        <a:p>
          <a:r>
            <a:rPr lang="en-US" sz="1800" b="1" u="sng" dirty="0" smtClean="0"/>
            <a:t>Consumer Decision-Making Process</a:t>
          </a:r>
          <a:endParaRPr lang="en-US" sz="1800" b="1" u="sng" dirty="0"/>
        </a:p>
      </dgm:t>
    </dgm:pt>
    <dgm:pt modelId="{97B02629-D8FE-4086-9000-F99EE30D4279}" type="parTrans" cxnId="{354B44F5-3511-4770-AD52-178C43C2A735}">
      <dgm:prSet/>
      <dgm:spPr/>
      <dgm:t>
        <a:bodyPr/>
        <a:lstStyle/>
        <a:p>
          <a:endParaRPr lang="en-US"/>
        </a:p>
      </dgm:t>
    </dgm:pt>
    <dgm:pt modelId="{0621A94F-2904-40AD-B4F6-99BEA8395611}" type="sibTrans" cxnId="{354B44F5-3511-4770-AD52-178C43C2A735}">
      <dgm:prSet/>
      <dgm:spPr/>
      <dgm:t>
        <a:bodyPr/>
        <a:lstStyle/>
        <a:p>
          <a:endParaRPr lang="en-US"/>
        </a:p>
      </dgm:t>
    </dgm:pt>
    <dgm:pt modelId="{5DED6F20-0221-4A24-B9EA-2E8AA3C2094B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800" b="1" u="sng" dirty="0" smtClean="0"/>
            <a:t>Sociocultural Influences</a:t>
          </a:r>
          <a:endParaRPr lang="en-US" sz="1800" b="1" u="sng" dirty="0"/>
        </a:p>
      </dgm:t>
    </dgm:pt>
    <dgm:pt modelId="{5AD72528-91C3-4DAC-B9CE-018D44F97DCA}" type="parTrans" cxnId="{DC92F8A9-79DB-4B9B-B4D4-886394792223}">
      <dgm:prSet/>
      <dgm:spPr/>
      <dgm:t>
        <a:bodyPr/>
        <a:lstStyle/>
        <a:p>
          <a:endParaRPr lang="en-US"/>
        </a:p>
      </dgm:t>
    </dgm:pt>
    <dgm:pt modelId="{68294515-0C0A-454E-8639-423C4927421E}" type="sibTrans" cxnId="{DC92F8A9-79DB-4B9B-B4D4-886394792223}">
      <dgm:prSet/>
      <dgm:spPr/>
      <dgm:t>
        <a:bodyPr/>
        <a:lstStyle/>
        <a:p>
          <a:endParaRPr lang="en-US"/>
        </a:p>
      </dgm:t>
    </dgm:pt>
    <dgm:pt modelId="{713D6B45-90B1-450D-80F4-D9D0E7FF5352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altLang="en-US" sz="1600" dirty="0" smtClean="0"/>
            <a:t>Personal influence</a:t>
          </a:r>
          <a:endParaRPr lang="en-US" sz="1600" dirty="0"/>
        </a:p>
      </dgm:t>
    </dgm:pt>
    <dgm:pt modelId="{74EF3D32-03F0-4DFE-8B15-6397F244BCE6}" type="parTrans" cxnId="{C740E0A1-9199-4682-AEF9-581358837739}">
      <dgm:prSet/>
      <dgm:spPr/>
      <dgm:t>
        <a:bodyPr/>
        <a:lstStyle/>
        <a:p>
          <a:endParaRPr lang="en-US"/>
        </a:p>
      </dgm:t>
    </dgm:pt>
    <dgm:pt modelId="{83DDD6E1-E62F-44BD-A571-39A30AA16DC1}" type="sibTrans" cxnId="{C740E0A1-9199-4682-AEF9-581358837739}">
      <dgm:prSet/>
      <dgm:spPr/>
      <dgm:t>
        <a:bodyPr/>
        <a:lstStyle/>
        <a:p>
          <a:endParaRPr lang="en-US"/>
        </a:p>
      </dgm:t>
    </dgm:pt>
    <dgm:pt modelId="{F69DEFEE-050F-4D3D-87C3-BCA31C9C2DB6}">
      <dgm:prSet phldrT="[Text]"/>
      <dgm:spPr>
        <a:solidFill>
          <a:srgbClr val="7030A0"/>
        </a:solidFill>
      </dgm:spPr>
      <dgm:t>
        <a:bodyPr/>
        <a:lstStyle/>
        <a:p>
          <a:endParaRPr lang="en-US" sz="1800" dirty="0"/>
        </a:p>
      </dgm:t>
    </dgm:pt>
    <dgm:pt modelId="{BFCFA5C2-6636-41FF-A0E7-6AD208CAE99B}" type="parTrans" cxnId="{13685C96-7894-409B-9D5F-C38A0918C69F}">
      <dgm:prSet/>
      <dgm:spPr/>
      <dgm:t>
        <a:bodyPr/>
        <a:lstStyle/>
        <a:p>
          <a:endParaRPr lang="en-US"/>
        </a:p>
      </dgm:t>
    </dgm:pt>
    <dgm:pt modelId="{E3BE9313-F4E8-48E3-B033-D195A6F91229}" type="sibTrans" cxnId="{13685C96-7894-409B-9D5F-C38A0918C69F}">
      <dgm:prSet/>
      <dgm:spPr/>
      <dgm:t>
        <a:bodyPr/>
        <a:lstStyle/>
        <a:p>
          <a:endParaRPr lang="en-US"/>
        </a:p>
      </dgm:t>
    </dgm:pt>
    <dgm:pt modelId="{1211475C-F893-4479-BB41-B8EA51D36AE2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600" dirty="0" smtClean="0"/>
            <a:t>Product</a:t>
          </a:r>
          <a:endParaRPr lang="en-US" sz="1600" dirty="0"/>
        </a:p>
      </dgm:t>
    </dgm:pt>
    <dgm:pt modelId="{6768AAA9-DE55-4543-9AD4-5F83148E534A}" type="parTrans" cxnId="{6EC6073D-E339-4A86-BA7C-9A743DA505E3}">
      <dgm:prSet/>
      <dgm:spPr/>
      <dgm:t>
        <a:bodyPr/>
        <a:lstStyle/>
        <a:p>
          <a:endParaRPr lang="en-US"/>
        </a:p>
      </dgm:t>
    </dgm:pt>
    <dgm:pt modelId="{9BF77FC6-EA72-47D3-A08B-2C4FD08A6745}" type="sibTrans" cxnId="{6EC6073D-E339-4A86-BA7C-9A743DA505E3}">
      <dgm:prSet/>
      <dgm:spPr/>
      <dgm:t>
        <a:bodyPr/>
        <a:lstStyle/>
        <a:p>
          <a:endParaRPr lang="en-US"/>
        </a:p>
      </dgm:t>
    </dgm:pt>
    <dgm:pt modelId="{F00C8F68-7886-44EA-AD22-73C812D7BCF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600" dirty="0" smtClean="0"/>
            <a:t>Price</a:t>
          </a:r>
          <a:endParaRPr lang="en-US" sz="1600" dirty="0"/>
        </a:p>
      </dgm:t>
    </dgm:pt>
    <dgm:pt modelId="{F71817E5-FFA3-4C14-A27A-82B6862502C4}" type="parTrans" cxnId="{4476DD72-A132-4478-924E-2C159052F156}">
      <dgm:prSet/>
      <dgm:spPr/>
      <dgm:t>
        <a:bodyPr/>
        <a:lstStyle/>
        <a:p>
          <a:endParaRPr lang="en-US"/>
        </a:p>
      </dgm:t>
    </dgm:pt>
    <dgm:pt modelId="{FF11D7F2-1251-496B-816F-7B6B15E9B20E}" type="sibTrans" cxnId="{4476DD72-A132-4478-924E-2C159052F156}">
      <dgm:prSet/>
      <dgm:spPr/>
      <dgm:t>
        <a:bodyPr/>
        <a:lstStyle/>
        <a:p>
          <a:endParaRPr lang="en-US"/>
        </a:p>
      </dgm:t>
    </dgm:pt>
    <dgm:pt modelId="{D9A81F89-C7C6-4070-AB14-5101BF5E4D4D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600" dirty="0" smtClean="0"/>
            <a:t>Place</a:t>
          </a:r>
          <a:endParaRPr lang="en-US" sz="1600" dirty="0"/>
        </a:p>
      </dgm:t>
    </dgm:pt>
    <dgm:pt modelId="{55383D86-E2C8-4858-9009-C6E71CF69D9A}" type="parTrans" cxnId="{83226621-B872-4BAB-A800-5634B45B1B6C}">
      <dgm:prSet/>
      <dgm:spPr/>
      <dgm:t>
        <a:bodyPr/>
        <a:lstStyle/>
        <a:p>
          <a:endParaRPr lang="en-US"/>
        </a:p>
      </dgm:t>
    </dgm:pt>
    <dgm:pt modelId="{CB284604-575E-412C-9E1F-67949A10904A}" type="sibTrans" cxnId="{83226621-B872-4BAB-A800-5634B45B1B6C}">
      <dgm:prSet/>
      <dgm:spPr/>
      <dgm:t>
        <a:bodyPr/>
        <a:lstStyle/>
        <a:p>
          <a:endParaRPr lang="en-US"/>
        </a:p>
      </dgm:t>
    </dgm:pt>
    <dgm:pt modelId="{E6411CF0-3E45-4860-AC66-CB39575E44CB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600" dirty="0" smtClean="0"/>
            <a:t>Promotion</a:t>
          </a:r>
          <a:endParaRPr lang="en-US" sz="1600" dirty="0"/>
        </a:p>
      </dgm:t>
    </dgm:pt>
    <dgm:pt modelId="{0B969FAA-2D9C-4433-911E-F65AF714285D}" type="parTrans" cxnId="{F1075B7F-282E-4CF0-BF88-D79408545773}">
      <dgm:prSet/>
      <dgm:spPr/>
      <dgm:t>
        <a:bodyPr/>
        <a:lstStyle/>
        <a:p>
          <a:endParaRPr lang="en-US"/>
        </a:p>
      </dgm:t>
    </dgm:pt>
    <dgm:pt modelId="{C1F159B7-5227-4947-A9B3-19A1BA78C01C}" type="sibTrans" cxnId="{F1075B7F-282E-4CF0-BF88-D79408545773}">
      <dgm:prSet/>
      <dgm:spPr/>
      <dgm:t>
        <a:bodyPr/>
        <a:lstStyle/>
        <a:p>
          <a:endParaRPr lang="en-US"/>
        </a:p>
      </dgm:t>
    </dgm:pt>
    <dgm:pt modelId="{C5373305-BE5D-4BAF-B763-E180B62CD74A}">
      <dgm:prSet phldrT="[Text]" custT="1"/>
      <dgm:spPr>
        <a:solidFill>
          <a:srgbClr val="3333CC"/>
        </a:solidFill>
      </dgm:spPr>
      <dgm:t>
        <a:bodyPr/>
        <a:lstStyle/>
        <a:p>
          <a:r>
            <a:rPr lang="en-US" altLang="en-US" sz="1600" dirty="0" smtClean="0"/>
            <a:t>Purchase task</a:t>
          </a:r>
          <a:endParaRPr lang="en-US" sz="1600" dirty="0"/>
        </a:p>
      </dgm:t>
    </dgm:pt>
    <dgm:pt modelId="{06D6739E-2A55-44E4-A771-9C88D3BAD615}" type="parTrans" cxnId="{D93DAC91-CD7A-452A-9221-BD821A0D69AA}">
      <dgm:prSet/>
      <dgm:spPr/>
      <dgm:t>
        <a:bodyPr/>
        <a:lstStyle/>
        <a:p>
          <a:endParaRPr lang="en-US"/>
        </a:p>
      </dgm:t>
    </dgm:pt>
    <dgm:pt modelId="{04993CC2-F442-450E-84B6-66306FC455A6}" type="sibTrans" cxnId="{D93DAC91-CD7A-452A-9221-BD821A0D69AA}">
      <dgm:prSet/>
      <dgm:spPr/>
      <dgm:t>
        <a:bodyPr/>
        <a:lstStyle/>
        <a:p>
          <a:endParaRPr lang="en-US"/>
        </a:p>
      </dgm:t>
    </dgm:pt>
    <dgm:pt modelId="{296A912B-4743-45A7-BE09-29DCBF4CF09D}">
      <dgm:prSet custT="1"/>
      <dgm:spPr>
        <a:solidFill>
          <a:srgbClr val="3333CC"/>
        </a:solidFill>
      </dgm:spPr>
      <dgm:t>
        <a:bodyPr/>
        <a:lstStyle/>
        <a:p>
          <a:r>
            <a:rPr lang="en-US" altLang="en-US" sz="1600" dirty="0" smtClean="0"/>
            <a:t>Social surroundings</a:t>
          </a:r>
        </a:p>
      </dgm:t>
    </dgm:pt>
    <dgm:pt modelId="{7741D86C-2783-4163-A413-00FC87EA3530}" type="parTrans" cxnId="{E57EB1E9-0A23-43D7-9148-C3D8ECE0556C}">
      <dgm:prSet/>
      <dgm:spPr/>
      <dgm:t>
        <a:bodyPr/>
        <a:lstStyle/>
        <a:p>
          <a:endParaRPr lang="en-US"/>
        </a:p>
      </dgm:t>
    </dgm:pt>
    <dgm:pt modelId="{C3FB7B0E-82BB-44BF-8CEB-98E71EEF27FB}" type="sibTrans" cxnId="{E57EB1E9-0A23-43D7-9148-C3D8ECE0556C}">
      <dgm:prSet/>
      <dgm:spPr/>
      <dgm:t>
        <a:bodyPr/>
        <a:lstStyle/>
        <a:p>
          <a:endParaRPr lang="en-US"/>
        </a:p>
      </dgm:t>
    </dgm:pt>
    <dgm:pt modelId="{206C245E-11D4-4015-926B-8BC58FDBC234}">
      <dgm:prSet custT="1"/>
      <dgm:spPr>
        <a:solidFill>
          <a:srgbClr val="3333CC"/>
        </a:solidFill>
      </dgm:spPr>
      <dgm:t>
        <a:bodyPr/>
        <a:lstStyle/>
        <a:p>
          <a:r>
            <a:rPr lang="en-US" altLang="en-US" sz="1600" dirty="0" smtClean="0"/>
            <a:t>Physical surroundings</a:t>
          </a:r>
        </a:p>
      </dgm:t>
    </dgm:pt>
    <dgm:pt modelId="{EED8DC20-3E08-4B9C-B038-5D90C5C2F81E}" type="parTrans" cxnId="{54B5AE9D-8955-4014-9C65-CA8FD13CC088}">
      <dgm:prSet/>
      <dgm:spPr/>
      <dgm:t>
        <a:bodyPr/>
        <a:lstStyle/>
        <a:p>
          <a:endParaRPr lang="en-US"/>
        </a:p>
      </dgm:t>
    </dgm:pt>
    <dgm:pt modelId="{04E3585F-8940-48DE-A39E-4AAE215CF7D0}" type="sibTrans" cxnId="{54B5AE9D-8955-4014-9C65-CA8FD13CC088}">
      <dgm:prSet/>
      <dgm:spPr/>
      <dgm:t>
        <a:bodyPr/>
        <a:lstStyle/>
        <a:p>
          <a:endParaRPr lang="en-US"/>
        </a:p>
      </dgm:t>
    </dgm:pt>
    <dgm:pt modelId="{EEBCB213-2823-41D3-8D9A-2F6C1F9D2DD0}">
      <dgm:prSet custT="1"/>
      <dgm:spPr>
        <a:solidFill>
          <a:srgbClr val="3333CC"/>
        </a:solidFill>
      </dgm:spPr>
      <dgm:t>
        <a:bodyPr/>
        <a:lstStyle/>
        <a:p>
          <a:r>
            <a:rPr lang="en-US" altLang="en-US" sz="1600" dirty="0" smtClean="0"/>
            <a:t>Temporal effects</a:t>
          </a:r>
        </a:p>
      </dgm:t>
    </dgm:pt>
    <dgm:pt modelId="{FC18F722-F078-4495-86FE-4B330AA9EAE2}" type="parTrans" cxnId="{B04D47A6-E0CC-4F98-A85D-E43ACCF00972}">
      <dgm:prSet/>
      <dgm:spPr/>
      <dgm:t>
        <a:bodyPr/>
        <a:lstStyle/>
        <a:p>
          <a:endParaRPr lang="en-US"/>
        </a:p>
      </dgm:t>
    </dgm:pt>
    <dgm:pt modelId="{082EADE5-77FD-45B6-B53E-5603DF6D3129}" type="sibTrans" cxnId="{B04D47A6-E0CC-4F98-A85D-E43ACCF00972}">
      <dgm:prSet/>
      <dgm:spPr/>
      <dgm:t>
        <a:bodyPr/>
        <a:lstStyle/>
        <a:p>
          <a:endParaRPr lang="en-US"/>
        </a:p>
      </dgm:t>
    </dgm:pt>
    <dgm:pt modelId="{CDB8EEF2-1218-4F2E-A70C-C99BF44D2A02}">
      <dgm:prSet custT="1"/>
      <dgm:spPr>
        <a:solidFill>
          <a:srgbClr val="3333CC"/>
        </a:solidFill>
      </dgm:spPr>
      <dgm:t>
        <a:bodyPr/>
        <a:lstStyle/>
        <a:p>
          <a:r>
            <a:rPr lang="en-US" altLang="en-US" sz="1600" dirty="0" smtClean="0"/>
            <a:t>Antecedent states</a:t>
          </a:r>
        </a:p>
      </dgm:t>
    </dgm:pt>
    <dgm:pt modelId="{973ADC07-F820-4634-ABDE-300D40481A34}" type="parTrans" cxnId="{71B15264-19FE-46EA-95F1-AC6AD91B0C18}">
      <dgm:prSet/>
      <dgm:spPr/>
      <dgm:t>
        <a:bodyPr/>
        <a:lstStyle/>
        <a:p>
          <a:endParaRPr lang="en-US"/>
        </a:p>
      </dgm:t>
    </dgm:pt>
    <dgm:pt modelId="{9BA212D2-D4AF-47B2-98AB-9EBC01FE6CB2}" type="sibTrans" cxnId="{71B15264-19FE-46EA-95F1-AC6AD91B0C18}">
      <dgm:prSet/>
      <dgm:spPr/>
      <dgm:t>
        <a:bodyPr/>
        <a:lstStyle/>
        <a:p>
          <a:endParaRPr lang="en-US"/>
        </a:p>
      </dgm:t>
    </dgm:pt>
    <dgm:pt modelId="{810C2357-75C2-450C-BC8C-D01FED298E7B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altLang="en-US" sz="1600" dirty="0" smtClean="0"/>
            <a:t>Motivation</a:t>
          </a:r>
          <a:endParaRPr lang="en-US" sz="1600" dirty="0"/>
        </a:p>
      </dgm:t>
    </dgm:pt>
    <dgm:pt modelId="{6FD730D9-6222-4569-BA3C-EC833C04E69B}" type="parTrans" cxnId="{736BC20C-D5CF-4A82-B9D6-75979E72E0AF}">
      <dgm:prSet/>
      <dgm:spPr/>
      <dgm:t>
        <a:bodyPr/>
        <a:lstStyle/>
        <a:p>
          <a:endParaRPr lang="en-US"/>
        </a:p>
      </dgm:t>
    </dgm:pt>
    <dgm:pt modelId="{FE4ADC14-A1A6-4887-AA11-E5653C15873A}" type="sibTrans" cxnId="{736BC20C-D5CF-4A82-B9D6-75979E72E0AF}">
      <dgm:prSet/>
      <dgm:spPr/>
      <dgm:t>
        <a:bodyPr/>
        <a:lstStyle/>
        <a:p>
          <a:endParaRPr lang="en-US"/>
        </a:p>
      </dgm:t>
    </dgm:pt>
    <dgm:pt modelId="{EDFD4B57-FDEE-4B40-B0E2-01931173B13F}">
      <dgm:prSet custT="1"/>
      <dgm:spPr>
        <a:solidFill>
          <a:srgbClr val="006600"/>
        </a:solidFill>
      </dgm:spPr>
      <dgm:t>
        <a:bodyPr/>
        <a:lstStyle/>
        <a:p>
          <a:r>
            <a:rPr lang="en-US" altLang="en-US" sz="1600" dirty="0" smtClean="0"/>
            <a:t>Personality</a:t>
          </a:r>
        </a:p>
      </dgm:t>
    </dgm:pt>
    <dgm:pt modelId="{66B6E9AA-27A4-40BC-997D-8C47489CDEC4}" type="parTrans" cxnId="{3252A4ED-29FD-47F8-846E-CE5D1C4E7036}">
      <dgm:prSet/>
      <dgm:spPr/>
      <dgm:t>
        <a:bodyPr/>
        <a:lstStyle/>
        <a:p>
          <a:endParaRPr lang="en-US"/>
        </a:p>
      </dgm:t>
    </dgm:pt>
    <dgm:pt modelId="{674C2835-A6F0-4A58-BC48-25901DBF7703}" type="sibTrans" cxnId="{3252A4ED-29FD-47F8-846E-CE5D1C4E7036}">
      <dgm:prSet/>
      <dgm:spPr/>
      <dgm:t>
        <a:bodyPr/>
        <a:lstStyle/>
        <a:p>
          <a:endParaRPr lang="en-US"/>
        </a:p>
      </dgm:t>
    </dgm:pt>
    <dgm:pt modelId="{B26923A6-5DC3-45D2-96FB-00130D7A2176}">
      <dgm:prSet custT="1"/>
      <dgm:spPr>
        <a:solidFill>
          <a:srgbClr val="006600"/>
        </a:solidFill>
      </dgm:spPr>
      <dgm:t>
        <a:bodyPr/>
        <a:lstStyle/>
        <a:p>
          <a:r>
            <a:rPr lang="en-US" altLang="en-US" sz="1600" dirty="0" smtClean="0"/>
            <a:t>Perception</a:t>
          </a:r>
        </a:p>
      </dgm:t>
    </dgm:pt>
    <dgm:pt modelId="{BB87DDE8-2804-4A74-87C0-26A916C03D2A}" type="parTrans" cxnId="{CE869199-5C54-4AC0-97D9-135C793A93C7}">
      <dgm:prSet/>
      <dgm:spPr/>
      <dgm:t>
        <a:bodyPr/>
        <a:lstStyle/>
        <a:p>
          <a:endParaRPr lang="en-US"/>
        </a:p>
      </dgm:t>
    </dgm:pt>
    <dgm:pt modelId="{67420821-65B3-4951-8B3A-67759166A110}" type="sibTrans" cxnId="{CE869199-5C54-4AC0-97D9-135C793A93C7}">
      <dgm:prSet/>
      <dgm:spPr/>
      <dgm:t>
        <a:bodyPr/>
        <a:lstStyle/>
        <a:p>
          <a:endParaRPr lang="en-US"/>
        </a:p>
      </dgm:t>
    </dgm:pt>
    <dgm:pt modelId="{13275655-80B1-4519-ABCF-518DB2C62A95}">
      <dgm:prSet custT="1"/>
      <dgm:spPr>
        <a:solidFill>
          <a:srgbClr val="006600"/>
        </a:solidFill>
      </dgm:spPr>
      <dgm:t>
        <a:bodyPr/>
        <a:lstStyle/>
        <a:p>
          <a:r>
            <a:rPr lang="en-US" altLang="en-US" sz="1600" dirty="0" smtClean="0"/>
            <a:t>Learning</a:t>
          </a:r>
        </a:p>
      </dgm:t>
    </dgm:pt>
    <dgm:pt modelId="{5F30DCFD-5E5A-455D-BECC-083067298DBE}" type="parTrans" cxnId="{4B90F710-7F67-4A3F-B94D-5B800086B797}">
      <dgm:prSet/>
      <dgm:spPr/>
      <dgm:t>
        <a:bodyPr/>
        <a:lstStyle/>
        <a:p>
          <a:endParaRPr lang="en-US"/>
        </a:p>
      </dgm:t>
    </dgm:pt>
    <dgm:pt modelId="{197BCDE9-B134-4309-9D3B-3F5D37431723}" type="sibTrans" cxnId="{4B90F710-7F67-4A3F-B94D-5B800086B797}">
      <dgm:prSet/>
      <dgm:spPr/>
      <dgm:t>
        <a:bodyPr/>
        <a:lstStyle/>
        <a:p>
          <a:endParaRPr lang="en-US"/>
        </a:p>
      </dgm:t>
    </dgm:pt>
    <dgm:pt modelId="{6B6FD802-B1B0-4382-8DD8-BD2159F4A9C8}">
      <dgm:prSet custT="1"/>
      <dgm:spPr>
        <a:solidFill>
          <a:srgbClr val="006600"/>
        </a:solidFill>
      </dgm:spPr>
      <dgm:t>
        <a:bodyPr/>
        <a:lstStyle/>
        <a:p>
          <a:r>
            <a:rPr lang="en-US" altLang="en-US" sz="1600" dirty="0" smtClean="0"/>
            <a:t>Values, Beliefs &amp; Attitudes</a:t>
          </a:r>
        </a:p>
      </dgm:t>
    </dgm:pt>
    <dgm:pt modelId="{3C81DF0D-56D7-4169-BDEF-21BC449FF3A9}" type="parTrans" cxnId="{843B51B3-4C80-4AE8-B640-67285CD35A1A}">
      <dgm:prSet/>
      <dgm:spPr/>
      <dgm:t>
        <a:bodyPr/>
        <a:lstStyle/>
        <a:p>
          <a:endParaRPr lang="en-US"/>
        </a:p>
      </dgm:t>
    </dgm:pt>
    <dgm:pt modelId="{6E24E582-61D5-4D83-9EB5-5FC9374D5B36}" type="sibTrans" cxnId="{843B51B3-4C80-4AE8-B640-67285CD35A1A}">
      <dgm:prSet/>
      <dgm:spPr/>
      <dgm:t>
        <a:bodyPr/>
        <a:lstStyle/>
        <a:p>
          <a:endParaRPr lang="en-US"/>
        </a:p>
      </dgm:t>
    </dgm:pt>
    <dgm:pt modelId="{935A1260-471A-4A1C-B4F5-50BEA1B82048}">
      <dgm:prSet custT="1"/>
      <dgm:spPr>
        <a:solidFill>
          <a:srgbClr val="006600"/>
        </a:solidFill>
      </dgm:spPr>
      <dgm:t>
        <a:bodyPr/>
        <a:lstStyle/>
        <a:p>
          <a:r>
            <a:rPr lang="en-US" altLang="en-US" sz="1600" dirty="0" smtClean="0"/>
            <a:t>Lifestyle</a:t>
          </a:r>
        </a:p>
      </dgm:t>
    </dgm:pt>
    <dgm:pt modelId="{396D17D3-8242-4A92-A2E0-4E8D522E9FA4}" type="parTrans" cxnId="{F2B01CF2-F467-4DE2-A45C-1237F4E18FCC}">
      <dgm:prSet/>
      <dgm:spPr/>
      <dgm:t>
        <a:bodyPr/>
        <a:lstStyle/>
        <a:p>
          <a:endParaRPr lang="en-US"/>
        </a:p>
      </dgm:t>
    </dgm:pt>
    <dgm:pt modelId="{3FA2C94E-3F78-423D-AD94-CCA78E6F2630}" type="sibTrans" cxnId="{F2B01CF2-F467-4DE2-A45C-1237F4E18FCC}">
      <dgm:prSet/>
      <dgm:spPr/>
      <dgm:t>
        <a:bodyPr/>
        <a:lstStyle/>
        <a:p>
          <a:endParaRPr lang="en-US"/>
        </a:p>
      </dgm:t>
    </dgm:pt>
    <dgm:pt modelId="{F2799D4A-0E9B-47D7-B728-B8A5838F0F01}">
      <dgm:prSet custT="1"/>
      <dgm:spPr/>
      <dgm:t>
        <a:bodyPr/>
        <a:lstStyle/>
        <a:p>
          <a:r>
            <a:rPr lang="en-US" sz="1600" dirty="0" smtClean="0"/>
            <a:t>Problem identification</a:t>
          </a:r>
          <a:endParaRPr lang="en-US" sz="1600" dirty="0"/>
        </a:p>
      </dgm:t>
    </dgm:pt>
    <dgm:pt modelId="{2E8DD273-EC8D-442C-A6F6-439389DF1E99}" type="parTrans" cxnId="{917AFDD2-0B6C-419C-9F12-334C92632AD5}">
      <dgm:prSet/>
      <dgm:spPr/>
      <dgm:t>
        <a:bodyPr/>
        <a:lstStyle/>
        <a:p>
          <a:endParaRPr lang="en-US"/>
        </a:p>
      </dgm:t>
    </dgm:pt>
    <dgm:pt modelId="{815FB1A8-4B4B-45AF-BD01-2CEDF33A2362}" type="sibTrans" cxnId="{917AFDD2-0B6C-419C-9F12-334C92632AD5}">
      <dgm:prSet/>
      <dgm:spPr/>
      <dgm:t>
        <a:bodyPr/>
        <a:lstStyle/>
        <a:p>
          <a:endParaRPr lang="en-US"/>
        </a:p>
      </dgm:t>
    </dgm:pt>
    <dgm:pt modelId="{4460F282-B063-4A28-B1F8-E357453D81D7}">
      <dgm:prSet custT="1"/>
      <dgm:spPr/>
      <dgm:t>
        <a:bodyPr/>
        <a:lstStyle/>
        <a:p>
          <a:r>
            <a:rPr lang="en-US" sz="1600" dirty="0" smtClean="0"/>
            <a:t>Information search</a:t>
          </a:r>
          <a:endParaRPr lang="en-US" sz="1600" dirty="0"/>
        </a:p>
      </dgm:t>
    </dgm:pt>
    <dgm:pt modelId="{7AAE6CA2-01A4-4093-AB60-287D59BC7C58}" type="parTrans" cxnId="{426995B0-7E84-495B-A0F2-EE5CF01E8F67}">
      <dgm:prSet/>
      <dgm:spPr/>
      <dgm:t>
        <a:bodyPr/>
        <a:lstStyle/>
        <a:p>
          <a:endParaRPr lang="en-US"/>
        </a:p>
      </dgm:t>
    </dgm:pt>
    <dgm:pt modelId="{E5FA527B-0345-45FE-BC1A-A70C500D19F7}" type="sibTrans" cxnId="{426995B0-7E84-495B-A0F2-EE5CF01E8F67}">
      <dgm:prSet/>
      <dgm:spPr/>
      <dgm:t>
        <a:bodyPr/>
        <a:lstStyle/>
        <a:p>
          <a:endParaRPr lang="en-US"/>
        </a:p>
      </dgm:t>
    </dgm:pt>
    <dgm:pt modelId="{F13D0448-8DF3-4601-8461-718E2A4C7E19}">
      <dgm:prSet custT="1"/>
      <dgm:spPr/>
      <dgm:t>
        <a:bodyPr/>
        <a:lstStyle/>
        <a:p>
          <a:r>
            <a:rPr lang="en-US" sz="1600" dirty="0" smtClean="0"/>
            <a:t>Evaluation of alternatives</a:t>
          </a:r>
          <a:endParaRPr lang="en-US" sz="1600" dirty="0"/>
        </a:p>
      </dgm:t>
    </dgm:pt>
    <dgm:pt modelId="{F7D2F9B7-F485-4C94-BFD3-FCD2B32B27E5}" type="parTrans" cxnId="{2E881CF5-0EC1-42CF-B4EC-9EBA34833A69}">
      <dgm:prSet/>
      <dgm:spPr/>
      <dgm:t>
        <a:bodyPr/>
        <a:lstStyle/>
        <a:p>
          <a:endParaRPr lang="en-US"/>
        </a:p>
      </dgm:t>
    </dgm:pt>
    <dgm:pt modelId="{C481337A-53D3-43E0-89FD-551AFC898136}" type="sibTrans" cxnId="{2E881CF5-0EC1-42CF-B4EC-9EBA34833A69}">
      <dgm:prSet/>
      <dgm:spPr/>
      <dgm:t>
        <a:bodyPr/>
        <a:lstStyle/>
        <a:p>
          <a:endParaRPr lang="en-US"/>
        </a:p>
      </dgm:t>
    </dgm:pt>
    <dgm:pt modelId="{B98C5EFE-B00E-4A51-AD22-25CA863931E0}">
      <dgm:prSet custT="1"/>
      <dgm:spPr/>
      <dgm:t>
        <a:bodyPr/>
        <a:lstStyle/>
        <a:p>
          <a:r>
            <a:rPr lang="en-US" sz="1600" dirty="0" smtClean="0"/>
            <a:t>Purchase decision</a:t>
          </a:r>
          <a:endParaRPr lang="en-US" sz="1600" dirty="0"/>
        </a:p>
      </dgm:t>
    </dgm:pt>
    <dgm:pt modelId="{23093839-9A03-4222-9DB5-A23971EBBEC0}" type="parTrans" cxnId="{81F1F955-FAA6-4A2A-83FD-8E2C773B629C}">
      <dgm:prSet/>
      <dgm:spPr/>
      <dgm:t>
        <a:bodyPr/>
        <a:lstStyle/>
        <a:p>
          <a:endParaRPr lang="en-US"/>
        </a:p>
      </dgm:t>
    </dgm:pt>
    <dgm:pt modelId="{158BCFD0-C793-49BB-BD6E-241A4207AF9A}" type="sibTrans" cxnId="{81F1F955-FAA6-4A2A-83FD-8E2C773B629C}">
      <dgm:prSet/>
      <dgm:spPr/>
      <dgm:t>
        <a:bodyPr/>
        <a:lstStyle/>
        <a:p>
          <a:endParaRPr lang="en-US"/>
        </a:p>
      </dgm:t>
    </dgm:pt>
    <dgm:pt modelId="{5EACE770-F4A8-4B7A-B0AB-3E64D8853D83}">
      <dgm:prSet custT="1"/>
      <dgm:spPr/>
      <dgm:t>
        <a:bodyPr/>
        <a:lstStyle/>
        <a:p>
          <a:r>
            <a:rPr lang="en-US" sz="1600" dirty="0" smtClean="0"/>
            <a:t>Post-purchase behavior</a:t>
          </a:r>
          <a:endParaRPr lang="en-US" sz="1600" dirty="0"/>
        </a:p>
      </dgm:t>
    </dgm:pt>
    <dgm:pt modelId="{6F699E95-674C-4394-999F-EA06AAE6BC37}" type="parTrans" cxnId="{ED3C0639-B4E8-4E78-92C6-53C2A7C39F75}">
      <dgm:prSet/>
      <dgm:spPr/>
      <dgm:t>
        <a:bodyPr/>
        <a:lstStyle/>
        <a:p>
          <a:endParaRPr lang="en-US"/>
        </a:p>
      </dgm:t>
    </dgm:pt>
    <dgm:pt modelId="{E92DBD37-5EEC-4BE4-BB7B-88D1F579E13F}" type="sibTrans" cxnId="{ED3C0639-B4E8-4E78-92C6-53C2A7C39F75}">
      <dgm:prSet/>
      <dgm:spPr/>
      <dgm:t>
        <a:bodyPr/>
        <a:lstStyle/>
        <a:p>
          <a:endParaRPr lang="en-US"/>
        </a:p>
      </dgm:t>
    </dgm:pt>
    <dgm:pt modelId="{3E1D4219-4363-444F-9D34-F2BC7ED28F74}">
      <dgm:prSet custT="1"/>
      <dgm:spPr>
        <a:solidFill>
          <a:srgbClr val="7030A0"/>
        </a:solidFill>
      </dgm:spPr>
      <dgm:t>
        <a:bodyPr/>
        <a:lstStyle/>
        <a:p>
          <a:r>
            <a:rPr lang="en-US" altLang="en-US" sz="1600" dirty="0" smtClean="0"/>
            <a:t>Reference groups</a:t>
          </a:r>
        </a:p>
      </dgm:t>
    </dgm:pt>
    <dgm:pt modelId="{E28B2BA1-1467-4AAE-9C40-581BFEC72505}" type="parTrans" cxnId="{F97379E0-9898-44A0-9A76-C3BA8E13AA71}">
      <dgm:prSet/>
      <dgm:spPr/>
      <dgm:t>
        <a:bodyPr/>
        <a:lstStyle/>
        <a:p>
          <a:endParaRPr lang="en-US"/>
        </a:p>
      </dgm:t>
    </dgm:pt>
    <dgm:pt modelId="{5D5B3A7E-2C28-4FEF-909F-4A02A1110B1D}" type="sibTrans" cxnId="{F97379E0-9898-44A0-9A76-C3BA8E13AA71}">
      <dgm:prSet/>
      <dgm:spPr/>
      <dgm:t>
        <a:bodyPr/>
        <a:lstStyle/>
        <a:p>
          <a:endParaRPr lang="en-US"/>
        </a:p>
      </dgm:t>
    </dgm:pt>
    <dgm:pt modelId="{F36E7727-1B8D-4285-A905-4AA7C0F0BA3A}">
      <dgm:prSet custT="1"/>
      <dgm:spPr>
        <a:solidFill>
          <a:srgbClr val="7030A0"/>
        </a:solidFill>
      </dgm:spPr>
      <dgm:t>
        <a:bodyPr/>
        <a:lstStyle/>
        <a:p>
          <a:r>
            <a:rPr lang="en-US" altLang="en-US" sz="1600" smtClean="0"/>
            <a:t>Family</a:t>
          </a:r>
          <a:endParaRPr lang="en-US" altLang="en-US" sz="1600" dirty="0" smtClean="0"/>
        </a:p>
      </dgm:t>
    </dgm:pt>
    <dgm:pt modelId="{B3D0798C-9B27-438E-8730-5AA515A0AA5F}" type="parTrans" cxnId="{E333E8B8-2723-4F12-A439-0D928981940A}">
      <dgm:prSet/>
      <dgm:spPr/>
      <dgm:t>
        <a:bodyPr/>
        <a:lstStyle/>
        <a:p>
          <a:endParaRPr lang="en-US"/>
        </a:p>
      </dgm:t>
    </dgm:pt>
    <dgm:pt modelId="{60D3F676-D093-4C75-91F0-EA47AF5C98F2}" type="sibTrans" cxnId="{E333E8B8-2723-4F12-A439-0D928981940A}">
      <dgm:prSet/>
      <dgm:spPr/>
      <dgm:t>
        <a:bodyPr/>
        <a:lstStyle/>
        <a:p>
          <a:endParaRPr lang="en-US"/>
        </a:p>
      </dgm:t>
    </dgm:pt>
    <dgm:pt modelId="{142AA05F-DB11-4C4A-A567-704A3A8459DA}">
      <dgm:prSet custT="1"/>
      <dgm:spPr>
        <a:solidFill>
          <a:srgbClr val="7030A0"/>
        </a:solidFill>
      </dgm:spPr>
      <dgm:t>
        <a:bodyPr/>
        <a:lstStyle/>
        <a:p>
          <a:r>
            <a:rPr lang="en-US" altLang="en-US" sz="1600" dirty="0" smtClean="0"/>
            <a:t>Social class</a:t>
          </a:r>
        </a:p>
      </dgm:t>
    </dgm:pt>
    <dgm:pt modelId="{CEF35730-38C9-4BB6-BC92-6A0B668D157F}" type="parTrans" cxnId="{331D3286-59C7-40C0-8785-CDDB936CA473}">
      <dgm:prSet/>
      <dgm:spPr/>
      <dgm:t>
        <a:bodyPr/>
        <a:lstStyle/>
        <a:p>
          <a:endParaRPr lang="en-US"/>
        </a:p>
      </dgm:t>
    </dgm:pt>
    <dgm:pt modelId="{019FD964-F1A4-4849-B73E-3BD698B89C43}" type="sibTrans" cxnId="{331D3286-59C7-40C0-8785-CDDB936CA473}">
      <dgm:prSet/>
      <dgm:spPr/>
      <dgm:t>
        <a:bodyPr/>
        <a:lstStyle/>
        <a:p>
          <a:endParaRPr lang="en-US"/>
        </a:p>
      </dgm:t>
    </dgm:pt>
    <dgm:pt modelId="{F8EF7C0C-F949-45A6-8638-3602B3137E94}">
      <dgm:prSet custT="1"/>
      <dgm:spPr>
        <a:solidFill>
          <a:srgbClr val="7030A0"/>
        </a:solidFill>
      </dgm:spPr>
      <dgm:t>
        <a:bodyPr/>
        <a:lstStyle/>
        <a:p>
          <a:r>
            <a:rPr lang="en-US" altLang="en-US" sz="1600" dirty="0" smtClean="0"/>
            <a:t>Culture/Subculture</a:t>
          </a:r>
        </a:p>
      </dgm:t>
    </dgm:pt>
    <dgm:pt modelId="{44514F3D-5E01-42B0-B819-3178309D0C55}" type="parTrans" cxnId="{4D1D19FB-07C6-4DA8-A2B2-F51A791FCBF1}">
      <dgm:prSet/>
      <dgm:spPr/>
      <dgm:t>
        <a:bodyPr/>
        <a:lstStyle/>
        <a:p>
          <a:endParaRPr lang="en-US"/>
        </a:p>
      </dgm:t>
    </dgm:pt>
    <dgm:pt modelId="{9B72521E-B804-4D14-B2E1-58D60BDD922C}" type="sibTrans" cxnId="{4D1D19FB-07C6-4DA8-A2B2-F51A791FCBF1}">
      <dgm:prSet/>
      <dgm:spPr/>
      <dgm:t>
        <a:bodyPr/>
        <a:lstStyle/>
        <a:p>
          <a:endParaRPr lang="en-US"/>
        </a:p>
      </dgm:t>
    </dgm:pt>
    <dgm:pt modelId="{CA84C387-3AA7-4623-9E38-8FDBD356901F}" type="pres">
      <dgm:prSet presAssocID="{CFFADB8B-9B1E-4955-AE14-47074EF41C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9E54C0-4CE6-4062-9A1A-C6B357F804AF}" type="pres">
      <dgm:prSet presAssocID="{15AE5F75-889D-4287-83B6-54971D83EBB1}" presName="node" presStyleLbl="node1" presStyleIdx="0" presStyleCnt="5" custScaleX="61510" custScaleY="54134" custLinFactNeighborX="63265" custLinFactNeighborY="-39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06717-D16F-42D0-8CD1-EBFA069811C2}" type="pres">
      <dgm:prSet presAssocID="{F3703DF1-A8EA-4553-A48E-F6DB39419BFF}" presName="sibTrans" presStyleCnt="0"/>
      <dgm:spPr/>
    </dgm:pt>
    <dgm:pt modelId="{D99DB7F3-E476-478C-9855-06A8F220D8AD}" type="pres">
      <dgm:prSet presAssocID="{BE8424B3-E683-4E2C-9431-AADBCA3F0F6F}" presName="node" presStyleLbl="node1" presStyleIdx="1" presStyleCnt="5" custScaleX="52089" custScaleY="66505" custLinFactY="25458" custLinFactNeighborX="3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786D4-B1D1-4472-B312-05AA6A080939}" type="pres">
      <dgm:prSet presAssocID="{D15CCBF9-76E8-486B-A764-EA59A7828860}" presName="sibTrans" presStyleCnt="0"/>
      <dgm:spPr/>
    </dgm:pt>
    <dgm:pt modelId="{3D04E7F0-35A6-47EE-AC91-8B45BAEAD91F}" type="pres">
      <dgm:prSet presAssocID="{0867DF8B-CF9D-4145-B343-DA2747E10E50}" presName="node" presStyleLbl="node1" presStyleIdx="2" presStyleCnt="5" custScaleX="57242" custScaleY="80099" custLinFactX="-33429" custLinFactNeighborX="-100000" custLinFactNeighborY="44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0EBE2-021C-4140-A894-FC43CCB1472E}" type="pres">
      <dgm:prSet presAssocID="{B0D50865-50E9-4A1B-875B-2C02130DCF52}" presName="sibTrans" presStyleCnt="0"/>
      <dgm:spPr/>
    </dgm:pt>
    <dgm:pt modelId="{3BCC8EE9-CE41-4D97-94BB-1AA6A92E32B3}" type="pres">
      <dgm:prSet presAssocID="{5EA571C9-494C-454E-9A81-D7E72BCF6631}" presName="node" presStyleLbl="node1" presStyleIdx="3" presStyleCnt="5" custScaleX="59496" custScaleY="71276" custLinFactNeighborX="32519" custLinFactNeighborY="-52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79834-5BC9-4718-8970-24C07875CEBD}" type="pres">
      <dgm:prSet presAssocID="{0621A94F-2904-40AD-B4F6-99BEA8395611}" presName="sibTrans" presStyleCnt="0"/>
      <dgm:spPr/>
    </dgm:pt>
    <dgm:pt modelId="{BAABEED4-2332-4D00-974E-561A6157D285}" type="pres">
      <dgm:prSet presAssocID="{5DED6F20-0221-4A24-B9EA-2E8AA3C2094B}" presName="node" presStyleLbl="node1" presStyleIdx="4" presStyleCnt="5" custScaleX="55478" custScaleY="72222" custLinFactNeighborX="32581" custLinFactNeighborY="-54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52A4ED-29FD-47F8-846E-CE5D1C4E7036}" srcId="{0867DF8B-CF9D-4145-B343-DA2747E10E50}" destId="{EDFD4B57-FDEE-4B40-B0E2-01931173B13F}" srcOrd="1" destOrd="0" parTransId="{66B6E9AA-27A4-40BC-997D-8C47489CDEC4}" sibTransId="{674C2835-A6F0-4A58-BC48-25901DBF7703}"/>
    <dgm:cxn modelId="{C9DDC686-5B01-4C72-B955-130A82797A3C}" type="presOf" srcId="{F13D0448-8DF3-4601-8461-718E2A4C7E19}" destId="{3BCC8EE9-CE41-4D97-94BB-1AA6A92E32B3}" srcOrd="0" destOrd="3" presId="urn:microsoft.com/office/officeart/2005/8/layout/default"/>
    <dgm:cxn modelId="{3C26FCD5-148D-4A6E-944F-9E9DE920E7DB}" type="presOf" srcId="{F2799D4A-0E9B-47D7-B728-B8A5838F0F01}" destId="{3BCC8EE9-CE41-4D97-94BB-1AA6A92E32B3}" srcOrd="0" destOrd="1" presId="urn:microsoft.com/office/officeart/2005/8/layout/default"/>
    <dgm:cxn modelId="{E57EB1E9-0A23-43D7-9148-C3D8ECE0556C}" srcId="{BE8424B3-E683-4E2C-9431-AADBCA3F0F6F}" destId="{296A912B-4743-45A7-BE09-29DCBF4CF09D}" srcOrd="1" destOrd="0" parTransId="{7741D86C-2783-4163-A413-00FC87EA3530}" sibTransId="{C3FB7B0E-82BB-44BF-8CEB-98E71EEF27FB}"/>
    <dgm:cxn modelId="{7C7B23A7-735B-4AFE-BB17-F9B54C1AB0EB}" type="presOf" srcId="{13275655-80B1-4519-ABCF-518DB2C62A95}" destId="{3D04E7F0-35A6-47EE-AC91-8B45BAEAD91F}" srcOrd="0" destOrd="4" presId="urn:microsoft.com/office/officeart/2005/8/layout/default"/>
    <dgm:cxn modelId="{B39CB541-77C6-4465-921C-8905C2D51E52}" type="presOf" srcId="{5EACE770-F4A8-4B7A-B0AB-3E64D8853D83}" destId="{3BCC8EE9-CE41-4D97-94BB-1AA6A92E32B3}" srcOrd="0" destOrd="5" presId="urn:microsoft.com/office/officeart/2005/8/layout/default"/>
    <dgm:cxn modelId="{427E9E4A-2DBF-4742-B101-E213B7CF8DE5}" type="presOf" srcId="{B26923A6-5DC3-45D2-96FB-00130D7A2176}" destId="{3D04E7F0-35A6-47EE-AC91-8B45BAEAD91F}" srcOrd="0" destOrd="3" presId="urn:microsoft.com/office/officeart/2005/8/layout/default"/>
    <dgm:cxn modelId="{666CDA77-8806-489E-932B-51F9A09AFE4A}" type="presOf" srcId="{6B6FD802-B1B0-4382-8DD8-BD2159F4A9C8}" destId="{3D04E7F0-35A6-47EE-AC91-8B45BAEAD91F}" srcOrd="0" destOrd="5" presId="urn:microsoft.com/office/officeart/2005/8/layout/default"/>
    <dgm:cxn modelId="{4476DD72-A132-4478-924E-2C159052F156}" srcId="{15AE5F75-889D-4287-83B6-54971D83EBB1}" destId="{F00C8F68-7886-44EA-AD22-73C812D7BCF6}" srcOrd="1" destOrd="0" parTransId="{F71817E5-FFA3-4C14-A27A-82B6862502C4}" sibTransId="{FF11D7F2-1251-496B-816F-7B6B15E9B20E}"/>
    <dgm:cxn modelId="{CE869199-5C54-4AC0-97D9-135C793A93C7}" srcId="{0867DF8B-CF9D-4145-B343-DA2747E10E50}" destId="{B26923A6-5DC3-45D2-96FB-00130D7A2176}" srcOrd="2" destOrd="0" parTransId="{BB87DDE8-2804-4A74-87C0-26A916C03D2A}" sibTransId="{67420821-65B3-4951-8B3A-67759166A110}"/>
    <dgm:cxn modelId="{917AFDD2-0B6C-419C-9F12-334C92632AD5}" srcId="{5EA571C9-494C-454E-9A81-D7E72BCF6631}" destId="{F2799D4A-0E9B-47D7-B728-B8A5838F0F01}" srcOrd="0" destOrd="0" parTransId="{2E8DD273-EC8D-442C-A6F6-439389DF1E99}" sibTransId="{815FB1A8-4B4B-45AF-BD01-2CEDF33A2362}"/>
    <dgm:cxn modelId="{5DFE4D8A-A6D5-4454-9945-CC6405C8F79C}" type="presOf" srcId="{B98C5EFE-B00E-4A51-AD22-25CA863931E0}" destId="{3BCC8EE9-CE41-4D97-94BB-1AA6A92E32B3}" srcOrd="0" destOrd="4" presId="urn:microsoft.com/office/officeart/2005/8/layout/default"/>
    <dgm:cxn modelId="{34E4C7CB-AFBA-4A50-8BC5-B6A62638D59E}" type="presOf" srcId="{CDB8EEF2-1218-4F2E-A70C-C99BF44D2A02}" destId="{D99DB7F3-E476-478C-9855-06A8F220D8AD}" srcOrd="0" destOrd="5" presId="urn:microsoft.com/office/officeart/2005/8/layout/default"/>
    <dgm:cxn modelId="{B04D47A6-E0CC-4F98-A85D-E43ACCF00972}" srcId="{BE8424B3-E683-4E2C-9431-AADBCA3F0F6F}" destId="{EEBCB213-2823-41D3-8D9A-2F6C1F9D2DD0}" srcOrd="3" destOrd="0" parTransId="{FC18F722-F078-4495-86FE-4B330AA9EAE2}" sibTransId="{082EADE5-77FD-45B6-B53E-5603DF6D3129}"/>
    <dgm:cxn modelId="{354B44F5-3511-4770-AD52-178C43C2A735}" srcId="{CFFADB8B-9B1E-4955-AE14-47074EF41C98}" destId="{5EA571C9-494C-454E-9A81-D7E72BCF6631}" srcOrd="3" destOrd="0" parTransId="{97B02629-D8FE-4086-9000-F99EE30D4279}" sibTransId="{0621A94F-2904-40AD-B4F6-99BEA8395611}"/>
    <dgm:cxn modelId="{B3020FBE-84FC-47C1-8EE7-0EAA71E15BFD}" type="presOf" srcId="{D9A81F89-C7C6-4070-AB14-5101BF5E4D4D}" destId="{2B9E54C0-4CE6-4062-9A1A-C6B357F804AF}" srcOrd="0" destOrd="3" presId="urn:microsoft.com/office/officeart/2005/8/layout/default"/>
    <dgm:cxn modelId="{C6AAC488-AFB3-4D30-A6F1-E0FE4E85CFE9}" type="presOf" srcId="{4460F282-B063-4A28-B1F8-E357453D81D7}" destId="{3BCC8EE9-CE41-4D97-94BB-1AA6A92E32B3}" srcOrd="0" destOrd="2" presId="urn:microsoft.com/office/officeart/2005/8/layout/default"/>
    <dgm:cxn modelId="{8D372280-B5D8-49F0-A562-61AF8EEC7D8B}" type="presOf" srcId="{EEBCB213-2823-41D3-8D9A-2F6C1F9D2DD0}" destId="{D99DB7F3-E476-478C-9855-06A8F220D8AD}" srcOrd="0" destOrd="4" presId="urn:microsoft.com/office/officeart/2005/8/layout/default"/>
    <dgm:cxn modelId="{AE6DFB82-6609-4A82-8710-26FC1A4973C6}" type="presOf" srcId="{206C245E-11D4-4015-926B-8BC58FDBC234}" destId="{D99DB7F3-E476-478C-9855-06A8F220D8AD}" srcOrd="0" destOrd="3" presId="urn:microsoft.com/office/officeart/2005/8/layout/default"/>
    <dgm:cxn modelId="{54B5AE9D-8955-4014-9C65-CA8FD13CC088}" srcId="{BE8424B3-E683-4E2C-9431-AADBCA3F0F6F}" destId="{206C245E-11D4-4015-926B-8BC58FDBC234}" srcOrd="2" destOrd="0" parTransId="{EED8DC20-3E08-4B9C-B038-5D90C5C2F81E}" sibTransId="{04E3585F-8940-48DE-A39E-4AAE215CF7D0}"/>
    <dgm:cxn modelId="{2E881CF5-0EC1-42CF-B4EC-9EBA34833A69}" srcId="{5EA571C9-494C-454E-9A81-D7E72BCF6631}" destId="{F13D0448-8DF3-4601-8461-718E2A4C7E19}" srcOrd="2" destOrd="0" parTransId="{F7D2F9B7-F485-4C94-BFD3-FCD2B32B27E5}" sibTransId="{C481337A-53D3-43E0-89FD-551AFC898136}"/>
    <dgm:cxn modelId="{426995B0-7E84-495B-A0F2-EE5CF01E8F67}" srcId="{5EA571C9-494C-454E-9A81-D7E72BCF6631}" destId="{4460F282-B063-4A28-B1F8-E357453D81D7}" srcOrd="1" destOrd="0" parTransId="{7AAE6CA2-01A4-4093-AB60-287D59BC7C58}" sibTransId="{E5FA527B-0345-45FE-BC1A-A70C500D19F7}"/>
    <dgm:cxn modelId="{F2B01CF2-F467-4DE2-A45C-1237F4E18FCC}" srcId="{0867DF8B-CF9D-4145-B343-DA2747E10E50}" destId="{935A1260-471A-4A1C-B4F5-50BEA1B82048}" srcOrd="5" destOrd="0" parTransId="{396D17D3-8242-4A92-A2E0-4E8D522E9FA4}" sibTransId="{3FA2C94E-3F78-423D-AD94-CCA78E6F2630}"/>
    <dgm:cxn modelId="{47AD5FBA-498A-4AE8-A1E4-2B6D04991786}" type="presOf" srcId="{5DED6F20-0221-4A24-B9EA-2E8AA3C2094B}" destId="{BAABEED4-2332-4D00-974E-561A6157D285}" srcOrd="0" destOrd="0" presId="urn:microsoft.com/office/officeart/2005/8/layout/default"/>
    <dgm:cxn modelId="{DC92F8A9-79DB-4B9B-B4D4-886394792223}" srcId="{CFFADB8B-9B1E-4955-AE14-47074EF41C98}" destId="{5DED6F20-0221-4A24-B9EA-2E8AA3C2094B}" srcOrd="4" destOrd="0" parTransId="{5AD72528-91C3-4DAC-B9CE-018D44F97DCA}" sibTransId="{68294515-0C0A-454E-8639-423C4927421E}"/>
    <dgm:cxn modelId="{C740E0A1-9199-4682-AEF9-581358837739}" srcId="{5DED6F20-0221-4A24-B9EA-2E8AA3C2094B}" destId="{713D6B45-90B1-450D-80F4-D9D0E7FF5352}" srcOrd="0" destOrd="0" parTransId="{74EF3D32-03F0-4DFE-8B15-6397F244BCE6}" sibTransId="{83DDD6E1-E62F-44BD-A571-39A30AA16DC1}"/>
    <dgm:cxn modelId="{F8CDD3D0-0F34-4E78-9F97-353253A3FCAA}" type="presOf" srcId="{3E1D4219-4363-444F-9D34-F2BC7ED28F74}" destId="{BAABEED4-2332-4D00-974E-561A6157D285}" srcOrd="0" destOrd="2" presId="urn:microsoft.com/office/officeart/2005/8/layout/default"/>
    <dgm:cxn modelId="{B3F769A4-A082-4E9A-961B-CB3AD985195C}" type="presOf" srcId="{BE8424B3-E683-4E2C-9431-AADBCA3F0F6F}" destId="{D99DB7F3-E476-478C-9855-06A8F220D8AD}" srcOrd="0" destOrd="0" presId="urn:microsoft.com/office/officeart/2005/8/layout/default"/>
    <dgm:cxn modelId="{F1075B7F-282E-4CF0-BF88-D79408545773}" srcId="{15AE5F75-889D-4287-83B6-54971D83EBB1}" destId="{E6411CF0-3E45-4860-AC66-CB39575E44CB}" srcOrd="3" destOrd="0" parTransId="{0B969FAA-2D9C-4433-911E-F65AF714285D}" sibTransId="{C1F159B7-5227-4947-A9B3-19A1BA78C01C}"/>
    <dgm:cxn modelId="{843B51B3-4C80-4AE8-B640-67285CD35A1A}" srcId="{0867DF8B-CF9D-4145-B343-DA2747E10E50}" destId="{6B6FD802-B1B0-4382-8DD8-BD2159F4A9C8}" srcOrd="4" destOrd="0" parTransId="{3C81DF0D-56D7-4169-BDEF-21BC449FF3A9}" sibTransId="{6E24E582-61D5-4D83-9EB5-5FC9374D5B36}"/>
    <dgm:cxn modelId="{161184F7-6967-4208-90DF-B0F724624330}" type="presOf" srcId="{1211475C-F893-4479-BB41-B8EA51D36AE2}" destId="{2B9E54C0-4CE6-4062-9A1A-C6B357F804AF}" srcOrd="0" destOrd="1" presId="urn:microsoft.com/office/officeart/2005/8/layout/default"/>
    <dgm:cxn modelId="{ED3C0639-B4E8-4E78-92C6-53C2A7C39F75}" srcId="{5EA571C9-494C-454E-9A81-D7E72BCF6631}" destId="{5EACE770-F4A8-4B7A-B0AB-3E64D8853D83}" srcOrd="4" destOrd="0" parTransId="{6F699E95-674C-4394-999F-EA06AAE6BC37}" sibTransId="{E92DBD37-5EEC-4BE4-BB7B-88D1F579E13F}"/>
    <dgm:cxn modelId="{589B45CD-39E3-4901-83DF-F993F3B61482}" type="presOf" srcId="{F00C8F68-7886-44EA-AD22-73C812D7BCF6}" destId="{2B9E54C0-4CE6-4062-9A1A-C6B357F804AF}" srcOrd="0" destOrd="2" presId="urn:microsoft.com/office/officeart/2005/8/layout/default"/>
    <dgm:cxn modelId="{36B904C5-6453-4CEF-8A3E-0E2DAA5C0A49}" type="presOf" srcId="{C5373305-BE5D-4BAF-B763-E180B62CD74A}" destId="{D99DB7F3-E476-478C-9855-06A8F220D8AD}" srcOrd="0" destOrd="1" presId="urn:microsoft.com/office/officeart/2005/8/layout/default"/>
    <dgm:cxn modelId="{736BC20C-D5CF-4A82-B9D6-75979E72E0AF}" srcId="{0867DF8B-CF9D-4145-B343-DA2747E10E50}" destId="{810C2357-75C2-450C-BC8C-D01FED298E7B}" srcOrd="0" destOrd="0" parTransId="{6FD730D9-6222-4569-BA3C-EC833C04E69B}" sibTransId="{FE4ADC14-A1A6-4887-AA11-E5653C15873A}"/>
    <dgm:cxn modelId="{435A0D80-F22E-4CFB-8761-4697D4160939}" type="presOf" srcId="{935A1260-471A-4A1C-B4F5-50BEA1B82048}" destId="{3D04E7F0-35A6-47EE-AC91-8B45BAEAD91F}" srcOrd="0" destOrd="6" presId="urn:microsoft.com/office/officeart/2005/8/layout/default"/>
    <dgm:cxn modelId="{914FE1F1-E836-40A7-A4A0-02150E403D35}" type="presOf" srcId="{F69DEFEE-050F-4D3D-87C3-BCA31C9C2DB6}" destId="{BAABEED4-2332-4D00-974E-561A6157D285}" srcOrd="0" destOrd="6" presId="urn:microsoft.com/office/officeart/2005/8/layout/default"/>
    <dgm:cxn modelId="{13426FE5-B864-4A6C-B0FA-2FD14A7AEE07}" type="presOf" srcId="{0867DF8B-CF9D-4145-B343-DA2747E10E50}" destId="{3D04E7F0-35A6-47EE-AC91-8B45BAEAD91F}" srcOrd="0" destOrd="0" presId="urn:microsoft.com/office/officeart/2005/8/layout/default"/>
    <dgm:cxn modelId="{71B15264-19FE-46EA-95F1-AC6AD91B0C18}" srcId="{BE8424B3-E683-4E2C-9431-AADBCA3F0F6F}" destId="{CDB8EEF2-1218-4F2E-A70C-C99BF44D2A02}" srcOrd="4" destOrd="0" parTransId="{973ADC07-F820-4634-ABDE-300D40481A34}" sibTransId="{9BA212D2-D4AF-47B2-98AB-9EBC01FE6CB2}"/>
    <dgm:cxn modelId="{26EB94B5-7011-43FD-85F9-BFAAE3EC6F26}" type="presOf" srcId="{810C2357-75C2-450C-BC8C-D01FED298E7B}" destId="{3D04E7F0-35A6-47EE-AC91-8B45BAEAD91F}" srcOrd="0" destOrd="1" presId="urn:microsoft.com/office/officeart/2005/8/layout/default"/>
    <dgm:cxn modelId="{B3B78349-F918-4974-8413-11DD6F518602}" type="presOf" srcId="{F36E7727-1B8D-4285-A905-4AA7C0F0BA3A}" destId="{BAABEED4-2332-4D00-974E-561A6157D285}" srcOrd="0" destOrd="3" presId="urn:microsoft.com/office/officeart/2005/8/layout/default"/>
    <dgm:cxn modelId="{008994D4-F695-43E2-8D19-7DE78B8680C6}" srcId="{CFFADB8B-9B1E-4955-AE14-47074EF41C98}" destId="{BE8424B3-E683-4E2C-9431-AADBCA3F0F6F}" srcOrd="1" destOrd="0" parTransId="{EEA71CA1-2829-4385-AA8F-7B61CC68C1CF}" sibTransId="{D15CCBF9-76E8-486B-A764-EA59A7828860}"/>
    <dgm:cxn modelId="{F31D5E53-8B63-4E0F-9439-3939F955762B}" type="presOf" srcId="{CFFADB8B-9B1E-4955-AE14-47074EF41C98}" destId="{CA84C387-3AA7-4623-9E38-8FDBD356901F}" srcOrd="0" destOrd="0" presId="urn:microsoft.com/office/officeart/2005/8/layout/default"/>
    <dgm:cxn modelId="{81F1F955-FAA6-4A2A-83FD-8E2C773B629C}" srcId="{5EA571C9-494C-454E-9A81-D7E72BCF6631}" destId="{B98C5EFE-B00E-4A51-AD22-25CA863931E0}" srcOrd="3" destOrd="0" parTransId="{23093839-9A03-4222-9DB5-A23971EBBEC0}" sibTransId="{158BCFD0-C793-49BB-BD6E-241A4207AF9A}"/>
    <dgm:cxn modelId="{0184DE6D-D04B-4E91-A1B3-2DCA4813E16D}" type="presOf" srcId="{713D6B45-90B1-450D-80F4-D9D0E7FF5352}" destId="{BAABEED4-2332-4D00-974E-561A6157D285}" srcOrd="0" destOrd="1" presId="urn:microsoft.com/office/officeart/2005/8/layout/default"/>
    <dgm:cxn modelId="{8BDE5B68-6293-42F1-89DA-5B4A3DC9E36E}" srcId="{CFFADB8B-9B1E-4955-AE14-47074EF41C98}" destId="{15AE5F75-889D-4287-83B6-54971D83EBB1}" srcOrd="0" destOrd="0" parTransId="{A0FD5ED5-E436-4E80-AD65-ABBC060D4FBB}" sibTransId="{F3703DF1-A8EA-4553-A48E-F6DB39419BFF}"/>
    <dgm:cxn modelId="{83226621-B872-4BAB-A800-5634B45B1B6C}" srcId="{15AE5F75-889D-4287-83B6-54971D83EBB1}" destId="{D9A81F89-C7C6-4070-AB14-5101BF5E4D4D}" srcOrd="2" destOrd="0" parTransId="{55383D86-E2C8-4858-9009-C6E71CF69D9A}" sibTransId="{CB284604-575E-412C-9E1F-67949A10904A}"/>
    <dgm:cxn modelId="{D93DAC91-CD7A-452A-9221-BD821A0D69AA}" srcId="{BE8424B3-E683-4E2C-9431-AADBCA3F0F6F}" destId="{C5373305-BE5D-4BAF-B763-E180B62CD74A}" srcOrd="0" destOrd="0" parTransId="{06D6739E-2A55-44E4-A771-9C88D3BAD615}" sibTransId="{04993CC2-F442-450E-84B6-66306FC455A6}"/>
    <dgm:cxn modelId="{6EC6073D-E339-4A86-BA7C-9A743DA505E3}" srcId="{15AE5F75-889D-4287-83B6-54971D83EBB1}" destId="{1211475C-F893-4479-BB41-B8EA51D36AE2}" srcOrd="0" destOrd="0" parTransId="{6768AAA9-DE55-4543-9AD4-5F83148E534A}" sibTransId="{9BF77FC6-EA72-47D3-A08B-2C4FD08A6745}"/>
    <dgm:cxn modelId="{7B332561-C0AD-4ABE-996D-8E1C1AF6357B}" type="presOf" srcId="{5EA571C9-494C-454E-9A81-D7E72BCF6631}" destId="{3BCC8EE9-CE41-4D97-94BB-1AA6A92E32B3}" srcOrd="0" destOrd="0" presId="urn:microsoft.com/office/officeart/2005/8/layout/default"/>
    <dgm:cxn modelId="{B4CA5A8C-D708-44AD-8754-57ECA0E9EB53}" type="presOf" srcId="{142AA05F-DB11-4C4A-A567-704A3A8459DA}" destId="{BAABEED4-2332-4D00-974E-561A6157D285}" srcOrd="0" destOrd="4" presId="urn:microsoft.com/office/officeart/2005/8/layout/default"/>
    <dgm:cxn modelId="{FC3230DD-D251-45D1-AD4A-393F350E102E}" type="presOf" srcId="{15AE5F75-889D-4287-83B6-54971D83EBB1}" destId="{2B9E54C0-4CE6-4062-9A1A-C6B357F804AF}" srcOrd="0" destOrd="0" presId="urn:microsoft.com/office/officeart/2005/8/layout/default"/>
    <dgm:cxn modelId="{2857EE4C-FA66-4503-9902-759362B2C1C0}" type="presOf" srcId="{F8EF7C0C-F949-45A6-8638-3602B3137E94}" destId="{BAABEED4-2332-4D00-974E-561A6157D285}" srcOrd="0" destOrd="5" presId="urn:microsoft.com/office/officeart/2005/8/layout/default"/>
    <dgm:cxn modelId="{13685C96-7894-409B-9D5F-C38A0918C69F}" srcId="{5DED6F20-0221-4A24-B9EA-2E8AA3C2094B}" destId="{F69DEFEE-050F-4D3D-87C3-BCA31C9C2DB6}" srcOrd="5" destOrd="0" parTransId="{BFCFA5C2-6636-41FF-A0E7-6AD208CAE99B}" sibTransId="{E3BE9313-F4E8-48E3-B033-D195A6F91229}"/>
    <dgm:cxn modelId="{F97379E0-9898-44A0-9A76-C3BA8E13AA71}" srcId="{5DED6F20-0221-4A24-B9EA-2E8AA3C2094B}" destId="{3E1D4219-4363-444F-9D34-F2BC7ED28F74}" srcOrd="1" destOrd="0" parTransId="{E28B2BA1-1467-4AAE-9C40-581BFEC72505}" sibTransId="{5D5B3A7E-2C28-4FEF-909F-4A02A1110B1D}"/>
    <dgm:cxn modelId="{615B70C0-2D51-4DAB-AC05-21E922EEE18B}" type="presOf" srcId="{EDFD4B57-FDEE-4B40-B0E2-01931173B13F}" destId="{3D04E7F0-35A6-47EE-AC91-8B45BAEAD91F}" srcOrd="0" destOrd="2" presId="urn:microsoft.com/office/officeart/2005/8/layout/default"/>
    <dgm:cxn modelId="{68C1C858-5E1A-401D-A9B9-B79FD54D61B5}" type="presOf" srcId="{E6411CF0-3E45-4860-AC66-CB39575E44CB}" destId="{2B9E54C0-4CE6-4062-9A1A-C6B357F804AF}" srcOrd="0" destOrd="4" presId="urn:microsoft.com/office/officeart/2005/8/layout/default"/>
    <dgm:cxn modelId="{E333E8B8-2723-4F12-A439-0D928981940A}" srcId="{5DED6F20-0221-4A24-B9EA-2E8AA3C2094B}" destId="{F36E7727-1B8D-4285-A905-4AA7C0F0BA3A}" srcOrd="2" destOrd="0" parTransId="{B3D0798C-9B27-438E-8730-5AA515A0AA5F}" sibTransId="{60D3F676-D093-4C75-91F0-EA47AF5C98F2}"/>
    <dgm:cxn modelId="{4D1D19FB-07C6-4DA8-A2B2-F51A791FCBF1}" srcId="{5DED6F20-0221-4A24-B9EA-2E8AA3C2094B}" destId="{F8EF7C0C-F949-45A6-8638-3602B3137E94}" srcOrd="4" destOrd="0" parTransId="{44514F3D-5E01-42B0-B819-3178309D0C55}" sibTransId="{9B72521E-B804-4D14-B2E1-58D60BDD922C}"/>
    <dgm:cxn modelId="{805BD45B-4C76-4B55-B566-EBACA0B841B8}" type="presOf" srcId="{296A912B-4743-45A7-BE09-29DCBF4CF09D}" destId="{D99DB7F3-E476-478C-9855-06A8F220D8AD}" srcOrd="0" destOrd="2" presId="urn:microsoft.com/office/officeart/2005/8/layout/default"/>
    <dgm:cxn modelId="{4B90F710-7F67-4A3F-B94D-5B800086B797}" srcId="{0867DF8B-CF9D-4145-B343-DA2747E10E50}" destId="{13275655-80B1-4519-ABCF-518DB2C62A95}" srcOrd="3" destOrd="0" parTransId="{5F30DCFD-5E5A-455D-BECC-083067298DBE}" sibTransId="{197BCDE9-B134-4309-9D3B-3F5D37431723}"/>
    <dgm:cxn modelId="{331D3286-59C7-40C0-8785-CDDB936CA473}" srcId="{5DED6F20-0221-4A24-B9EA-2E8AA3C2094B}" destId="{142AA05F-DB11-4C4A-A567-704A3A8459DA}" srcOrd="3" destOrd="0" parTransId="{CEF35730-38C9-4BB6-BC92-6A0B668D157F}" sibTransId="{019FD964-F1A4-4849-B73E-3BD698B89C43}"/>
    <dgm:cxn modelId="{11A7DA85-5F09-499B-8AA5-20DFDA87DBB7}" srcId="{CFFADB8B-9B1E-4955-AE14-47074EF41C98}" destId="{0867DF8B-CF9D-4145-B343-DA2747E10E50}" srcOrd="2" destOrd="0" parTransId="{0612E1B1-3F0C-4786-BDCA-B984B2A28B19}" sibTransId="{B0D50865-50E9-4A1B-875B-2C02130DCF52}"/>
    <dgm:cxn modelId="{91F4A718-2C55-4A51-B1CF-84E8EE2EF772}" type="presParOf" srcId="{CA84C387-3AA7-4623-9E38-8FDBD356901F}" destId="{2B9E54C0-4CE6-4062-9A1A-C6B357F804AF}" srcOrd="0" destOrd="0" presId="urn:microsoft.com/office/officeart/2005/8/layout/default"/>
    <dgm:cxn modelId="{64F21ACF-AEF5-4900-86A9-34D782D98C9C}" type="presParOf" srcId="{CA84C387-3AA7-4623-9E38-8FDBD356901F}" destId="{F9206717-D16F-42D0-8CD1-EBFA069811C2}" srcOrd="1" destOrd="0" presId="urn:microsoft.com/office/officeart/2005/8/layout/default"/>
    <dgm:cxn modelId="{6DED738D-1642-46A5-BDDF-07C1D48E2360}" type="presParOf" srcId="{CA84C387-3AA7-4623-9E38-8FDBD356901F}" destId="{D99DB7F3-E476-478C-9855-06A8F220D8AD}" srcOrd="2" destOrd="0" presId="urn:microsoft.com/office/officeart/2005/8/layout/default"/>
    <dgm:cxn modelId="{3093A949-14DF-4164-8FAC-BD9F37544166}" type="presParOf" srcId="{CA84C387-3AA7-4623-9E38-8FDBD356901F}" destId="{B0E786D4-B1D1-4472-B312-05AA6A080939}" srcOrd="3" destOrd="0" presId="urn:microsoft.com/office/officeart/2005/8/layout/default"/>
    <dgm:cxn modelId="{94293407-0FF0-4AB6-B179-91C7C1E2B56A}" type="presParOf" srcId="{CA84C387-3AA7-4623-9E38-8FDBD356901F}" destId="{3D04E7F0-35A6-47EE-AC91-8B45BAEAD91F}" srcOrd="4" destOrd="0" presId="urn:microsoft.com/office/officeart/2005/8/layout/default"/>
    <dgm:cxn modelId="{CD3B3451-4569-41BC-B156-EF4606BF2278}" type="presParOf" srcId="{CA84C387-3AA7-4623-9E38-8FDBD356901F}" destId="{7670EBE2-021C-4140-A894-FC43CCB1472E}" srcOrd="5" destOrd="0" presId="urn:microsoft.com/office/officeart/2005/8/layout/default"/>
    <dgm:cxn modelId="{CD3601CC-FCA2-4416-B340-3B13BE75B2C8}" type="presParOf" srcId="{CA84C387-3AA7-4623-9E38-8FDBD356901F}" destId="{3BCC8EE9-CE41-4D97-94BB-1AA6A92E32B3}" srcOrd="6" destOrd="0" presId="urn:microsoft.com/office/officeart/2005/8/layout/default"/>
    <dgm:cxn modelId="{003E36A7-8D98-402F-9D18-6F1A7D150043}" type="presParOf" srcId="{CA84C387-3AA7-4623-9E38-8FDBD356901F}" destId="{4F579834-5BC9-4718-8970-24C07875CEBD}" srcOrd="7" destOrd="0" presId="urn:microsoft.com/office/officeart/2005/8/layout/default"/>
    <dgm:cxn modelId="{E83726A1-682B-4A24-8678-038B9C217D49}" type="presParOf" srcId="{CA84C387-3AA7-4623-9E38-8FDBD356901F}" destId="{BAABEED4-2332-4D00-974E-561A6157D28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7AC8FDA-AC99-4248-9E7E-FA653F2CA5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828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529669A-DB78-4314-BF4A-9FFE81DE8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657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293C7-0754-40DF-9991-DC44491E2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7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E1F5E-C5CE-4E0A-BB2B-D0AB84306E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90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70D10-54F4-439F-A2D8-A6484C0F5E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315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10B16-6FC5-4EC5-B034-330BC66F16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614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E0EE8-7921-4E93-8863-270DC8005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3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F91D1-2570-48F4-BB71-844177D4BE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48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4B05-0249-4A0A-A408-7A12EEBFF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49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D487D-29E7-432A-B10D-DDC5BF2BA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65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10B7A-0CD0-4E85-ABD2-DD0BB38F0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8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DA363-B37E-471A-9ACD-B762BE431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63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A4D5-5A71-4194-9B06-8A0D121D6B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30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6CA35-6395-497D-9324-74E713D3CF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97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517E1-F320-492E-A035-918680EB0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19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9D51361-D44C-454E-84BA-22FB247FD0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Consumer Behavior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Involvement &amp; Marketing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Low Involvement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Leader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Make quality product available and advertise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Challengers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Break buying behaviors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High Involvement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Leaders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Make info available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Challengers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Comparative advertising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43305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4419600" y="1828800"/>
            <a:ext cx="304800" cy="304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419600" y="4419600"/>
            <a:ext cx="304800" cy="3048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819400" y="3124200"/>
            <a:ext cx="2286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019800" y="3124200"/>
            <a:ext cx="381000" cy="30480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Situational Influences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Purchase task</a:t>
            </a:r>
          </a:p>
          <a:p>
            <a:pPr eaLnBrk="1" hangingPunct="1">
              <a:defRPr/>
            </a:pPr>
            <a:r>
              <a:rPr lang="en-US" altLang="en-US" dirty="0" smtClean="0"/>
              <a:t>Social surroundings</a:t>
            </a:r>
          </a:p>
          <a:p>
            <a:pPr eaLnBrk="1" hangingPunct="1">
              <a:defRPr/>
            </a:pPr>
            <a:r>
              <a:rPr lang="en-US" altLang="en-US" dirty="0" smtClean="0"/>
              <a:t>Physical surroundings</a:t>
            </a:r>
          </a:p>
          <a:p>
            <a:pPr eaLnBrk="1" hangingPunct="1">
              <a:defRPr/>
            </a:pPr>
            <a:r>
              <a:rPr lang="en-US" altLang="en-US" dirty="0" smtClean="0"/>
              <a:t>Temporal effects</a:t>
            </a:r>
          </a:p>
          <a:p>
            <a:pPr eaLnBrk="1" hangingPunct="1">
              <a:defRPr/>
            </a:pPr>
            <a:r>
              <a:rPr lang="en-US" altLang="en-US" dirty="0" smtClean="0"/>
              <a:t>Antecedent states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4191000" cy="2614819"/>
          </a:xfrm>
        </p:spPr>
      </p:pic>
      <p:sp>
        <p:nvSpPr>
          <p:cNvPr id="8" name="TextBox 7"/>
          <p:cNvSpPr txBox="1"/>
          <p:nvPr/>
        </p:nvSpPr>
        <p:spPr>
          <a:xfrm>
            <a:off x="4724400" y="48768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Source: www.telegraph.co.uk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Psychological Influences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Motivation</a:t>
            </a:r>
          </a:p>
          <a:p>
            <a:pPr eaLnBrk="1" hangingPunct="1">
              <a:defRPr/>
            </a:pPr>
            <a:r>
              <a:rPr lang="en-US" altLang="en-US" dirty="0" smtClean="0"/>
              <a:t>Personality</a:t>
            </a:r>
          </a:p>
          <a:p>
            <a:pPr eaLnBrk="1" hangingPunct="1">
              <a:defRPr/>
            </a:pPr>
            <a:r>
              <a:rPr lang="en-US" altLang="en-US" dirty="0" smtClean="0"/>
              <a:t>Perception</a:t>
            </a:r>
          </a:p>
          <a:p>
            <a:pPr eaLnBrk="1" hangingPunct="1">
              <a:defRPr/>
            </a:pPr>
            <a:r>
              <a:rPr lang="en-US" altLang="en-US" dirty="0" smtClean="0"/>
              <a:t>Learning</a:t>
            </a:r>
          </a:p>
          <a:p>
            <a:pPr eaLnBrk="1" hangingPunct="1">
              <a:defRPr/>
            </a:pPr>
            <a:r>
              <a:rPr lang="en-US" altLang="en-US" dirty="0" smtClean="0"/>
              <a:t>Values, Beliefs &amp; Attitudes</a:t>
            </a:r>
          </a:p>
          <a:p>
            <a:pPr eaLnBrk="1" hangingPunct="1">
              <a:defRPr/>
            </a:pPr>
            <a:r>
              <a:rPr lang="en-US" altLang="en-US" dirty="0" smtClean="0"/>
              <a:t>Lifestyle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Motivation &amp; Personality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Maslow’s Hierarchy of Needs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Must tune products to specific need-level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Personality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“A person’s consistent behaviors or responses to recurring situations.”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National character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Self—concept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mtClean="0"/>
              <a:t>Actual self v. Ideal self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Perception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smtClean="0"/>
              <a:t>“The process by which an individual selects, organizes, and interprets information to create a meaningful picture of the world.”</a:t>
            </a:r>
          </a:p>
          <a:p>
            <a:pPr eaLnBrk="1" hangingPunct="1">
              <a:defRPr/>
            </a:pPr>
            <a:r>
              <a:rPr lang="en-US" altLang="en-US" sz="2400" smtClean="0"/>
              <a:t>Selective perception</a:t>
            </a:r>
          </a:p>
          <a:p>
            <a:pPr lvl="1" eaLnBrk="1" hangingPunct="1">
              <a:defRPr/>
            </a:pPr>
            <a:r>
              <a:rPr lang="en-US" altLang="en-US" sz="2000" smtClean="0"/>
              <a:t>Exposure v. comprehension v. retention</a:t>
            </a:r>
          </a:p>
          <a:p>
            <a:pPr lvl="1" eaLnBrk="1" hangingPunct="1">
              <a:defRPr/>
            </a:pPr>
            <a:r>
              <a:rPr lang="en-US" altLang="en-US" sz="2000" smtClean="0"/>
              <a:t>Subliminal perception</a:t>
            </a:r>
          </a:p>
          <a:p>
            <a:pPr eaLnBrk="1" hangingPunct="1">
              <a:defRPr/>
            </a:pPr>
            <a:r>
              <a:rPr lang="en-US" altLang="en-US" sz="2400" smtClean="0"/>
              <a:t>Perceived risk</a:t>
            </a:r>
          </a:p>
        </p:txBody>
      </p:sp>
      <p:pic>
        <p:nvPicPr>
          <p:cNvPr id="16388" name="Picture 7" descr="sublimin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752600"/>
            <a:ext cx="3271838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5486400" y="6096000"/>
            <a:ext cx="3276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Source: http://www.impactlab.net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Learning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3810000" cy="3058583"/>
          </a:xfrm>
        </p:spPr>
      </p:pic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 smtClean="0"/>
              <a:t>Behavioral (Experiential) Learning</a:t>
            </a:r>
          </a:p>
          <a:p>
            <a:pPr lvl="1" eaLnBrk="1" hangingPunct="1">
              <a:defRPr/>
            </a:pPr>
            <a:r>
              <a:rPr lang="en-US" altLang="en-US" sz="1800" dirty="0" smtClean="0"/>
              <a:t>Drive + Cue + Response </a:t>
            </a:r>
            <a:r>
              <a:rPr lang="en-US" altLang="en-US" sz="1800" dirty="0" smtClean="0">
                <a:latin typeface="Arial" charset="0"/>
              </a:rPr>
              <a:t>→ Reinforcement</a:t>
            </a:r>
            <a:br>
              <a:rPr lang="en-US" altLang="en-US" sz="1800" dirty="0" smtClean="0">
                <a:latin typeface="Arial" charset="0"/>
              </a:rPr>
            </a:br>
            <a:endParaRPr lang="en-US" altLang="en-US" sz="1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Arial" charset="0"/>
              </a:rPr>
              <a:t>Cognitive (Conceptual) Learning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latin typeface="Arial" charset="0"/>
              </a:rPr>
              <a:t>Making a connection between two or more ideas</a:t>
            </a:r>
            <a:br>
              <a:rPr lang="en-US" altLang="en-US" sz="1800" dirty="0" smtClean="0">
                <a:latin typeface="Arial" charset="0"/>
              </a:rPr>
            </a:br>
            <a:endParaRPr lang="en-US" altLang="en-US" sz="1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Arial" charset="0"/>
              </a:rPr>
              <a:t>Brand Loyalty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271700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Source: www.adweek.com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Top 20 Brands with Most Loyal Facebook Fans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1. St. Jude’s Hospital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2.  Facebook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3.  Google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4.  Walt Disney World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5.  Aldi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6.  Xbox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7.  Starbucks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8.  Google Chrome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9.  Duncan Hines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10. Adobe Photoshop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11. Tim Horton’s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12. Hershey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13. In-N-Out Burger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14. Dove Chocolates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15. NFL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16. Portillo’s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17. Bravo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18. </a:t>
            </a:r>
            <a:r>
              <a:rPr lang="en-US" altLang="en-US" dirty="0" err="1" smtClean="0"/>
              <a:t>Dineyland</a:t>
            </a:r>
            <a:r>
              <a:rPr lang="en-US" altLang="en-US" dirty="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19. Dollar Tree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20. AMC Theater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05000" y="61722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Source: http://blog.louddoor.com/blog/bid/259992/Top-20-Brands-with-the-Most-Loyal-Fans-on-Facebook/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Brand Loyalty- College Students	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Brand Keys Inc. survey</a:t>
            </a:r>
          </a:p>
          <a:p>
            <a:pPr lvl="1" eaLnBrk="1" hangingPunct="1">
              <a:defRPr/>
            </a:pPr>
            <a:r>
              <a:rPr lang="en-US" altLang="en-US" smtClean="0"/>
              <a:t>Based on Customer Loyalty Index (16,000 people)</a:t>
            </a:r>
          </a:p>
          <a:p>
            <a:pPr lvl="1" eaLnBrk="1" hangingPunct="1">
              <a:defRPr/>
            </a:pPr>
            <a:r>
              <a:rPr lang="en-US" altLang="en-US" smtClean="0"/>
              <a:t>Looked at students’ habits before and after graduation </a:t>
            </a:r>
          </a:p>
          <a:p>
            <a:pPr lvl="1" eaLnBrk="1" hangingPunct="1">
              <a:defRPr/>
            </a:pPr>
            <a:r>
              <a:rPr lang="en-US" altLang="en-US" smtClean="0"/>
              <a:t>Almost 5,000 students and post-grads surveyed</a:t>
            </a:r>
          </a:p>
          <a:p>
            <a:pPr lvl="1" eaLnBrk="1" hangingPunct="1">
              <a:defRPr/>
            </a:pPr>
            <a:r>
              <a:rPr lang="en-US" altLang="en-US" smtClean="0"/>
              <a:t>Students’ attitudes changed because of new environment and more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Brand Loyalty-College Students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Results</a:t>
            </a:r>
          </a:p>
          <a:p>
            <a:pPr lvl="1" eaLnBrk="1" hangingPunct="1">
              <a:defRPr/>
            </a:pPr>
            <a:r>
              <a:rPr lang="en-US" altLang="en-US" smtClean="0"/>
              <a:t>Most loyal to</a:t>
            </a:r>
          </a:p>
          <a:p>
            <a:pPr lvl="1" eaLnBrk="1" hangingPunct="1">
              <a:defRPr/>
            </a:pPr>
            <a:r>
              <a:rPr lang="en-US" altLang="en-US" smtClean="0"/>
              <a:t>Least loyal to </a:t>
            </a:r>
          </a:p>
          <a:p>
            <a:pPr lvl="1" eaLnBrk="1" hangingPunct="1">
              <a:defRPr/>
            </a:pPr>
            <a:r>
              <a:rPr lang="en-US" altLang="en-US" smtClean="0"/>
              <a:t>Other notables:</a:t>
            </a:r>
          </a:p>
          <a:p>
            <a:pPr lvl="1"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What is Consumer Behavior?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“Describes how consumers make purchase decisions and how they use and dispose of goods and services, and also analyzes the factors that influence purchase decisions.”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Values, Beliefs, &amp; Attitudes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Values</a:t>
            </a:r>
          </a:p>
          <a:p>
            <a:pPr lvl="1" eaLnBrk="1" hangingPunct="1">
              <a:defRPr/>
            </a:pPr>
            <a:r>
              <a:rPr lang="en-US" altLang="en-US" sz="2400" smtClean="0"/>
              <a:t>What is important?</a:t>
            </a:r>
          </a:p>
          <a:p>
            <a:pPr eaLnBrk="1" hangingPunct="1">
              <a:defRPr/>
            </a:pPr>
            <a:r>
              <a:rPr lang="en-US" altLang="en-US" sz="2800" smtClean="0"/>
              <a:t>Beliefs</a:t>
            </a:r>
          </a:p>
          <a:p>
            <a:pPr lvl="1" eaLnBrk="1" hangingPunct="1">
              <a:defRPr/>
            </a:pPr>
            <a:r>
              <a:rPr lang="en-US" altLang="en-US" sz="2400" smtClean="0"/>
              <a:t>“An organized pattern of knowledge that an individual holds as true.”</a:t>
            </a:r>
          </a:p>
          <a:p>
            <a:pPr eaLnBrk="1" hangingPunct="1">
              <a:defRPr/>
            </a:pPr>
            <a:r>
              <a:rPr lang="en-US" altLang="en-US" sz="2800" smtClean="0"/>
              <a:t>Attitudes</a:t>
            </a:r>
          </a:p>
          <a:p>
            <a:pPr lvl="1" eaLnBrk="1" hangingPunct="1">
              <a:defRPr/>
            </a:pPr>
            <a:r>
              <a:rPr lang="en-US" altLang="en-US" sz="2400" smtClean="0"/>
              <a:t>“Learned tendency to respond consistently toward a given object.”</a:t>
            </a:r>
          </a:p>
          <a:p>
            <a:pPr lvl="1" eaLnBrk="1" hangingPunct="1">
              <a:defRPr/>
            </a:pPr>
            <a:r>
              <a:rPr lang="en-US" altLang="en-US" sz="2400" smtClean="0"/>
              <a:t>Shaped by beliefs and values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Involvement &amp; Psychological Influences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Decision-making- High-involvement</a:t>
            </a:r>
          </a:p>
          <a:p>
            <a:pPr lvl="1" eaLnBrk="1" hangingPunct="1">
              <a:defRPr/>
            </a:pPr>
            <a:r>
              <a:rPr lang="en-US" altLang="en-US" smtClean="0"/>
              <a:t>Beliefs → attitude → behavior</a:t>
            </a:r>
          </a:p>
          <a:p>
            <a:pPr eaLnBrk="1" hangingPunct="1">
              <a:defRPr/>
            </a:pPr>
            <a:r>
              <a:rPr lang="en-US" altLang="en-US" smtClean="0"/>
              <a:t>Decision-making- Low-involvement</a:t>
            </a:r>
          </a:p>
          <a:p>
            <a:pPr lvl="1" eaLnBrk="1" hangingPunct="1">
              <a:defRPr/>
            </a:pPr>
            <a:r>
              <a:rPr lang="en-US" altLang="en-US" smtClean="0"/>
              <a:t>Beliefs → behavior → affect</a:t>
            </a:r>
          </a:p>
          <a:p>
            <a:pPr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Lifestyle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Based on people’s activities, interests, and opinions</a:t>
            </a:r>
          </a:p>
          <a:p>
            <a:pPr eaLnBrk="1" hangingPunct="1">
              <a:defRPr/>
            </a:pPr>
            <a:r>
              <a:rPr lang="en-US" altLang="en-US" sz="2800" smtClean="0"/>
              <a:t>VALS program</a:t>
            </a:r>
          </a:p>
          <a:p>
            <a:pPr lvl="1" eaLnBrk="1" hangingPunct="1">
              <a:defRPr/>
            </a:pPr>
            <a:r>
              <a:rPr lang="en-US" altLang="en-US" sz="2400" smtClean="0"/>
              <a:t>Discusses 8 lifestyles</a:t>
            </a:r>
          </a:p>
          <a:p>
            <a:pPr lvl="1" eaLnBrk="1" hangingPunct="1">
              <a:defRPr/>
            </a:pPr>
            <a:r>
              <a:rPr lang="en-US" altLang="en-US" sz="2400" smtClean="0"/>
              <a:t>Based on resources and self-orientation</a:t>
            </a:r>
          </a:p>
          <a:p>
            <a:pPr lvl="2" eaLnBrk="1" hangingPunct="1">
              <a:defRPr/>
            </a:pPr>
            <a:r>
              <a:rPr lang="en-US" altLang="en-US" sz="2000" smtClean="0"/>
              <a:t>Action, principles, and status</a:t>
            </a:r>
          </a:p>
        </p:txBody>
      </p:sp>
      <p:pic>
        <p:nvPicPr>
          <p:cNvPr id="23556" name="Picture 5" descr="VAL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524000"/>
            <a:ext cx="3787775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5181600" y="6400800"/>
            <a:ext cx="3810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Source: http://www.e-flux.com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Sociocultural Influences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Personal influence</a:t>
            </a:r>
          </a:p>
          <a:p>
            <a:pPr eaLnBrk="1" hangingPunct="1">
              <a:defRPr/>
            </a:pPr>
            <a:r>
              <a:rPr lang="en-US" altLang="en-US" dirty="0" smtClean="0"/>
              <a:t>Reference groups</a:t>
            </a:r>
          </a:p>
          <a:p>
            <a:pPr eaLnBrk="1" hangingPunct="1">
              <a:defRPr/>
            </a:pPr>
            <a:r>
              <a:rPr lang="en-US" altLang="en-US" dirty="0" smtClean="0"/>
              <a:t>Family</a:t>
            </a:r>
          </a:p>
          <a:p>
            <a:pPr eaLnBrk="1" hangingPunct="1">
              <a:defRPr/>
            </a:pPr>
            <a:r>
              <a:rPr lang="en-US" altLang="en-US" dirty="0" smtClean="0"/>
              <a:t>Social class</a:t>
            </a:r>
          </a:p>
          <a:p>
            <a:pPr eaLnBrk="1" hangingPunct="1">
              <a:defRPr/>
            </a:pPr>
            <a:r>
              <a:rPr lang="en-US" altLang="en-US" dirty="0" smtClean="0"/>
              <a:t>Culture/Subculture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Personal Influence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Opinion Leaders</a:t>
            </a:r>
          </a:p>
          <a:p>
            <a:pPr lvl="1" eaLnBrk="1" hangingPunct="1">
              <a:defRPr/>
            </a:pPr>
            <a:r>
              <a:rPr lang="en-US" altLang="en-US" smtClean="0"/>
              <a:t>Direct or indirect influence</a:t>
            </a:r>
          </a:p>
          <a:p>
            <a:pPr lvl="1"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Word of mouth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Reference Groups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smtClean="0"/>
              <a:t>Formal and informal groups that influence the buying behavior of the individual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smtClean="0"/>
              <a:t>Two broad classifications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smtClean="0"/>
              <a:t>Primary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smtClean="0"/>
              <a:t>Secondary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smtClean="0"/>
              <a:t>Three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smtClean="0"/>
              <a:t>Membership group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smtClean="0"/>
              <a:t>Aspiration group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smtClean="0"/>
              <a:t>Dissociative group</a:t>
            </a:r>
          </a:p>
        </p:txBody>
      </p:sp>
      <p:pic>
        <p:nvPicPr>
          <p:cNvPr id="26628" name="Picture 5" descr="raide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286000"/>
            <a:ext cx="4222750" cy="3071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4876800" y="5486400"/>
            <a:ext cx="3581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Source: http://wwwinsidesocal.com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Family Influence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Consumer Socialization</a:t>
            </a:r>
          </a:p>
          <a:p>
            <a:pPr eaLnBrk="1" hangingPunct="1">
              <a:defRPr/>
            </a:pPr>
            <a:endParaRPr lang="en-US" altLang="en-US" sz="2800" smtClean="0"/>
          </a:p>
          <a:p>
            <a:pPr eaLnBrk="1" hangingPunct="1">
              <a:defRPr/>
            </a:pPr>
            <a:r>
              <a:rPr lang="en-US" altLang="en-US" sz="2800" smtClean="0"/>
              <a:t>Family Life Cycle</a:t>
            </a:r>
          </a:p>
          <a:p>
            <a:pPr eaLnBrk="1" hangingPunct="1">
              <a:defRPr/>
            </a:pPr>
            <a:endParaRPr lang="en-US" altLang="en-US" sz="2800" smtClean="0"/>
          </a:p>
          <a:p>
            <a:pPr eaLnBrk="1" hangingPunct="1">
              <a:defRPr/>
            </a:pPr>
            <a:r>
              <a:rPr lang="en-US" altLang="en-US" sz="2800" smtClean="0"/>
              <a:t>Family Decision Making</a:t>
            </a:r>
          </a:p>
        </p:txBody>
      </p:sp>
      <p:pic>
        <p:nvPicPr>
          <p:cNvPr id="27652" name="Picture 5" descr="family shoppi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76400"/>
            <a:ext cx="2693988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914400" y="5791200"/>
            <a:ext cx="2514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dirty="0"/>
              <a:t>Source: http://foodhelp.wa.gov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Social Class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Divisions within society along values, interests, and behavioral lines</a:t>
            </a:r>
          </a:p>
          <a:p>
            <a:pPr lvl="1" eaLnBrk="1" hangingPunct="1">
              <a:defRPr/>
            </a:pPr>
            <a:r>
              <a:rPr lang="en-US" altLang="en-US" smtClean="0"/>
              <a:t>Upper, middle, and lower classes</a:t>
            </a:r>
          </a:p>
          <a:p>
            <a:pPr lvl="1" eaLnBrk="1" hangingPunct="1">
              <a:defRPr/>
            </a:pPr>
            <a:r>
              <a:rPr lang="en-US" altLang="en-US" smtClean="0"/>
              <a:t>Share certain characteristics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Culture/Subculture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Subcultures are divisions of people with homogenous characteristics</a:t>
            </a:r>
          </a:p>
          <a:p>
            <a:pPr lvl="1" eaLnBrk="1" hangingPunct="1">
              <a:defRPr/>
            </a:pPr>
            <a:r>
              <a:rPr lang="en-US" altLang="en-US" smtClean="0"/>
              <a:t>Age groups </a:t>
            </a:r>
          </a:p>
          <a:p>
            <a:pPr lvl="1" eaLnBrk="1" hangingPunct="1">
              <a:defRPr/>
            </a:pPr>
            <a:r>
              <a:rPr lang="en-US" altLang="en-US" smtClean="0"/>
              <a:t>Ethnic groups </a:t>
            </a:r>
          </a:p>
          <a:p>
            <a:pPr lvl="2" eaLnBrk="1" hangingPunct="1">
              <a:defRPr/>
            </a:pPr>
            <a:endParaRPr lang="en-US" altLang="en-US" smtClean="0"/>
          </a:p>
          <a:p>
            <a:pPr lvl="1"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990600"/>
          </a:xfrm>
        </p:spPr>
        <p:txBody>
          <a:bodyPr/>
          <a:lstStyle/>
          <a:p>
            <a:r>
              <a:rPr lang="en-US" dirty="0" smtClean="0"/>
              <a:t>The Decision-Making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907442"/>
              </p:ext>
            </p:extLst>
          </p:nvPr>
        </p:nvGraphicFramePr>
        <p:xfrm>
          <a:off x="457200" y="9906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56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Problem Recognition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Difference between ideal state and actual state</a:t>
            </a:r>
          </a:p>
          <a:p>
            <a:pPr lvl="1" eaLnBrk="1" hangingPunct="1">
              <a:defRPr/>
            </a:pPr>
            <a:r>
              <a:rPr lang="en-US" altLang="en-US" smtClean="0"/>
              <a:t>Nike</a:t>
            </a:r>
          </a:p>
          <a:p>
            <a:pPr lvl="1" eaLnBrk="1" hangingPunct="1">
              <a:defRPr/>
            </a:pPr>
            <a:endParaRPr lang="en-US" altLang="en-US" smtClean="0"/>
          </a:p>
          <a:p>
            <a:pPr lvl="1" eaLnBrk="1" hangingPunct="1">
              <a:defRPr/>
            </a:pPr>
            <a:r>
              <a:rPr lang="en-US" altLang="en-US" smtClean="0"/>
              <a:t>College</a:t>
            </a:r>
          </a:p>
          <a:p>
            <a:pPr lvl="1"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Information Search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Internal Search</a:t>
            </a:r>
          </a:p>
          <a:p>
            <a:pPr eaLnBrk="1" hangingPunct="1">
              <a:defRPr/>
            </a:pPr>
            <a:r>
              <a:rPr lang="en-US" altLang="en-US" sz="2800" smtClean="0"/>
              <a:t>External Search</a:t>
            </a:r>
          </a:p>
          <a:p>
            <a:pPr eaLnBrk="1" hangingPunct="1">
              <a:defRPr/>
            </a:pPr>
            <a:r>
              <a:rPr lang="en-US" altLang="en-US" sz="2800" smtClean="0"/>
              <a:t>How much research?</a:t>
            </a:r>
          </a:p>
          <a:p>
            <a:pPr lvl="1" eaLnBrk="1" hangingPunct="1">
              <a:defRPr/>
            </a:pPr>
            <a:r>
              <a:rPr lang="en-US" altLang="en-US" sz="2400" smtClean="0"/>
              <a:t>Perceived risk</a:t>
            </a:r>
          </a:p>
          <a:p>
            <a:pPr lvl="1" eaLnBrk="1" hangingPunct="1">
              <a:defRPr/>
            </a:pPr>
            <a:r>
              <a:rPr lang="en-US" altLang="en-US" sz="2400" smtClean="0"/>
              <a:t>Knowledge</a:t>
            </a:r>
          </a:p>
          <a:p>
            <a:pPr lvl="1" eaLnBrk="1" hangingPunct="1">
              <a:defRPr/>
            </a:pPr>
            <a:r>
              <a:rPr lang="en-US" altLang="en-US" sz="2400" smtClean="0"/>
              <a:t>Prior experience</a:t>
            </a:r>
          </a:p>
          <a:p>
            <a:pPr lvl="1" eaLnBrk="1" hangingPunct="1">
              <a:defRPr/>
            </a:pPr>
            <a:r>
              <a:rPr lang="en-US" altLang="en-US" sz="2400" smtClean="0"/>
              <a:t>Interest</a:t>
            </a:r>
            <a:r>
              <a:rPr lang="en-US" altLang="en-US" smtClean="0"/>
              <a:t> </a:t>
            </a:r>
          </a:p>
          <a:p>
            <a:pPr eaLnBrk="1" hangingPunct="1">
              <a:defRPr/>
            </a:pPr>
            <a:r>
              <a:rPr lang="en-US" altLang="en-US" sz="2800" smtClean="0"/>
              <a:t>What resources aided you in choosing a college?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Evaluation of Alternatives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Evaluative criteria</a:t>
            </a:r>
          </a:p>
          <a:p>
            <a:pPr lvl="1" eaLnBrk="1" hangingPunct="1">
              <a:defRPr/>
            </a:pPr>
            <a:r>
              <a:rPr lang="en-US" altLang="en-US" smtClean="0"/>
              <a:t>Leads to the Formation of an Evoked Set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en-US" smtClean="0"/>
          </a:p>
          <a:p>
            <a:pPr lvl="1" eaLnBrk="1" hangingPunct="1">
              <a:defRPr/>
            </a:pPr>
            <a:r>
              <a:rPr lang="en-US" altLang="en-US" smtClean="0"/>
              <a:t>College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Purchase Decisions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Where to buy?</a:t>
            </a:r>
          </a:p>
          <a:p>
            <a:pPr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When to buy?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Post-purchase Behavior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Expectation comparison</a:t>
            </a:r>
          </a:p>
          <a:p>
            <a:pPr eaLnBrk="1" hangingPunct="1">
              <a:defRPr/>
            </a:pPr>
            <a:r>
              <a:rPr lang="en-US" altLang="en-US" smtClean="0"/>
              <a:t>“Buyers remorse”</a:t>
            </a:r>
          </a:p>
          <a:p>
            <a:pPr lvl="1" eaLnBrk="1" hangingPunct="1">
              <a:defRPr/>
            </a:pPr>
            <a:r>
              <a:rPr lang="en-US" altLang="en-US" smtClean="0"/>
              <a:t>Post-purchase anxiety</a:t>
            </a:r>
          </a:p>
          <a:p>
            <a:pPr lvl="1" eaLnBrk="1" hangingPunct="1">
              <a:defRPr/>
            </a:pPr>
            <a:r>
              <a:rPr lang="en-US" altLang="en-US" smtClean="0"/>
              <a:t>Cognitive dissonance</a:t>
            </a:r>
          </a:p>
          <a:p>
            <a:pPr lvl="1"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Can marketers do anything about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Involvement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High v. Low Involvement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High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Low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Routine Problem Solving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Milk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Limited Problem Solving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Restaurant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Extended Problem Solving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Cars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398</TotalTime>
  <Words>685</Words>
  <Application>Microsoft Office PowerPoint</Application>
  <PresentationFormat>On-screen Show (4:3)</PresentationFormat>
  <Paragraphs>220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Textured</vt:lpstr>
      <vt:lpstr>Consumer Behavior</vt:lpstr>
      <vt:lpstr>What is Consumer Behavior?</vt:lpstr>
      <vt:lpstr>The Decision-Making Process</vt:lpstr>
      <vt:lpstr>Problem Recognition</vt:lpstr>
      <vt:lpstr>Information Search</vt:lpstr>
      <vt:lpstr>Evaluation of Alternatives </vt:lpstr>
      <vt:lpstr>Purchase Decisions</vt:lpstr>
      <vt:lpstr>Post-purchase Behavior</vt:lpstr>
      <vt:lpstr>Involvement</vt:lpstr>
      <vt:lpstr>Involvement &amp; Marketing</vt:lpstr>
      <vt:lpstr>PowerPoint Presentation</vt:lpstr>
      <vt:lpstr>Situational Influences</vt:lpstr>
      <vt:lpstr>Psychological Influences</vt:lpstr>
      <vt:lpstr>Motivation &amp; Personality</vt:lpstr>
      <vt:lpstr>Perception</vt:lpstr>
      <vt:lpstr>Learning</vt:lpstr>
      <vt:lpstr>Top 20 Brands with Most Loyal Facebook Fans</vt:lpstr>
      <vt:lpstr>Brand Loyalty- College Students </vt:lpstr>
      <vt:lpstr>Brand Loyalty-College Students</vt:lpstr>
      <vt:lpstr>Values, Beliefs, &amp; Attitudes</vt:lpstr>
      <vt:lpstr>Involvement &amp; Psychological Influences</vt:lpstr>
      <vt:lpstr>Lifestyle</vt:lpstr>
      <vt:lpstr>Sociocultural Influences</vt:lpstr>
      <vt:lpstr>Personal Influence</vt:lpstr>
      <vt:lpstr>Reference Groups</vt:lpstr>
      <vt:lpstr>Family Influence</vt:lpstr>
      <vt:lpstr>Social Class</vt:lpstr>
      <vt:lpstr>Culture/Subculture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Behavior</dc:title>
  <dc:creator>Wesley Thoene</dc:creator>
  <cp:lastModifiedBy>8p</cp:lastModifiedBy>
  <cp:revision>26</cp:revision>
  <dcterms:created xsi:type="dcterms:W3CDTF">2004-09-02T02:13:03Z</dcterms:created>
  <dcterms:modified xsi:type="dcterms:W3CDTF">2017-03-16T05:19:25Z</dcterms:modified>
</cp:coreProperties>
</file>