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71" r:id="rId8"/>
    <p:sldId id="265" r:id="rId9"/>
    <p:sldId id="273" r:id="rId10"/>
    <p:sldId id="275" r:id="rId11"/>
    <p:sldId id="274" r:id="rId12"/>
    <p:sldId id="276" r:id="rId13"/>
    <p:sldId id="267" r:id="rId14"/>
    <p:sldId id="264" r:id="rId15"/>
    <p:sldId id="262" r:id="rId16"/>
    <p:sldId id="268" r:id="rId17"/>
    <p:sldId id="266" r:id="rId18"/>
    <p:sldId id="263"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20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8BE79-179B-C549-AD8B-602074ADE2F5}" type="doc">
      <dgm:prSet loTypeId="urn:microsoft.com/office/officeart/2005/8/layout/hierarchy3" loCatId="" qsTypeId="urn:microsoft.com/office/officeart/2005/8/quickstyle/simple4" qsCatId="simple" csTypeId="urn:microsoft.com/office/officeart/2005/8/colors/colorful3" csCatId="colorful" phldr="1"/>
      <dgm:spPr/>
      <dgm:t>
        <a:bodyPr/>
        <a:lstStyle/>
        <a:p>
          <a:endParaRPr lang="en-US"/>
        </a:p>
      </dgm:t>
    </dgm:pt>
    <dgm:pt modelId="{B526F679-3CE0-A243-AA4D-18A687671954}">
      <dgm:prSet phldrT="[Text]"/>
      <dgm:spPr/>
      <dgm:t>
        <a:bodyPr/>
        <a:lstStyle/>
        <a:p>
          <a:r>
            <a:rPr lang="en-US" dirty="0" smtClean="0"/>
            <a:t>Interviews and Observations</a:t>
          </a:r>
          <a:endParaRPr lang="en-US" dirty="0"/>
        </a:p>
      </dgm:t>
    </dgm:pt>
    <dgm:pt modelId="{DCDFD004-46AE-C047-B233-7E2A7ADBB649}" type="parTrans" cxnId="{6A5C26F7-E3EE-574C-8BDC-671CD838B8B6}">
      <dgm:prSet/>
      <dgm:spPr/>
      <dgm:t>
        <a:bodyPr/>
        <a:lstStyle/>
        <a:p>
          <a:endParaRPr lang="en-US"/>
        </a:p>
      </dgm:t>
    </dgm:pt>
    <dgm:pt modelId="{9892FE93-81AD-8C4B-A184-0392170B2841}" type="sibTrans" cxnId="{6A5C26F7-E3EE-574C-8BDC-671CD838B8B6}">
      <dgm:prSet/>
      <dgm:spPr/>
      <dgm:t>
        <a:bodyPr/>
        <a:lstStyle/>
        <a:p>
          <a:endParaRPr lang="en-US"/>
        </a:p>
      </dgm:t>
    </dgm:pt>
    <dgm:pt modelId="{5194C0BB-75A7-EB42-B6B0-565F969D476B}">
      <dgm:prSet phldrT="[Text]"/>
      <dgm:spPr/>
      <dgm:t>
        <a:bodyPr/>
        <a:lstStyle/>
        <a:p>
          <a:r>
            <a:rPr lang="en-US" dirty="0" smtClean="0"/>
            <a:t>Transcripts</a:t>
          </a:r>
          <a:endParaRPr lang="en-US" dirty="0"/>
        </a:p>
      </dgm:t>
    </dgm:pt>
    <dgm:pt modelId="{7733142D-0E8D-B748-A35D-071FFDF409F8}" type="parTrans" cxnId="{B5A4B592-87EB-C04F-8870-EB4BD4C530CE}">
      <dgm:prSet/>
      <dgm:spPr/>
      <dgm:t>
        <a:bodyPr/>
        <a:lstStyle/>
        <a:p>
          <a:endParaRPr lang="en-US"/>
        </a:p>
      </dgm:t>
    </dgm:pt>
    <dgm:pt modelId="{CE5F719E-DDFB-104E-82F3-F929BB723BB9}" type="sibTrans" cxnId="{B5A4B592-87EB-C04F-8870-EB4BD4C530CE}">
      <dgm:prSet/>
      <dgm:spPr/>
      <dgm:t>
        <a:bodyPr/>
        <a:lstStyle/>
        <a:p>
          <a:endParaRPr lang="en-US"/>
        </a:p>
      </dgm:t>
    </dgm:pt>
    <dgm:pt modelId="{2BDC4381-6D90-114F-AA43-81637A4E8AC7}">
      <dgm:prSet phldrT="[Text]"/>
      <dgm:spPr/>
      <dgm:t>
        <a:bodyPr/>
        <a:lstStyle/>
        <a:p>
          <a:r>
            <a:rPr lang="en-US" dirty="0" smtClean="0"/>
            <a:t>Field Notes</a:t>
          </a:r>
          <a:endParaRPr lang="en-US" dirty="0"/>
        </a:p>
      </dgm:t>
    </dgm:pt>
    <dgm:pt modelId="{6DC8355A-E8A6-264F-B5FE-12130ED79058}" type="parTrans" cxnId="{C169F913-0CF2-4B43-A381-41512183F563}">
      <dgm:prSet/>
      <dgm:spPr/>
      <dgm:t>
        <a:bodyPr/>
        <a:lstStyle/>
        <a:p>
          <a:endParaRPr lang="en-US"/>
        </a:p>
      </dgm:t>
    </dgm:pt>
    <dgm:pt modelId="{377B85C4-6FFF-B045-9638-396682B428D8}" type="sibTrans" cxnId="{C169F913-0CF2-4B43-A381-41512183F563}">
      <dgm:prSet/>
      <dgm:spPr/>
      <dgm:t>
        <a:bodyPr/>
        <a:lstStyle/>
        <a:p>
          <a:endParaRPr lang="en-US"/>
        </a:p>
      </dgm:t>
    </dgm:pt>
    <dgm:pt modelId="{638354B0-5C2C-DA47-ACCB-B301F8C89B8C}">
      <dgm:prSet phldrT="[Text]"/>
      <dgm:spPr/>
      <dgm:t>
        <a:bodyPr/>
        <a:lstStyle/>
        <a:p>
          <a:r>
            <a:rPr lang="en-US" dirty="0" smtClean="0"/>
            <a:t>Written Materials</a:t>
          </a:r>
          <a:endParaRPr lang="en-US" dirty="0"/>
        </a:p>
      </dgm:t>
    </dgm:pt>
    <dgm:pt modelId="{8A8E9832-CD2E-6544-9D76-202655DD94E2}" type="parTrans" cxnId="{9BDA33B8-20BF-6145-B3BA-FF29413DE1DF}">
      <dgm:prSet/>
      <dgm:spPr/>
      <dgm:t>
        <a:bodyPr/>
        <a:lstStyle/>
        <a:p>
          <a:endParaRPr lang="en-US"/>
        </a:p>
      </dgm:t>
    </dgm:pt>
    <dgm:pt modelId="{C284B0AF-C21F-964E-BA98-668631D714E0}" type="sibTrans" cxnId="{9BDA33B8-20BF-6145-B3BA-FF29413DE1DF}">
      <dgm:prSet/>
      <dgm:spPr/>
      <dgm:t>
        <a:bodyPr/>
        <a:lstStyle/>
        <a:p>
          <a:endParaRPr lang="en-US"/>
        </a:p>
      </dgm:t>
    </dgm:pt>
    <dgm:pt modelId="{01721E83-97C8-3C42-9B0A-2B9365FF1D0F}">
      <dgm:prSet phldrT="[Text]"/>
      <dgm:spPr/>
      <dgm:t>
        <a:bodyPr/>
        <a:lstStyle/>
        <a:p>
          <a:r>
            <a:rPr lang="en-US" dirty="0" smtClean="0"/>
            <a:t>Government Documents</a:t>
          </a:r>
          <a:endParaRPr lang="en-US" dirty="0"/>
        </a:p>
      </dgm:t>
    </dgm:pt>
    <dgm:pt modelId="{D05B6C3A-D240-7A48-AA27-DB5111333FDE}" type="parTrans" cxnId="{1D4619B4-D102-7A4A-AD16-187D7E08DB01}">
      <dgm:prSet/>
      <dgm:spPr/>
      <dgm:t>
        <a:bodyPr/>
        <a:lstStyle/>
        <a:p>
          <a:endParaRPr lang="en-US"/>
        </a:p>
      </dgm:t>
    </dgm:pt>
    <dgm:pt modelId="{8CF3E275-8F4A-7D4D-9FD2-10C0904AEEC3}" type="sibTrans" cxnId="{1D4619B4-D102-7A4A-AD16-187D7E08DB01}">
      <dgm:prSet/>
      <dgm:spPr/>
      <dgm:t>
        <a:bodyPr/>
        <a:lstStyle/>
        <a:p>
          <a:endParaRPr lang="en-US"/>
        </a:p>
      </dgm:t>
    </dgm:pt>
    <dgm:pt modelId="{80D21D19-BFDC-584B-A240-7D536B2E6214}">
      <dgm:prSet phldrT="[Text]"/>
      <dgm:spPr/>
      <dgm:t>
        <a:bodyPr/>
        <a:lstStyle/>
        <a:p>
          <a:r>
            <a:rPr lang="en-US" dirty="0" smtClean="0"/>
            <a:t>Books, Letters, Newspapers</a:t>
          </a:r>
          <a:endParaRPr lang="en-US" dirty="0"/>
        </a:p>
      </dgm:t>
    </dgm:pt>
    <dgm:pt modelId="{179D83D1-EE76-4242-988E-11433A407479}" type="parTrans" cxnId="{52000985-EFAF-9F49-B34C-25B69B277A52}">
      <dgm:prSet/>
      <dgm:spPr/>
      <dgm:t>
        <a:bodyPr/>
        <a:lstStyle/>
        <a:p>
          <a:endParaRPr lang="en-US"/>
        </a:p>
      </dgm:t>
    </dgm:pt>
    <dgm:pt modelId="{655576CD-E780-4B49-A302-0A8402917D53}" type="sibTrans" cxnId="{52000985-EFAF-9F49-B34C-25B69B277A52}">
      <dgm:prSet/>
      <dgm:spPr/>
      <dgm:t>
        <a:bodyPr/>
        <a:lstStyle/>
        <a:p>
          <a:endParaRPr lang="en-US"/>
        </a:p>
      </dgm:t>
    </dgm:pt>
    <dgm:pt modelId="{9A36DD4F-33C6-D44D-80F3-C85B38DD00CD}" type="pres">
      <dgm:prSet presAssocID="{5038BE79-179B-C549-AD8B-602074ADE2F5}" presName="diagram" presStyleCnt="0">
        <dgm:presLayoutVars>
          <dgm:chPref val="1"/>
          <dgm:dir/>
          <dgm:animOne val="branch"/>
          <dgm:animLvl val="lvl"/>
          <dgm:resizeHandles/>
        </dgm:presLayoutVars>
      </dgm:prSet>
      <dgm:spPr/>
    </dgm:pt>
    <dgm:pt modelId="{F9269C11-308C-404D-A44E-0EB8B4EBE009}" type="pres">
      <dgm:prSet presAssocID="{B526F679-3CE0-A243-AA4D-18A687671954}" presName="root" presStyleCnt="0"/>
      <dgm:spPr/>
    </dgm:pt>
    <dgm:pt modelId="{61079F7E-60A2-2C4C-94FB-77340CC9E36D}" type="pres">
      <dgm:prSet presAssocID="{B526F679-3CE0-A243-AA4D-18A687671954}" presName="rootComposite" presStyleCnt="0"/>
      <dgm:spPr/>
    </dgm:pt>
    <dgm:pt modelId="{655CE2D9-DFBF-114E-9FFB-9340BAE30C4B}" type="pres">
      <dgm:prSet presAssocID="{B526F679-3CE0-A243-AA4D-18A687671954}" presName="rootText" presStyleLbl="node1" presStyleIdx="0" presStyleCnt="2"/>
      <dgm:spPr/>
    </dgm:pt>
    <dgm:pt modelId="{7EAA81C7-369B-884D-8E88-519736E885BB}" type="pres">
      <dgm:prSet presAssocID="{B526F679-3CE0-A243-AA4D-18A687671954}" presName="rootConnector" presStyleLbl="node1" presStyleIdx="0" presStyleCnt="2"/>
      <dgm:spPr/>
    </dgm:pt>
    <dgm:pt modelId="{916D5464-B43A-004F-A44B-EA2F345DC1D7}" type="pres">
      <dgm:prSet presAssocID="{B526F679-3CE0-A243-AA4D-18A687671954}" presName="childShape" presStyleCnt="0"/>
      <dgm:spPr/>
    </dgm:pt>
    <dgm:pt modelId="{D94920A4-B5C5-BC49-AD46-6D22E6EBCB88}" type="pres">
      <dgm:prSet presAssocID="{7733142D-0E8D-B748-A35D-071FFDF409F8}" presName="Name13" presStyleLbl="parChTrans1D2" presStyleIdx="0" presStyleCnt="4"/>
      <dgm:spPr/>
    </dgm:pt>
    <dgm:pt modelId="{84BF9783-7271-0040-AB2B-785DBCB9E273}" type="pres">
      <dgm:prSet presAssocID="{5194C0BB-75A7-EB42-B6B0-565F969D476B}" presName="childText" presStyleLbl="bgAcc1" presStyleIdx="0" presStyleCnt="4">
        <dgm:presLayoutVars>
          <dgm:bulletEnabled val="1"/>
        </dgm:presLayoutVars>
      </dgm:prSet>
      <dgm:spPr/>
      <dgm:t>
        <a:bodyPr/>
        <a:lstStyle/>
        <a:p>
          <a:endParaRPr lang="en-US"/>
        </a:p>
      </dgm:t>
    </dgm:pt>
    <dgm:pt modelId="{F244B6DC-B708-2F45-BC69-E602394D087F}" type="pres">
      <dgm:prSet presAssocID="{6DC8355A-E8A6-264F-B5FE-12130ED79058}" presName="Name13" presStyleLbl="parChTrans1D2" presStyleIdx="1" presStyleCnt="4"/>
      <dgm:spPr/>
    </dgm:pt>
    <dgm:pt modelId="{077DAB89-0A29-AB44-9EF4-D74610BC008B}" type="pres">
      <dgm:prSet presAssocID="{2BDC4381-6D90-114F-AA43-81637A4E8AC7}" presName="childText" presStyleLbl="bgAcc1" presStyleIdx="1" presStyleCnt="4">
        <dgm:presLayoutVars>
          <dgm:bulletEnabled val="1"/>
        </dgm:presLayoutVars>
      </dgm:prSet>
      <dgm:spPr/>
    </dgm:pt>
    <dgm:pt modelId="{53EA0ECF-6CE3-8F47-AA40-853E26851838}" type="pres">
      <dgm:prSet presAssocID="{638354B0-5C2C-DA47-ACCB-B301F8C89B8C}" presName="root" presStyleCnt="0"/>
      <dgm:spPr/>
    </dgm:pt>
    <dgm:pt modelId="{5B530D46-D935-B04D-9580-9C093B8EEFDE}" type="pres">
      <dgm:prSet presAssocID="{638354B0-5C2C-DA47-ACCB-B301F8C89B8C}" presName="rootComposite" presStyleCnt="0"/>
      <dgm:spPr/>
    </dgm:pt>
    <dgm:pt modelId="{AA40A304-9A3C-2F4B-B3F2-B49D5A894404}" type="pres">
      <dgm:prSet presAssocID="{638354B0-5C2C-DA47-ACCB-B301F8C89B8C}" presName="rootText" presStyleLbl="node1" presStyleIdx="1" presStyleCnt="2"/>
      <dgm:spPr/>
    </dgm:pt>
    <dgm:pt modelId="{EC86D828-6FA8-DE40-8B4E-AEFFFCC1F57B}" type="pres">
      <dgm:prSet presAssocID="{638354B0-5C2C-DA47-ACCB-B301F8C89B8C}" presName="rootConnector" presStyleLbl="node1" presStyleIdx="1" presStyleCnt="2"/>
      <dgm:spPr/>
    </dgm:pt>
    <dgm:pt modelId="{CE43DB58-F345-EB43-BB08-4BA34B80860B}" type="pres">
      <dgm:prSet presAssocID="{638354B0-5C2C-DA47-ACCB-B301F8C89B8C}" presName="childShape" presStyleCnt="0"/>
      <dgm:spPr/>
    </dgm:pt>
    <dgm:pt modelId="{701418CF-A5F2-EF46-8D4B-551CFDD18548}" type="pres">
      <dgm:prSet presAssocID="{D05B6C3A-D240-7A48-AA27-DB5111333FDE}" presName="Name13" presStyleLbl="parChTrans1D2" presStyleIdx="2" presStyleCnt="4"/>
      <dgm:spPr/>
    </dgm:pt>
    <dgm:pt modelId="{E83EEF27-930E-6948-A9DD-609A6F498DF7}" type="pres">
      <dgm:prSet presAssocID="{01721E83-97C8-3C42-9B0A-2B9365FF1D0F}" presName="childText" presStyleLbl="bgAcc1" presStyleIdx="2" presStyleCnt="4">
        <dgm:presLayoutVars>
          <dgm:bulletEnabled val="1"/>
        </dgm:presLayoutVars>
      </dgm:prSet>
      <dgm:spPr/>
      <dgm:t>
        <a:bodyPr/>
        <a:lstStyle/>
        <a:p>
          <a:endParaRPr lang="en-US"/>
        </a:p>
      </dgm:t>
    </dgm:pt>
    <dgm:pt modelId="{F7478442-A7FB-4A48-B425-C038D8F65512}" type="pres">
      <dgm:prSet presAssocID="{179D83D1-EE76-4242-988E-11433A407479}" presName="Name13" presStyleLbl="parChTrans1D2" presStyleIdx="3" presStyleCnt="4"/>
      <dgm:spPr/>
    </dgm:pt>
    <dgm:pt modelId="{C95D5B5B-C70B-D34C-B114-5E3F9F7C791A}" type="pres">
      <dgm:prSet presAssocID="{80D21D19-BFDC-584B-A240-7D536B2E6214}" presName="childText" presStyleLbl="bgAcc1" presStyleIdx="3" presStyleCnt="4">
        <dgm:presLayoutVars>
          <dgm:bulletEnabled val="1"/>
        </dgm:presLayoutVars>
      </dgm:prSet>
      <dgm:spPr/>
    </dgm:pt>
  </dgm:ptLst>
  <dgm:cxnLst>
    <dgm:cxn modelId="{CE0412F9-F65F-CF4F-910B-6A7A26DCA863}" type="presOf" srcId="{7733142D-0E8D-B748-A35D-071FFDF409F8}" destId="{D94920A4-B5C5-BC49-AD46-6D22E6EBCB88}" srcOrd="0" destOrd="0" presId="urn:microsoft.com/office/officeart/2005/8/layout/hierarchy3"/>
    <dgm:cxn modelId="{EFC3C036-4212-BF41-85BE-4A7DDA54DC89}" type="presOf" srcId="{6DC8355A-E8A6-264F-B5FE-12130ED79058}" destId="{F244B6DC-B708-2F45-BC69-E602394D087F}" srcOrd="0" destOrd="0" presId="urn:microsoft.com/office/officeart/2005/8/layout/hierarchy3"/>
    <dgm:cxn modelId="{1D4619B4-D102-7A4A-AD16-187D7E08DB01}" srcId="{638354B0-5C2C-DA47-ACCB-B301F8C89B8C}" destId="{01721E83-97C8-3C42-9B0A-2B9365FF1D0F}" srcOrd="0" destOrd="0" parTransId="{D05B6C3A-D240-7A48-AA27-DB5111333FDE}" sibTransId="{8CF3E275-8F4A-7D4D-9FD2-10C0904AEEC3}"/>
    <dgm:cxn modelId="{E3715C06-43EA-E441-A331-38C662BBC17B}" type="presOf" srcId="{179D83D1-EE76-4242-988E-11433A407479}" destId="{F7478442-A7FB-4A48-B425-C038D8F65512}" srcOrd="0" destOrd="0" presId="urn:microsoft.com/office/officeart/2005/8/layout/hierarchy3"/>
    <dgm:cxn modelId="{C42A2A73-97E7-E643-B767-F22353E90D3E}" type="presOf" srcId="{5194C0BB-75A7-EB42-B6B0-565F969D476B}" destId="{84BF9783-7271-0040-AB2B-785DBCB9E273}" srcOrd="0" destOrd="0" presId="urn:microsoft.com/office/officeart/2005/8/layout/hierarchy3"/>
    <dgm:cxn modelId="{447D7A27-7370-A340-9788-487787CABF14}" type="presOf" srcId="{2BDC4381-6D90-114F-AA43-81637A4E8AC7}" destId="{077DAB89-0A29-AB44-9EF4-D74610BC008B}" srcOrd="0" destOrd="0" presId="urn:microsoft.com/office/officeart/2005/8/layout/hierarchy3"/>
    <dgm:cxn modelId="{E50E2AC5-84A4-7E4F-9770-BFC2971AEA07}" type="presOf" srcId="{B526F679-3CE0-A243-AA4D-18A687671954}" destId="{7EAA81C7-369B-884D-8E88-519736E885BB}" srcOrd="1" destOrd="0" presId="urn:microsoft.com/office/officeart/2005/8/layout/hierarchy3"/>
    <dgm:cxn modelId="{8931466C-631B-8841-A28A-DD418378F791}" type="presOf" srcId="{D05B6C3A-D240-7A48-AA27-DB5111333FDE}" destId="{701418CF-A5F2-EF46-8D4B-551CFDD18548}" srcOrd="0" destOrd="0" presId="urn:microsoft.com/office/officeart/2005/8/layout/hierarchy3"/>
    <dgm:cxn modelId="{9BDA33B8-20BF-6145-B3BA-FF29413DE1DF}" srcId="{5038BE79-179B-C549-AD8B-602074ADE2F5}" destId="{638354B0-5C2C-DA47-ACCB-B301F8C89B8C}" srcOrd="1" destOrd="0" parTransId="{8A8E9832-CD2E-6544-9D76-202655DD94E2}" sibTransId="{C284B0AF-C21F-964E-BA98-668631D714E0}"/>
    <dgm:cxn modelId="{52000985-EFAF-9F49-B34C-25B69B277A52}" srcId="{638354B0-5C2C-DA47-ACCB-B301F8C89B8C}" destId="{80D21D19-BFDC-584B-A240-7D536B2E6214}" srcOrd="1" destOrd="0" parTransId="{179D83D1-EE76-4242-988E-11433A407479}" sibTransId="{655576CD-E780-4B49-A302-0A8402917D53}"/>
    <dgm:cxn modelId="{01AB95CB-D654-8E4E-A81A-E46A119AD973}" type="presOf" srcId="{B526F679-3CE0-A243-AA4D-18A687671954}" destId="{655CE2D9-DFBF-114E-9FFB-9340BAE30C4B}" srcOrd="0" destOrd="0" presId="urn:microsoft.com/office/officeart/2005/8/layout/hierarchy3"/>
    <dgm:cxn modelId="{6D7AD63C-2192-0C41-BDEE-D8AA9BF0209F}" type="presOf" srcId="{638354B0-5C2C-DA47-ACCB-B301F8C89B8C}" destId="{AA40A304-9A3C-2F4B-B3F2-B49D5A894404}" srcOrd="0" destOrd="0" presId="urn:microsoft.com/office/officeart/2005/8/layout/hierarchy3"/>
    <dgm:cxn modelId="{B5A4B592-87EB-C04F-8870-EB4BD4C530CE}" srcId="{B526F679-3CE0-A243-AA4D-18A687671954}" destId="{5194C0BB-75A7-EB42-B6B0-565F969D476B}" srcOrd="0" destOrd="0" parTransId="{7733142D-0E8D-B748-A35D-071FFDF409F8}" sibTransId="{CE5F719E-DDFB-104E-82F3-F929BB723BB9}"/>
    <dgm:cxn modelId="{5B8D5086-CC65-9C43-AD1E-E2936216BF2A}" type="presOf" srcId="{01721E83-97C8-3C42-9B0A-2B9365FF1D0F}" destId="{E83EEF27-930E-6948-A9DD-609A6F498DF7}" srcOrd="0" destOrd="0" presId="urn:microsoft.com/office/officeart/2005/8/layout/hierarchy3"/>
    <dgm:cxn modelId="{1D6FC57C-5070-6540-A6E3-4C478D0FD597}" type="presOf" srcId="{80D21D19-BFDC-584B-A240-7D536B2E6214}" destId="{C95D5B5B-C70B-D34C-B114-5E3F9F7C791A}" srcOrd="0" destOrd="0" presId="urn:microsoft.com/office/officeart/2005/8/layout/hierarchy3"/>
    <dgm:cxn modelId="{C169F913-0CF2-4B43-A381-41512183F563}" srcId="{B526F679-3CE0-A243-AA4D-18A687671954}" destId="{2BDC4381-6D90-114F-AA43-81637A4E8AC7}" srcOrd="1" destOrd="0" parTransId="{6DC8355A-E8A6-264F-B5FE-12130ED79058}" sibTransId="{377B85C4-6FFF-B045-9638-396682B428D8}"/>
    <dgm:cxn modelId="{6A5C26F7-E3EE-574C-8BDC-671CD838B8B6}" srcId="{5038BE79-179B-C549-AD8B-602074ADE2F5}" destId="{B526F679-3CE0-A243-AA4D-18A687671954}" srcOrd="0" destOrd="0" parTransId="{DCDFD004-46AE-C047-B233-7E2A7ADBB649}" sibTransId="{9892FE93-81AD-8C4B-A184-0392170B2841}"/>
    <dgm:cxn modelId="{31717A8B-C096-6342-8A96-0068D0E9346E}" type="presOf" srcId="{5038BE79-179B-C549-AD8B-602074ADE2F5}" destId="{9A36DD4F-33C6-D44D-80F3-C85B38DD00CD}" srcOrd="0" destOrd="0" presId="urn:microsoft.com/office/officeart/2005/8/layout/hierarchy3"/>
    <dgm:cxn modelId="{43884F3F-3F6F-BE4B-87C2-B8269FABB099}" type="presOf" srcId="{638354B0-5C2C-DA47-ACCB-B301F8C89B8C}" destId="{EC86D828-6FA8-DE40-8B4E-AEFFFCC1F57B}" srcOrd="1" destOrd="0" presId="urn:microsoft.com/office/officeart/2005/8/layout/hierarchy3"/>
    <dgm:cxn modelId="{D26A7959-9791-2F4E-BFC4-BEDCFB75C743}" type="presParOf" srcId="{9A36DD4F-33C6-D44D-80F3-C85B38DD00CD}" destId="{F9269C11-308C-404D-A44E-0EB8B4EBE009}" srcOrd="0" destOrd="0" presId="urn:microsoft.com/office/officeart/2005/8/layout/hierarchy3"/>
    <dgm:cxn modelId="{7BE489BB-2B07-E74A-8427-EFE7C0778AF9}" type="presParOf" srcId="{F9269C11-308C-404D-A44E-0EB8B4EBE009}" destId="{61079F7E-60A2-2C4C-94FB-77340CC9E36D}" srcOrd="0" destOrd="0" presId="urn:microsoft.com/office/officeart/2005/8/layout/hierarchy3"/>
    <dgm:cxn modelId="{96D1D7B1-502A-9944-8A57-1CDDC12A7F79}" type="presParOf" srcId="{61079F7E-60A2-2C4C-94FB-77340CC9E36D}" destId="{655CE2D9-DFBF-114E-9FFB-9340BAE30C4B}" srcOrd="0" destOrd="0" presId="urn:microsoft.com/office/officeart/2005/8/layout/hierarchy3"/>
    <dgm:cxn modelId="{DF083108-7843-C849-9679-89DD8EE26EF5}" type="presParOf" srcId="{61079F7E-60A2-2C4C-94FB-77340CC9E36D}" destId="{7EAA81C7-369B-884D-8E88-519736E885BB}" srcOrd="1" destOrd="0" presId="urn:microsoft.com/office/officeart/2005/8/layout/hierarchy3"/>
    <dgm:cxn modelId="{00FCADB9-543F-B842-8134-32AD9D8A365C}" type="presParOf" srcId="{F9269C11-308C-404D-A44E-0EB8B4EBE009}" destId="{916D5464-B43A-004F-A44B-EA2F345DC1D7}" srcOrd="1" destOrd="0" presId="urn:microsoft.com/office/officeart/2005/8/layout/hierarchy3"/>
    <dgm:cxn modelId="{F64BA981-C66C-9F44-B14F-81809D3B662A}" type="presParOf" srcId="{916D5464-B43A-004F-A44B-EA2F345DC1D7}" destId="{D94920A4-B5C5-BC49-AD46-6D22E6EBCB88}" srcOrd="0" destOrd="0" presId="urn:microsoft.com/office/officeart/2005/8/layout/hierarchy3"/>
    <dgm:cxn modelId="{73D9DAE8-3AE1-3446-8781-089A9D10E349}" type="presParOf" srcId="{916D5464-B43A-004F-A44B-EA2F345DC1D7}" destId="{84BF9783-7271-0040-AB2B-785DBCB9E273}" srcOrd="1" destOrd="0" presId="urn:microsoft.com/office/officeart/2005/8/layout/hierarchy3"/>
    <dgm:cxn modelId="{24C4D8A2-AF08-4948-857B-4416276F9648}" type="presParOf" srcId="{916D5464-B43A-004F-A44B-EA2F345DC1D7}" destId="{F244B6DC-B708-2F45-BC69-E602394D087F}" srcOrd="2" destOrd="0" presId="urn:microsoft.com/office/officeart/2005/8/layout/hierarchy3"/>
    <dgm:cxn modelId="{AF4DBD5E-67F5-E04C-931C-D9F4C42AD862}" type="presParOf" srcId="{916D5464-B43A-004F-A44B-EA2F345DC1D7}" destId="{077DAB89-0A29-AB44-9EF4-D74610BC008B}" srcOrd="3" destOrd="0" presId="urn:microsoft.com/office/officeart/2005/8/layout/hierarchy3"/>
    <dgm:cxn modelId="{ADE7C5E5-EE1E-BC4D-9011-7EFCFA6345A3}" type="presParOf" srcId="{9A36DD4F-33C6-D44D-80F3-C85B38DD00CD}" destId="{53EA0ECF-6CE3-8F47-AA40-853E26851838}" srcOrd="1" destOrd="0" presId="urn:microsoft.com/office/officeart/2005/8/layout/hierarchy3"/>
    <dgm:cxn modelId="{A08FDEA0-14CF-1B4F-B63D-490F7626B0AD}" type="presParOf" srcId="{53EA0ECF-6CE3-8F47-AA40-853E26851838}" destId="{5B530D46-D935-B04D-9580-9C093B8EEFDE}" srcOrd="0" destOrd="0" presId="urn:microsoft.com/office/officeart/2005/8/layout/hierarchy3"/>
    <dgm:cxn modelId="{ADB6CA5B-E7D3-8D45-BDBB-87443A5ACC81}" type="presParOf" srcId="{5B530D46-D935-B04D-9580-9C093B8EEFDE}" destId="{AA40A304-9A3C-2F4B-B3F2-B49D5A894404}" srcOrd="0" destOrd="0" presId="urn:microsoft.com/office/officeart/2005/8/layout/hierarchy3"/>
    <dgm:cxn modelId="{36467C9C-1C95-2D45-B70A-D97F78D5E092}" type="presParOf" srcId="{5B530D46-D935-B04D-9580-9C093B8EEFDE}" destId="{EC86D828-6FA8-DE40-8B4E-AEFFFCC1F57B}" srcOrd="1" destOrd="0" presId="urn:microsoft.com/office/officeart/2005/8/layout/hierarchy3"/>
    <dgm:cxn modelId="{997E8157-3E09-D441-9300-14AF8521A880}" type="presParOf" srcId="{53EA0ECF-6CE3-8F47-AA40-853E26851838}" destId="{CE43DB58-F345-EB43-BB08-4BA34B80860B}" srcOrd="1" destOrd="0" presId="urn:microsoft.com/office/officeart/2005/8/layout/hierarchy3"/>
    <dgm:cxn modelId="{7A2995BE-E673-1D48-BC1B-83959968A2A2}" type="presParOf" srcId="{CE43DB58-F345-EB43-BB08-4BA34B80860B}" destId="{701418CF-A5F2-EF46-8D4B-551CFDD18548}" srcOrd="0" destOrd="0" presId="urn:microsoft.com/office/officeart/2005/8/layout/hierarchy3"/>
    <dgm:cxn modelId="{C45BD1CB-C77C-4B4A-87F5-F1D26AA20C21}" type="presParOf" srcId="{CE43DB58-F345-EB43-BB08-4BA34B80860B}" destId="{E83EEF27-930E-6948-A9DD-609A6F498DF7}" srcOrd="1" destOrd="0" presId="urn:microsoft.com/office/officeart/2005/8/layout/hierarchy3"/>
    <dgm:cxn modelId="{29B24034-C04E-2F49-AB8C-095E345E5CE1}" type="presParOf" srcId="{CE43DB58-F345-EB43-BB08-4BA34B80860B}" destId="{F7478442-A7FB-4A48-B425-C038D8F65512}" srcOrd="2" destOrd="0" presId="urn:microsoft.com/office/officeart/2005/8/layout/hierarchy3"/>
    <dgm:cxn modelId="{3676CF4B-CB93-BC40-9F54-AA7820160774}" type="presParOf" srcId="{CE43DB58-F345-EB43-BB08-4BA34B80860B}" destId="{C95D5B5B-C70B-D34C-B114-5E3F9F7C791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AFE50-3546-DB4E-8ED7-BB0D0AF90403}" type="doc">
      <dgm:prSet loTypeId="urn:microsoft.com/office/officeart/2005/8/layout/hProcess9" loCatId="" qsTypeId="urn:microsoft.com/office/officeart/2005/8/quickstyle/simple4" qsCatId="simple" csTypeId="urn:microsoft.com/office/officeart/2005/8/colors/colorful4" csCatId="colorful" phldr="1"/>
      <dgm:spPr/>
    </dgm:pt>
    <dgm:pt modelId="{61C88038-936A-B14B-B591-B3A9F38FB22F}">
      <dgm:prSet phldrT="[Text]"/>
      <dgm:spPr/>
      <dgm:t>
        <a:bodyPr/>
        <a:lstStyle/>
        <a:p>
          <a:r>
            <a:rPr lang="en-US" dirty="0" smtClean="0"/>
            <a:t>Develop Theory or Hypothesis</a:t>
          </a:r>
          <a:endParaRPr lang="en-US" dirty="0"/>
        </a:p>
      </dgm:t>
    </dgm:pt>
    <dgm:pt modelId="{E7A3B984-8023-BD49-9173-703B823D6A4B}" type="parTrans" cxnId="{99876EB7-1EDA-F245-8D9F-32BB0DE2D47E}">
      <dgm:prSet/>
      <dgm:spPr/>
      <dgm:t>
        <a:bodyPr/>
        <a:lstStyle/>
        <a:p>
          <a:endParaRPr lang="en-US"/>
        </a:p>
      </dgm:t>
    </dgm:pt>
    <dgm:pt modelId="{E8D55692-55B4-D845-B35E-159AFD55CC99}" type="sibTrans" cxnId="{99876EB7-1EDA-F245-8D9F-32BB0DE2D47E}">
      <dgm:prSet/>
      <dgm:spPr/>
      <dgm:t>
        <a:bodyPr/>
        <a:lstStyle/>
        <a:p>
          <a:endParaRPr lang="en-US"/>
        </a:p>
      </dgm:t>
    </dgm:pt>
    <dgm:pt modelId="{57C0B357-E2FD-9C40-A565-F527B3D9DCD8}">
      <dgm:prSet phldrT="[Text]"/>
      <dgm:spPr/>
      <dgm:t>
        <a:bodyPr/>
        <a:lstStyle/>
        <a:p>
          <a:r>
            <a:rPr lang="en-US" dirty="0" smtClean="0"/>
            <a:t>Collect Data	</a:t>
          </a:r>
          <a:endParaRPr lang="en-US" dirty="0"/>
        </a:p>
      </dgm:t>
    </dgm:pt>
    <dgm:pt modelId="{427CAD42-46C7-5C4A-8055-9D9A24644351}" type="parTrans" cxnId="{C82022CF-BCF7-D743-ADFA-A857535B7B91}">
      <dgm:prSet/>
      <dgm:spPr/>
      <dgm:t>
        <a:bodyPr/>
        <a:lstStyle/>
        <a:p>
          <a:endParaRPr lang="en-US"/>
        </a:p>
      </dgm:t>
    </dgm:pt>
    <dgm:pt modelId="{96B7C18A-7EF9-564D-84C2-D13949B6AE08}" type="sibTrans" cxnId="{C82022CF-BCF7-D743-ADFA-A857535B7B91}">
      <dgm:prSet/>
      <dgm:spPr/>
      <dgm:t>
        <a:bodyPr/>
        <a:lstStyle/>
        <a:p>
          <a:endParaRPr lang="en-US"/>
        </a:p>
      </dgm:t>
    </dgm:pt>
    <dgm:pt modelId="{09C0129A-D868-2F41-B8A7-20A79C887F34}">
      <dgm:prSet phldrT="[Text]"/>
      <dgm:spPr/>
      <dgm:t>
        <a:bodyPr/>
        <a:lstStyle/>
        <a:p>
          <a:r>
            <a:rPr lang="en-US" dirty="0" smtClean="0"/>
            <a:t>Analyze</a:t>
          </a:r>
          <a:endParaRPr lang="en-US" dirty="0"/>
        </a:p>
      </dgm:t>
    </dgm:pt>
    <dgm:pt modelId="{3E2A718C-EDB3-5348-9307-D7C31BC11504}" type="parTrans" cxnId="{64B65049-2944-4345-A620-AFAF6FD2E22F}">
      <dgm:prSet/>
      <dgm:spPr/>
      <dgm:t>
        <a:bodyPr/>
        <a:lstStyle/>
        <a:p>
          <a:endParaRPr lang="en-US"/>
        </a:p>
      </dgm:t>
    </dgm:pt>
    <dgm:pt modelId="{D27E637C-A015-9E4B-A722-00C8DC15DE03}" type="sibTrans" cxnId="{64B65049-2944-4345-A620-AFAF6FD2E22F}">
      <dgm:prSet/>
      <dgm:spPr/>
      <dgm:t>
        <a:bodyPr/>
        <a:lstStyle/>
        <a:p>
          <a:endParaRPr lang="en-US"/>
        </a:p>
      </dgm:t>
    </dgm:pt>
    <dgm:pt modelId="{A44FEF27-C0B1-CD48-83F6-01376C2534DB}" type="pres">
      <dgm:prSet presAssocID="{A03AFE50-3546-DB4E-8ED7-BB0D0AF90403}" presName="CompostProcess" presStyleCnt="0">
        <dgm:presLayoutVars>
          <dgm:dir/>
          <dgm:resizeHandles val="exact"/>
        </dgm:presLayoutVars>
      </dgm:prSet>
      <dgm:spPr/>
    </dgm:pt>
    <dgm:pt modelId="{A0155EB5-F91D-A24C-BA86-B325060474A5}" type="pres">
      <dgm:prSet presAssocID="{A03AFE50-3546-DB4E-8ED7-BB0D0AF90403}" presName="arrow" presStyleLbl="bgShp" presStyleIdx="0" presStyleCnt="1"/>
      <dgm:spPr/>
    </dgm:pt>
    <dgm:pt modelId="{BCD0946C-2D43-2B4C-A7F1-C3F7875C3FB5}" type="pres">
      <dgm:prSet presAssocID="{A03AFE50-3546-DB4E-8ED7-BB0D0AF90403}" presName="linearProcess" presStyleCnt="0"/>
      <dgm:spPr/>
    </dgm:pt>
    <dgm:pt modelId="{04CF4280-22A6-C743-9293-5041B1C8CDD7}" type="pres">
      <dgm:prSet presAssocID="{61C88038-936A-B14B-B591-B3A9F38FB22F}" presName="textNode" presStyleLbl="node1" presStyleIdx="0" presStyleCnt="3">
        <dgm:presLayoutVars>
          <dgm:bulletEnabled val="1"/>
        </dgm:presLayoutVars>
      </dgm:prSet>
      <dgm:spPr/>
      <dgm:t>
        <a:bodyPr/>
        <a:lstStyle/>
        <a:p>
          <a:endParaRPr lang="en-US"/>
        </a:p>
      </dgm:t>
    </dgm:pt>
    <dgm:pt modelId="{B5D49DFA-3534-7B48-87F8-84B06F89F54B}" type="pres">
      <dgm:prSet presAssocID="{E8D55692-55B4-D845-B35E-159AFD55CC99}" presName="sibTrans" presStyleCnt="0"/>
      <dgm:spPr/>
    </dgm:pt>
    <dgm:pt modelId="{950FA2B5-8A27-A94E-9771-3AD789C2D963}" type="pres">
      <dgm:prSet presAssocID="{57C0B357-E2FD-9C40-A565-F527B3D9DCD8}" presName="textNode" presStyleLbl="node1" presStyleIdx="1" presStyleCnt="3">
        <dgm:presLayoutVars>
          <dgm:bulletEnabled val="1"/>
        </dgm:presLayoutVars>
      </dgm:prSet>
      <dgm:spPr/>
      <dgm:t>
        <a:bodyPr/>
        <a:lstStyle/>
        <a:p>
          <a:endParaRPr lang="en-US"/>
        </a:p>
      </dgm:t>
    </dgm:pt>
    <dgm:pt modelId="{2472C45D-BE56-4C49-88D3-39CE20999B82}" type="pres">
      <dgm:prSet presAssocID="{96B7C18A-7EF9-564D-84C2-D13949B6AE08}" presName="sibTrans" presStyleCnt="0"/>
      <dgm:spPr/>
    </dgm:pt>
    <dgm:pt modelId="{46613314-ADEC-3B48-B6DE-3BCD06286AE3}" type="pres">
      <dgm:prSet presAssocID="{09C0129A-D868-2F41-B8A7-20A79C887F34}" presName="textNode" presStyleLbl="node1" presStyleIdx="2" presStyleCnt="3">
        <dgm:presLayoutVars>
          <dgm:bulletEnabled val="1"/>
        </dgm:presLayoutVars>
      </dgm:prSet>
      <dgm:spPr/>
      <dgm:t>
        <a:bodyPr/>
        <a:lstStyle/>
        <a:p>
          <a:endParaRPr lang="en-US"/>
        </a:p>
      </dgm:t>
    </dgm:pt>
  </dgm:ptLst>
  <dgm:cxnLst>
    <dgm:cxn modelId="{99876EB7-1EDA-F245-8D9F-32BB0DE2D47E}" srcId="{A03AFE50-3546-DB4E-8ED7-BB0D0AF90403}" destId="{61C88038-936A-B14B-B591-B3A9F38FB22F}" srcOrd="0" destOrd="0" parTransId="{E7A3B984-8023-BD49-9173-703B823D6A4B}" sibTransId="{E8D55692-55B4-D845-B35E-159AFD55CC99}"/>
    <dgm:cxn modelId="{F6FE8632-53F3-DE4A-BC5F-A9153CFE2858}" type="presOf" srcId="{A03AFE50-3546-DB4E-8ED7-BB0D0AF90403}" destId="{A44FEF27-C0B1-CD48-83F6-01376C2534DB}" srcOrd="0" destOrd="0" presId="urn:microsoft.com/office/officeart/2005/8/layout/hProcess9"/>
    <dgm:cxn modelId="{1930509F-3527-CF49-81DB-58A68F74B3A8}" type="presOf" srcId="{57C0B357-E2FD-9C40-A565-F527B3D9DCD8}" destId="{950FA2B5-8A27-A94E-9771-3AD789C2D963}" srcOrd="0" destOrd="0" presId="urn:microsoft.com/office/officeart/2005/8/layout/hProcess9"/>
    <dgm:cxn modelId="{47046A41-1122-2B47-9491-61ABFEBC9787}" type="presOf" srcId="{61C88038-936A-B14B-B591-B3A9F38FB22F}" destId="{04CF4280-22A6-C743-9293-5041B1C8CDD7}" srcOrd="0" destOrd="0" presId="urn:microsoft.com/office/officeart/2005/8/layout/hProcess9"/>
    <dgm:cxn modelId="{64B65049-2944-4345-A620-AFAF6FD2E22F}" srcId="{A03AFE50-3546-DB4E-8ED7-BB0D0AF90403}" destId="{09C0129A-D868-2F41-B8A7-20A79C887F34}" srcOrd="2" destOrd="0" parTransId="{3E2A718C-EDB3-5348-9307-D7C31BC11504}" sibTransId="{D27E637C-A015-9E4B-A722-00C8DC15DE03}"/>
    <dgm:cxn modelId="{C82022CF-BCF7-D743-ADFA-A857535B7B91}" srcId="{A03AFE50-3546-DB4E-8ED7-BB0D0AF90403}" destId="{57C0B357-E2FD-9C40-A565-F527B3D9DCD8}" srcOrd="1" destOrd="0" parTransId="{427CAD42-46C7-5C4A-8055-9D9A24644351}" sibTransId="{96B7C18A-7EF9-564D-84C2-D13949B6AE08}"/>
    <dgm:cxn modelId="{6C0881E3-A386-1147-B07A-C6F147D3BEBF}" type="presOf" srcId="{09C0129A-D868-2F41-B8A7-20A79C887F34}" destId="{46613314-ADEC-3B48-B6DE-3BCD06286AE3}" srcOrd="0" destOrd="0" presId="urn:microsoft.com/office/officeart/2005/8/layout/hProcess9"/>
    <dgm:cxn modelId="{730E5A71-C487-134E-A331-8359AB7DD50B}" type="presParOf" srcId="{A44FEF27-C0B1-CD48-83F6-01376C2534DB}" destId="{A0155EB5-F91D-A24C-BA86-B325060474A5}" srcOrd="0" destOrd="0" presId="urn:microsoft.com/office/officeart/2005/8/layout/hProcess9"/>
    <dgm:cxn modelId="{6B6BC823-DA3E-1947-9576-E5A7B1940E11}" type="presParOf" srcId="{A44FEF27-C0B1-CD48-83F6-01376C2534DB}" destId="{BCD0946C-2D43-2B4C-A7F1-C3F7875C3FB5}" srcOrd="1" destOrd="0" presId="urn:microsoft.com/office/officeart/2005/8/layout/hProcess9"/>
    <dgm:cxn modelId="{C92C58D6-D51F-CF40-80F9-CD23A68ECC56}" type="presParOf" srcId="{BCD0946C-2D43-2B4C-A7F1-C3F7875C3FB5}" destId="{04CF4280-22A6-C743-9293-5041B1C8CDD7}" srcOrd="0" destOrd="0" presId="urn:microsoft.com/office/officeart/2005/8/layout/hProcess9"/>
    <dgm:cxn modelId="{7E56F414-E1A4-EC4D-80B3-2385BFDDF478}" type="presParOf" srcId="{BCD0946C-2D43-2B4C-A7F1-C3F7875C3FB5}" destId="{B5D49DFA-3534-7B48-87F8-84B06F89F54B}" srcOrd="1" destOrd="0" presId="urn:microsoft.com/office/officeart/2005/8/layout/hProcess9"/>
    <dgm:cxn modelId="{9BD0044A-A377-FE41-8FCC-406E37B2C7A0}" type="presParOf" srcId="{BCD0946C-2D43-2B4C-A7F1-C3F7875C3FB5}" destId="{950FA2B5-8A27-A94E-9771-3AD789C2D963}" srcOrd="2" destOrd="0" presId="urn:microsoft.com/office/officeart/2005/8/layout/hProcess9"/>
    <dgm:cxn modelId="{1566E506-CF85-494F-9B3F-8A00E68668FA}" type="presParOf" srcId="{BCD0946C-2D43-2B4C-A7F1-C3F7875C3FB5}" destId="{2472C45D-BE56-4C49-88D3-39CE20999B82}" srcOrd="3" destOrd="0" presId="urn:microsoft.com/office/officeart/2005/8/layout/hProcess9"/>
    <dgm:cxn modelId="{6FF6D767-C7CE-AA47-AA27-7CA1F7B68CD7}" type="presParOf" srcId="{BCD0946C-2D43-2B4C-A7F1-C3F7875C3FB5}" destId="{46613314-ADEC-3B48-B6DE-3BCD06286AE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FD9AC-9C2F-C845-A64B-5A46E87EF3F0}" type="doc">
      <dgm:prSet loTypeId="urn:microsoft.com/office/officeart/2005/8/layout/cycle3" loCatId="" qsTypeId="urn:microsoft.com/office/officeart/2005/8/quickstyle/simple4" qsCatId="simple" csTypeId="urn:microsoft.com/office/officeart/2005/8/colors/colorful4" csCatId="colorful" phldr="1"/>
      <dgm:spPr/>
      <dgm:t>
        <a:bodyPr/>
        <a:lstStyle/>
        <a:p>
          <a:endParaRPr lang="en-US"/>
        </a:p>
      </dgm:t>
    </dgm:pt>
    <dgm:pt modelId="{6C9C0ACE-2FD0-244B-8B3B-2537AE568971}">
      <dgm:prSet phldrT="[Text]"/>
      <dgm:spPr/>
      <dgm:t>
        <a:bodyPr/>
        <a:lstStyle/>
        <a:p>
          <a:r>
            <a:rPr lang="en-US" dirty="0" smtClean="0"/>
            <a:t>Collect Data</a:t>
          </a:r>
          <a:endParaRPr lang="en-US" dirty="0"/>
        </a:p>
      </dgm:t>
    </dgm:pt>
    <dgm:pt modelId="{A51FAAC2-6079-5046-AD0F-370C758C1310}" type="parTrans" cxnId="{ED9D90F1-3243-2B4D-B3DB-1E590DF7D0F5}">
      <dgm:prSet/>
      <dgm:spPr/>
      <dgm:t>
        <a:bodyPr/>
        <a:lstStyle/>
        <a:p>
          <a:endParaRPr lang="en-US"/>
        </a:p>
      </dgm:t>
    </dgm:pt>
    <dgm:pt modelId="{331F4964-CB8B-4C48-8309-18EFDA301D0D}" type="sibTrans" cxnId="{ED9D90F1-3243-2B4D-B3DB-1E590DF7D0F5}">
      <dgm:prSet/>
      <dgm:spPr/>
      <dgm:t>
        <a:bodyPr/>
        <a:lstStyle/>
        <a:p>
          <a:endParaRPr lang="en-US"/>
        </a:p>
      </dgm:t>
    </dgm:pt>
    <dgm:pt modelId="{A0686399-7557-8245-AED6-0A1853FC7F9C}">
      <dgm:prSet phldrT="[Text]"/>
      <dgm:spPr/>
      <dgm:t>
        <a:bodyPr/>
        <a:lstStyle/>
        <a:p>
          <a:r>
            <a:rPr lang="en-US" dirty="0" smtClean="0"/>
            <a:t>Code Similar Concepts</a:t>
          </a:r>
          <a:endParaRPr lang="en-US" dirty="0"/>
        </a:p>
      </dgm:t>
    </dgm:pt>
    <dgm:pt modelId="{81E162BB-3A2E-B743-9B47-E8313E48187C}" type="parTrans" cxnId="{71EB8077-E71D-C44A-9F84-519CCF0132AB}">
      <dgm:prSet/>
      <dgm:spPr/>
      <dgm:t>
        <a:bodyPr/>
        <a:lstStyle/>
        <a:p>
          <a:endParaRPr lang="en-US"/>
        </a:p>
      </dgm:t>
    </dgm:pt>
    <dgm:pt modelId="{5CA97E55-4F70-BD4B-85E0-33D6C7C7BA9A}" type="sibTrans" cxnId="{71EB8077-E71D-C44A-9F84-519CCF0132AB}">
      <dgm:prSet/>
      <dgm:spPr/>
      <dgm:t>
        <a:bodyPr/>
        <a:lstStyle/>
        <a:p>
          <a:endParaRPr lang="en-US"/>
        </a:p>
      </dgm:t>
    </dgm:pt>
    <dgm:pt modelId="{EC03108D-428D-B24B-9FF2-3CEF3246F721}">
      <dgm:prSet phldrT="[Text]"/>
      <dgm:spPr/>
      <dgm:t>
        <a:bodyPr/>
        <a:lstStyle/>
        <a:p>
          <a:r>
            <a:rPr lang="en-US" dirty="0" smtClean="0"/>
            <a:t>Form Concepts into Categories</a:t>
          </a:r>
          <a:endParaRPr lang="en-US" dirty="0"/>
        </a:p>
      </dgm:t>
    </dgm:pt>
    <dgm:pt modelId="{26A83AE7-AC0F-9748-A164-431C64429A20}" type="parTrans" cxnId="{A06E1A79-2F13-3C4C-B8DB-A852D0DDE6CA}">
      <dgm:prSet/>
      <dgm:spPr/>
      <dgm:t>
        <a:bodyPr/>
        <a:lstStyle/>
        <a:p>
          <a:endParaRPr lang="en-US"/>
        </a:p>
      </dgm:t>
    </dgm:pt>
    <dgm:pt modelId="{9FCDE444-59CD-C34D-8113-43E690E716BA}" type="sibTrans" cxnId="{A06E1A79-2F13-3C4C-B8DB-A852D0DDE6CA}">
      <dgm:prSet/>
      <dgm:spPr/>
      <dgm:t>
        <a:bodyPr/>
        <a:lstStyle/>
        <a:p>
          <a:endParaRPr lang="en-US"/>
        </a:p>
      </dgm:t>
    </dgm:pt>
    <dgm:pt modelId="{7B9664C0-C6A2-4646-B78F-D9C52C2D1AB0}">
      <dgm:prSet phldrT="[Text]"/>
      <dgm:spPr/>
      <dgm:t>
        <a:bodyPr/>
        <a:lstStyle/>
        <a:p>
          <a:r>
            <a:rPr lang="en-US" dirty="0" smtClean="0"/>
            <a:t>Generate Theory</a:t>
          </a:r>
          <a:endParaRPr lang="en-US" dirty="0"/>
        </a:p>
      </dgm:t>
    </dgm:pt>
    <dgm:pt modelId="{4F020AAF-8923-AD4D-A367-5190569BD03E}" type="parTrans" cxnId="{B495EC12-FF0E-C84D-9163-5BD9ADD8D1D8}">
      <dgm:prSet/>
      <dgm:spPr/>
      <dgm:t>
        <a:bodyPr/>
        <a:lstStyle/>
        <a:p>
          <a:endParaRPr lang="en-US"/>
        </a:p>
      </dgm:t>
    </dgm:pt>
    <dgm:pt modelId="{9CA894E1-A1E1-084F-9E82-565C59C820EA}" type="sibTrans" cxnId="{B495EC12-FF0E-C84D-9163-5BD9ADD8D1D8}">
      <dgm:prSet/>
      <dgm:spPr/>
      <dgm:t>
        <a:bodyPr/>
        <a:lstStyle/>
        <a:p>
          <a:endParaRPr lang="en-US"/>
        </a:p>
      </dgm:t>
    </dgm:pt>
    <dgm:pt modelId="{A68CBA87-B5DD-644B-B060-0D427F9B8CAA}">
      <dgm:prSet phldrT="[Text]"/>
      <dgm:spPr/>
      <dgm:t>
        <a:bodyPr/>
        <a:lstStyle/>
        <a:p>
          <a:r>
            <a:rPr lang="en-US" dirty="0" smtClean="0"/>
            <a:t>Verify Data in the Field</a:t>
          </a:r>
          <a:endParaRPr lang="en-US" dirty="0"/>
        </a:p>
      </dgm:t>
    </dgm:pt>
    <dgm:pt modelId="{AB73F354-D292-6B4D-8682-03EFC3ED9ADE}" type="parTrans" cxnId="{6CF35101-521C-E243-AC58-1CC6EF8C955C}">
      <dgm:prSet/>
      <dgm:spPr/>
      <dgm:t>
        <a:bodyPr/>
        <a:lstStyle/>
        <a:p>
          <a:endParaRPr lang="en-US"/>
        </a:p>
      </dgm:t>
    </dgm:pt>
    <dgm:pt modelId="{97BA6AA7-0C66-AB46-A110-6578D9FF02AA}" type="sibTrans" cxnId="{6CF35101-521C-E243-AC58-1CC6EF8C955C}">
      <dgm:prSet/>
      <dgm:spPr/>
      <dgm:t>
        <a:bodyPr/>
        <a:lstStyle/>
        <a:p>
          <a:endParaRPr lang="en-US"/>
        </a:p>
      </dgm:t>
    </dgm:pt>
    <dgm:pt modelId="{A3B7CEAC-9A77-964D-8FF4-4F7D4FFF2108}" type="pres">
      <dgm:prSet presAssocID="{76CFD9AC-9C2F-C845-A64B-5A46E87EF3F0}" presName="Name0" presStyleCnt="0">
        <dgm:presLayoutVars>
          <dgm:dir/>
          <dgm:resizeHandles val="exact"/>
        </dgm:presLayoutVars>
      </dgm:prSet>
      <dgm:spPr/>
      <dgm:t>
        <a:bodyPr/>
        <a:lstStyle/>
        <a:p>
          <a:endParaRPr lang="en-US"/>
        </a:p>
      </dgm:t>
    </dgm:pt>
    <dgm:pt modelId="{A15D5B21-7ABA-D14E-9FBC-391D52C11876}" type="pres">
      <dgm:prSet presAssocID="{76CFD9AC-9C2F-C845-A64B-5A46E87EF3F0}" presName="cycle" presStyleCnt="0"/>
      <dgm:spPr/>
    </dgm:pt>
    <dgm:pt modelId="{3D0927D9-C0D3-7141-96F9-D00AF641DDEF}" type="pres">
      <dgm:prSet presAssocID="{6C9C0ACE-2FD0-244B-8B3B-2537AE568971}" presName="nodeFirstNode" presStyleLbl="node1" presStyleIdx="0" presStyleCnt="5">
        <dgm:presLayoutVars>
          <dgm:bulletEnabled val="1"/>
        </dgm:presLayoutVars>
      </dgm:prSet>
      <dgm:spPr/>
      <dgm:t>
        <a:bodyPr/>
        <a:lstStyle/>
        <a:p>
          <a:endParaRPr lang="en-US"/>
        </a:p>
      </dgm:t>
    </dgm:pt>
    <dgm:pt modelId="{5A83625B-C0D1-834C-96BE-2195897F33DA}" type="pres">
      <dgm:prSet presAssocID="{331F4964-CB8B-4C48-8309-18EFDA301D0D}" presName="sibTransFirstNode" presStyleLbl="bgShp" presStyleIdx="0" presStyleCnt="1"/>
      <dgm:spPr/>
      <dgm:t>
        <a:bodyPr/>
        <a:lstStyle/>
        <a:p>
          <a:endParaRPr lang="en-US"/>
        </a:p>
      </dgm:t>
    </dgm:pt>
    <dgm:pt modelId="{0CD416AD-5281-6D40-B588-A4EC0814C8BD}" type="pres">
      <dgm:prSet presAssocID="{A0686399-7557-8245-AED6-0A1853FC7F9C}" presName="nodeFollowingNodes" presStyleLbl="node1" presStyleIdx="1" presStyleCnt="5">
        <dgm:presLayoutVars>
          <dgm:bulletEnabled val="1"/>
        </dgm:presLayoutVars>
      </dgm:prSet>
      <dgm:spPr/>
      <dgm:t>
        <a:bodyPr/>
        <a:lstStyle/>
        <a:p>
          <a:endParaRPr lang="en-US"/>
        </a:p>
      </dgm:t>
    </dgm:pt>
    <dgm:pt modelId="{140A7E61-E33D-BB4B-8696-77FE89480ED2}" type="pres">
      <dgm:prSet presAssocID="{EC03108D-428D-B24B-9FF2-3CEF3246F721}" presName="nodeFollowingNodes" presStyleLbl="node1" presStyleIdx="2" presStyleCnt="5">
        <dgm:presLayoutVars>
          <dgm:bulletEnabled val="1"/>
        </dgm:presLayoutVars>
      </dgm:prSet>
      <dgm:spPr/>
      <dgm:t>
        <a:bodyPr/>
        <a:lstStyle/>
        <a:p>
          <a:endParaRPr lang="en-US"/>
        </a:p>
      </dgm:t>
    </dgm:pt>
    <dgm:pt modelId="{4A7D31F5-D0AA-BC44-9F7E-3C68D4F78780}" type="pres">
      <dgm:prSet presAssocID="{7B9664C0-C6A2-4646-B78F-D9C52C2D1AB0}" presName="nodeFollowingNodes" presStyleLbl="node1" presStyleIdx="3" presStyleCnt="5">
        <dgm:presLayoutVars>
          <dgm:bulletEnabled val="1"/>
        </dgm:presLayoutVars>
      </dgm:prSet>
      <dgm:spPr/>
      <dgm:t>
        <a:bodyPr/>
        <a:lstStyle/>
        <a:p>
          <a:endParaRPr lang="en-US"/>
        </a:p>
      </dgm:t>
    </dgm:pt>
    <dgm:pt modelId="{9542F0BC-B21A-DC4D-A533-66F145B631CB}" type="pres">
      <dgm:prSet presAssocID="{A68CBA87-B5DD-644B-B060-0D427F9B8CAA}" presName="nodeFollowingNodes" presStyleLbl="node1" presStyleIdx="4" presStyleCnt="5">
        <dgm:presLayoutVars>
          <dgm:bulletEnabled val="1"/>
        </dgm:presLayoutVars>
      </dgm:prSet>
      <dgm:spPr/>
      <dgm:t>
        <a:bodyPr/>
        <a:lstStyle/>
        <a:p>
          <a:endParaRPr lang="en-US"/>
        </a:p>
      </dgm:t>
    </dgm:pt>
  </dgm:ptLst>
  <dgm:cxnLst>
    <dgm:cxn modelId="{5C8B4947-1C30-024A-AEB5-D471408598A2}" type="presOf" srcId="{331F4964-CB8B-4C48-8309-18EFDA301D0D}" destId="{5A83625B-C0D1-834C-96BE-2195897F33DA}" srcOrd="0" destOrd="0" presId="urn:microsoft.com/office/officeart/2005/8/layout/cycle3"/>
    <dgm:cxn modelId="{A06E1A79-2F13-3C4C-B8DB-A852D0DDE6CA}" srcId="{76CFD9AC-9C2F-C845-A64B-5A46E87EF3F0}" destId="{EC03108D-428D-B24B-9FF2-3CEF3246F721}" srcOrd="2" destOrd="0" parTransId="{26A83AE7-AC0F-9748-A164-431C64429A20}" sibTransId="{9FCDE444-59CD-C34D-8113-43E690E716BA}"/>
    <dgm:cxn modelId="{A32AB355-16C3-9D48-B9EA-D66BEFBCB952}" type="presOf" srcId="{6C9C0ACE-2FD0-244B-8B3B-2537AE568971}" destId="{3D0927D9-C0D3-7141-96F9-D00AF641DDEF}" srcOrd="0" destOrd="0" presId="urn:microsoft.com/office/officeart/2005/8/layout/cycle3"/>
    <dgm:cxn modelId="{3D2AE6E8-AD10-8241-95FC-34EDFAC0199F}" type="presOf" srcId="{EC03108D-428D-B24B-9FF2-3CEF3246F721}" destId="{140A7E61-E33D-BB4B-8696-77FE89480ED2}" srcOrd="0" destOrd="0" presId="urn:microsoft.com/office/officeart/2005/8/layout/cycle3"/>
    <dgm:cxn modelId="{ED9D90F1-3243-2B4D-B3DB-1E590DF7D0F5}" srcId="{76CFD9AC-9C2F-C845-A64B-5A46E87EF3F0}" destId="{6C9C0ACE-2FD0-244B-8B3B-2537AE568971}" srcOrd="0" destOrd="0" parTransId="{A51FAAC2-6079-5046-AD0F-370C758C1310}" sibTransId="{331F4964-CB8B-4C48-8309-18EFDA301D0D}"/>
    <dgm:cxn modelId="{8388A4F8-69EB-724C-B321-3EF34E23898C}" type="presOf" srcId="{A0686399-7557-8245-AED6-0A1853FC7F9C}" destId="{0CD416AD-5281-6D40-B588-A4EC0814C8BD}" srcOrd="0" destOrd="0" presId="urn:microsoft.com/office/officeart/2005/8/layout/cycle3"/>
    <dgm:cxn modelId="{57AF6481-52A2-8141-BF31-10A8572152CF}" type="presOf" srcId="{A68CBA87-B5DD-644B-B060-0D427F9B8CAA}" destId="{9542F0BC-B21A-DC4D-A533-66F145B631CB}" srcOrd="0" destOrd="0" presId="urn:microsoft.com/office/officeart/2005/8/layout/cycle3"/>
    <dgm:cxn modelId="{646A354A-1015-0045-814A-DEC68D53582F}" type="presOf" srcId="{7B9664C0-C6A2-4646-B78F-D9C52C2D1AB0}" destId="{4A7D31F5-D0AA-BC44-9F7E-3C68D4F78780}" srcOrd="0" destOrd="0" presId="urn:microsoft.com/office/officeart/2005/8/layout/cycle3"/>
    <dgm:cxn modelId="{71EB8077-E71D-C44A-9F84-519CCF0132AB}" srcId="{76CFD9AC-9C2F-C845-A64B-5A46E87EF3F0}" destId="{A0686399-7557-8245-AED6-0A1853FC7F9C}" srcOrd="1" destOrd="0" parTransId="{81E162BB-3A2E-B743-9B47-E8313E48187C}" sibTransId="{5CA97E55-4F70-BD4B-85E0-33D6C7C7BA9A}"/>
    <dgm:cxn modelId="{43170206-22F0-614D-959D-27EF00EB6988}" type="presOf" srcId="{76CFD9AC-9C2F-C845-A64B-5A46E87EF3F0}" destId="{A3B7CEAC-9A77-964D-8FF4-4F7D4FFF2108}" srcOrd="0" destOrd="0" presId="urn:microsoft.com/office/officeart/2005/8/layout/cycle3"/>
    <dgm:cxn modelId="{6CF35101-521C-E243-AC58-1CC6EF8C955C}" srcId="{76CFD9AC-9C2F-C845-A64B-5A46E87EF3F0}" destId="{A68CBA87-B5DD-644B-B060-0D427F9B8CAA}" srcOrd="4" destOrd="0" parTransId="{AB73F354-D292-6B4D-8682-03EFC3ED9ADE}" sibTransId="{97BA6AA7-0C66-AB46-A110-6578D9FF02AA}"/>
    <dgm:cxn modelId="{B495EC12-FF0E-C84D-9163-5BD9ADD8D1D8}" srcId="{76CFD9AC-9C2F-C845-A64B-5A46E87EF3F0}" destId="{7B9664C0-C6A2-4646-B78F-D9C52C2D1AB0}" srcOrd="3" destOrd="0" parTransId="{4F020AAF-8923-AD4D-A367-5190569BD03E}" sibTransId="{9CA894E1-A1E1-084F-9E82-565C59C820EA}"/>
    <dgm:cxn modelId="{B0E316CA-F1E1-6D4B-805A-607E482B19AB}" type="presParOf" srcId="{A3B7CEAC-9A77-964D-8FF4-4F7D4FFF2108}" destId="{A15D5B21-7ABA-D14E-9FBC-391D52C11876}" srcOrd="0" destOrd="0" presId="urn:microsoft.com/office/officeart/2005/8/layout/cycle3"/>
    <dgm:cxn modelId="{4D5FB8CB-11C8-4341-9CE1-9868E0DEC62E}" type="presParOf" srcId="{A15D5B21-7ABA-D14E-9FBC-391D52C11876}" destId="{3D0927D9-C0D3-7141-96F9-D00AF641DDEF}" srcOrd="0" destOrd="0" presId="urn:microsoft.com/office/officeart/2005/8/layout/cycle3"/>
    <dgm:cxn modelId="{D17AFB9E-FA89-DF40-BA34-16C52524BF9D}" type="presParOf" srcId="{A15D5B21-7ABA-D14E-9FBC-391D52C11876}" destId="{5A83625B-C0D1-834C-96BE-2195897F33DA}" srcOrd="1" destOrd="0" presId="urn:microsoft.com/office/officeart/2005/8/layout/cycle3"/>
    <dgm:cxn modelId="{9AA45E3D-9838-DF46-82B3-E69F596EF92E}" type="presParOf" srcId="{A15D5B21-7ABA-D14E-9FBC-391D52C11876}" destId="{0CD416AD-5281-6D40-B588-A4EC0814C8BD}" srcOrd="2" destOrd="0" presId="urn:microsoft.com/office/officeart/2005/8/layout/cycle3"/>
    <dgm:cxn modelId="{44BA43D0-F542-0A44-8799-3DBC0EA547F0}" type="presParOf" srcId="{A15D5B21-7ABA-D14E-9FBC-391D52C11876}" destId="{140A7E61-E33D-BB4B-8696-77FE89480ED2}" srcOrd="3" destOrd="0" presId="urn:microsoft.com/office/officeart/2005/8/layout/cycle3"/>
    <dgm:cxn modelId="{113A034F-92BF-CC4A-AF40-BCD24874DF92}" type="presParOf" srcId="{A15D5B21-7ABA-D14E-9FBC-391D52C11876}" destId="{4A7D31F5-D0AA-BC44-9F7E-3C68D4F78780}" srcOrd="4" destOrd="0" presId="urn:microsoft.com/office/officeart/2005/8/layout/cycle3"/>
    <dgm:cxn modelId="{54315FE1-5E9F-B94E-A864-B281E4C6F12E}" type="presParOf" srcId="{A15D5B21-7ABA-D14E-9FBC-391D52C11876}" destId="{9542F0BC-B21A-DC4D-A533-66F145B631C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C52C5E-2F9F-B54B-B34C-2F1AC38EE014}"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262AFFC6-AF31-234B-BB51-ECFE026F89A6}">
      <dgm:prSet phldrT="[Text]"/>
      <dgm:spPr/>
      <dgm:t>
        <a:bodyPr/>
        <a:lstStyle/>
        <a:p>
          <a:r>
            <a:rPr lang="en-US" b="1" dirty="0" smtClean="0"/>
            <a:t>3 types of Coding</a:t>
          </a:r>
          <a:endParaRPr lang="en-US" b="1" dirty="0"/>
        </a:p>
      </dgm:t>
    </dgm:pt>
    <dgm:pt modelId="{7C579CDF-35C7-2E4A-9851-ABEBEF70493F}" type="parTrans" cxnId="{CB6A751F-1DF2-7444-A84D-95B59BFA0C81}">
      <dgm:prSet/>
      <dgm:spPr/>
      <dgm:t>
        <a:bodyPr/>
        <a:lstStyle/>
        <a:p>
          <a:endParaRPr lang="en-US"/>
        </a:p>
      </dgm:t>
    </dgm:pt>
    <dgm:pt modelId="{077A37DF-AE80-8042-82E4-92C955FE9430}" type="sibTrans" cxnId="{CB6A751F-1DF2-7444-A84D-95B59BFA0C81}">
      <dgm:prSet/>
      <dgm:spPr/>
      <dgm:t>
        <a:bodyPr/>
        <a:lstStyle/>
        <a:p>
          <a:endParaRPr lang="en-US"/>
        </a:p>
      </dgm:t>
    </dgm:pt>
    <dgm:pt modelId="{EA9B8F5E-2CB5-9443-A96E-B0F49A31026C}">
      <dgm:prSet phldrT="[Text]"/>
      <dgm:spPr/>
      <dgm:t>
        <a:bodyPr/>
        <a:lstStyle/>
        <a:p>
          <a:r>
            <a:rPr lang="en-US" b="1" dirty="0" smtClean="0"/>
            <a:t>Open (exploratory and interpretive)</a:t>
          </a:r>
          <a:endParaRPr lang="en-US" b="1" dirty="0"/>
        </a:p>
      </dgm:t>
    </dgm:pt>
    <dgm:pt modelId="{BA21796C-0876-4E46-8396-3585167A88D5}" type="parTrans" cxnId="{CDE0CAFB-6AF6-9D4F-84FF-2F6F07EB9334}">
      <dgm:prSet/>
      <dgm:spPr/>
      <dgm:t>
        <a:bodyPr/>
        <a:lstStyle/>
        <a:p>
          <a:endParaRPr lang="en-US"/>
        </a:p>
      </dgm:t>
    </dgm:pt>
    <dgm:pt modelId="{589B29D0-4DB1-AC47-9B6B-B187AB732225}" type="sibTrans" cxnId="{CDE0CAFB-6AF6-9D4F-84FF-2F6F07EB9334}">
      <dgm:prSet/>
      <dgm:spPr/>
      <dgm:t>
        <a:bodyPr/>
        <a:lstStyle/>
        <a:p>
          <a:endParaRPr lang="en-US"/>
        </a:p>
      </dgm:t>
    </dgm:pt>
    <dgm:pt modelId="{FA0CFBF5-1181-CA4E-9ED9-7D9817626FC8}">
      <dgm:prSet phldrT="[Text]"/>
      <dgm:spPr/>
      <dgm:t>
        <a:bodyPr/>
        <a:lstStyle/>
        <a:p>
          <a:r>
            <a:rPr lang="en-US" b="1" dirty="0" smtClean="0"/>
            <a:t>Axial (categories and subcategories)</a:t>
          </a:r>
          <a:endParaRPr lang="en-US" b="1" dirty="0"/>
        </a:p>
      </dgm:t>
    </dgm:pt>
    <dgm:pt modelId="{B981034B-ED51-204E-88FF-E69B67E830D6}" type="parTrans" cxnId="{5B503610-A211-AC44-BAEC-408155B7137D}">
      <dgm:prSet/>
      <dgm:spPr/>
      <dgm:t>
        <a:bodyPr/>
        <a:lstStyle/>
        <a:p>
          <a:endParaRPr lang="en-US"/>
        </a:p>
      </dgm:t>
    </dgm:pt>
    <dgm:pt modelId="{88F4ABD8-FF0B-804B-8482-17B62A69C405}" type="sibTrans" cxnId="{5B503610-A211-AC44-BAEC-408155B7137D}">
      <dgm:prSet/>
      <dgm:spPr/>
      <dgm:t>
        <a:bodyPr/>
        <a:lstStyle/>
        <a:p>
          <a:endParaRPr lang="en-US"/>
        </a:p>
      </dgm:t>
    </dgm:pt>
    <dgm:pt modelId="{3AC10E95-1E78-AC43-A2F7-75473BC16651}">
      <dgm:prSet phldrT="[Text]"/>
      <dgm:spPr/>
      <dgm:t>
        <a:bodyPr/>
        <a:lstStyle/>
        <a:p>
          <a:r>
            <a:rPr lang="en-US" b="1" dirty="0" smtClean="0"/>
            <a:t>Selective (around a core category)</a:t>
          </a:r>
          <a:endParaRPr lang="en-US" b="1" dirty="0"/>
        </a:p>
      </dgm:t>
    </dgm:pt>
    <dgm:pt modelId="{5A004E38-84C6-1547-BDE9-55E8112125A9}" type="parTrans" cxnId="{D82E714B-4612-1A4B-937E-7519E6723AA2}">
      <dgm:prSet/>
      <dgm:spPr/>
      <dgm:t>
        <a:bodyPr/>
        <a:lstStyle/>
        <a:p>
          <a:endParaRPr lang="en-US"/>
        </a:p>
      </dgm:t>
    </dgm:pt>
    <dgm:pt modelId="{985FC8DB-A426-CF4F-BAE7-185F02512E8C}" type="sibTrans" cxnId="{D82E714B-4612-1A4B-937E-7519E6723AA2}">
      <dgm:prSet/>
      <dgm:spPr/>
      <dgm:t>
        <a:bodyPr/>
        <a:lstStyle/>
        <a:p>
          <a:endParaRPr lang="en-US"/>
        </a:p>
      </dgm:t>
    </dgm:pt>
    <dgm:pt modelId="{6EF41721-FB21-9049-B4F2-B1CE35713836}" type="pres">
      <dgm:prSet presAssocID="{14C52C5E-2F9F-B54B-B34C-2F1AC38EE014}" presName="Name0" presStyleCnt="0">
        <dgm:presLayoutVars>
          <dgm:orgChart val="1"/>
          <dgm:chPref val="1"/>
          <dgm:dir/>
          <dgm:animOne val="branch"/>
          <dgm:animLvl val="lvl"/>
          <dgm:resizeHandles/>
        </dgm:presLayoutVars>
      </dgm:prSet>
      <dgm:spPr/>
    </dgm:pt>
    <dgm:pt modelId="{88E29058-4F97-2242-A50C-BEC0F3014818}" type="pres">
      <dgm:prSet presAssocID="{262AFFC6-AF31-234B-BB51-ECFE026F89A6}" presName="hierRoot1" presStyleCnt="0">
        <dgm:presLayoutVars>
          <dgm:hierBranch val="init"/>
        </dgm:presLayoutVars>
      </dgm:prSet>
      <dgm:spPr/>
    </dgm:pt>
    <dgm:pt modelId="{0414DD77-596C-A04B-94B8-F3681F33991C}" type="pres">
      <dgm:prSet presAssocID="{262AFFC6-AF31-234B-BB51-ECFE026F89A6}" presName="rootComposite1" presStyleCnt="0"/>
      <dgm:spPr/>
    </dgm:pt>
    <dgm:pt modelId="{D87506F2-685E-3F44-A77F-A800A0AFE506}" type="pres">
      <dgm:prSet presAssocID="{262AFFC6-AF31-234B-BB51-ECFE026F89A6}" presName="rootText1" presStyleLbl="alignAcc1" presStyleIdx="0" presStyleCnt="0">
        <dgm:presLayoutVars>
          <dgm:chPref val="3"/>
        </dgm:presLayoutVars>
      </dgm:prSet>
      <dgm:spPr/>
      <dgm:t>
        <a:bodyPr/>
        <a:lstStyle/>
        <a:p>
          <a:endParaRPr lang="en-US"/>
        </a:p>
      </dgm:t>
    </dgm:pt>
    <dgm:pt modelId="{C399932C-C635-B74C-B672-DF874C8B2598}" type="pres">
      <dgm:prSet presAssocID="{262AFFC6-AF31-234B-BB51-ECFE026F89A6}" presName="topArc1" presStyleLbl="parChTrans1D1" presStyleIdx="0" presStyleCnt="8"/>
      <dgm:spPr/>
    </dgm:pt>
    <dgm:pt modelId="{004C90F6-4C55-EA45-B6D2-8161EDCA2FC8}" type="pres">
      <dgm:prSet presAssocID="{262AFFC6-AF31-234B-BB51-ECFE026F89A6}" presName="bottomArc1" presStyleLbl="parChTrans1D1" presStyleIdx="1" presStyleCnt="8"/>
      <dgm:spPr/>
    </dgm:pt>
    <dgm:pt modelId="{458DD53D-81EF-F14D-A8D7-147533761684}" type="pres">
      <dgm:prSet presAssocID="{262AFFC6-AF31-234B-BB51-ECFE026F89A6}" presName="topConnNode1" presStyleLbl="node1" presStyleIdx="0" presStyleCnt="0"/>
      <dgm:spPr/>
    </dgm:pt>
    <dgm:pt modelId="{D2ED0136-72B5-614F-9C7E-17106FB22694}" type="pres">
      <dgm:prSet presAssocID="{262AFFC6-AF31-234B-BB51-ECFE026F89A6}" presName="hierChild2" presStyleCnt="0"/>
      <dgm:spPr/>
    </dgm:pt>
    <dgm:pt modelId="{F0E606B3-0465-4245-8CF1-0333CE72066F}" type="pres">
      <dgm:prSet presAssocID="{BA21796C-0876-4E46-8396-3585167A88D5}" presName="Name28" presStyleLbl="parChTrans1D2" presStyleIdx="0" presStyleCnt="3"/>
      <dgm:spPr/>
    </dgm:pt>
    <dgm:pt modelId="{BC439C60-3867-8A4B-AAD2-4CE0DC127A2B}" type="pres">
      <dgm:prSet presAssocID="{EA9B8F5E-2CB5-9443-A96E-B0F49A31026C}" presName="hierRoot2" presStyleCnt="0">
        <dgm:presLayoutVars>
          <dgm:hierBranch val="init"/>
        </dgm:presLayoutVars>
      </dgm:prSet>
      <dgm:spPr/>
    </dgm:pt>
    <dgm:pt modelId="{A13185EB-B73D-9548-9052-E72842434A02}" type="pres">
      <dgm:prSet presAssocID="{EA9B8F5E-2CB5-9443-A96E-B0F49A31026C}" presName="rootComposite2" presStyleCnt="0"/>
      <dgm:spPr/>
    </dgm:pt>
    <dgm:pt modelId="{ED5396FD-8C3E-1742-AC3B-4A9C8CA27C21}" type="pres">
      <dgm:prSet presAssocID="{EA9B8F5E-2CB5-9443-A96E-B0F49A31026C}" presName="rootText2" presStyleLbl="alignAcc1" presStyleIdx="0" presStyleCnt="0">
        <dgm:presLayoutVars>
          <dgm:chPref val="3"/>
        </dgm:presLayoutVars>
      </dgm:prSet>
      <dgm:spPr/>
      <dgm:t>
        <a:bodyPr/>
        <a:lstStyle/>
        <a:p>
          <a:endParaRPr lang="en-US"/>
        </a:p>
      </dgm:t>
    </dgm:pt>
    <dgm:pt modelId="{79512887-6059-D544-AEC3-9CD3C2491A5A}" type="pres">
      <dgm:prSet presAssocID="{EA9B8F5E-2CB5-9443-A96E-B0F49A31026C}" presName="topArc2" presStyleLbl="parChTrans1D1" presStyleIdx="2" presStyleCnt="8"/>
      <dgm:spPr/>
    </dgm:pt>
    <dgm:pt modelId="{097A8088-21F1-0D46-93A4-BFA0777672F1}" type="pres">
      <dgm:prSet presAssocID="{EA9B8F5E-2CB5-9443-A96E-B0F49A31026C}" presName="bottomArc2" presStyleLbl="parChTrans1D1" presStyleIdx="3" presStyleCnt="8"/>
      <dgm:spPr/>
    </dgm:pt>
    <dgm:pt modelId="{D9BFEEE1-72E4-3A40-B3F4-997A8C8DF781}" type="pres">
      <dgm:prSet presAssocID="{EA9B8F5E-2CB5-9443-A96E-B0F49A31026C}" presName="topConnNode2" presStyleLbl="node2" presStyleIdx="0" presStyleCnt="0"/>
      <dgm:spPr/>
    </dgm:pt>
    <dgm:pt modelId="{7985E55B-9D96-7B4F-B085-7E180E25C708}" type="pres">
      <dgm:prSet presAssocID="{EA9B8F5E-2CB5-9443-A96E-B0F49A31026C}" presName="hierChild4" presStyleCnt="0"/>
      <dgm:spPr/>
    </dgm:pt>
    <dgm:pt modelId="{02D3CEC2-9343-5544-8015-04E9912A0DDF}" type="pres">
      <dgm:prSet presAssocID="{EA9B8F5E-2CB5-9443-A96E-B0F49A31026C}" presName="hierChild5" presStyleCnt="0"/>
      <dgm:spPr/>
    </dgm:pt>
    <dgm:pt modelId="{1D9DEA59-01E1-3F47-A7E1-18F77BD83D9C}" type="pres">
      <dgm:prSet presAssocID="{B981034B-ED51-204E-88FF-E69B67E830D6}" presName="Name28" presStyleLbl="parChTrans1D2" presStyleIdx="1" presStyleCnt="3"/>
      <dgm:spPr/>
    </dgm:pt>
    <dgm:pt modelId="{FADD67D2-2E19-0E45-9AB6-9E4CF46F8207}" type="pres">
      <dgm:prSet presAssocID="{FA0CFBF5-1181-CA4E-9ED9-7D9817626FC8}" presName="hierRoot2" presStyleCnt="0">
        <dgm:presLayoutVars>
          <dgm:hierBranch val="init"/>
        </dgm:presLayoutVars>
      </dgm:prSet>
      <dgm:spPr/>
    </dgm:pt>
    <dgm:pt modelId="{85B4EE37-4954-B04E-8AF0-C6608537F439}" type="pres">
      <dgm:prSet presAssocID="{FA0CFBF5-1181-CA4E-9ED9-7D9817626FC8}" presName="rootComposite2" presStyleCnt="0"/>
      <dgm:spPr/>
    </dgm:pt>
    <dgm:pt modelId="{526A4CCD-2164-1D45-A178-947767C472A2}" type="pres">
      <dgm:prSet presAssocID="{FA0CFBF5-1181-CA4E-9ED9-7D9817626FC8}" presName="rootText2" presStyleLbl="alignAcc1" presStyleIdx="0" presStyleCnt="0">
        <dgm:presLayoutVars>
          <dgm:chPref val="3"/>
        </dgm:presLayoutVars>
      </dgm:prSet>
      <dgm:spPr/>
      <dgm:t>
        <a:bodyPr/>
        <a:lstStyle/>
        <a:p>
          <a:endParaRPr lang="en-US"/>
        </a:p>
      </dgm:t>
    </dgm:pt>
    <dgm:pt modelId="{0FE01765-EA71-8146-B030-484A5682A62B}" type="pres">
      <dgm:prSet presAssocID="{FA0CFBF5-1181-CA4E-9ED9-7D9817626FC8}" presName="topArc2" presStyleLbl="parChTrans1D1" presStyleIdx="4" presStyleCnt="8"/>
      <dgm:spPr/>
    </dgm:pt>
    <dgm:pt modelId="{21672B58-9F96-B645-B4A5-CA4453BDDE6A}" type="pres">
      <dgm:prSet presAssocID="{FA0CFBF5-1181-CA4E-9ED9-7D9817626FC8}" presName="bottomArc2" presStyleLbl="parChTrans1D1" presStyleIdx="5" presStyleCnt="8"/>
      <dgm:spPr/>
    </dgm:pt>
    <dgm:pt modelId="{3392DD54-56E2-8747-9141-155B14FB4CA9}" type="pres">
      <dgm:prSet presAssocID="{FA0CFBF5-1181-CA4E-9ED9-7D9817626FC8}" presName="topConnNode2" presStyleLbl="node2" presStyleIdx="0" presStyleCnt="0"/>
      <dgm:spPr/>
    </dgm:pt>
    <dgm:pt modelId="{C41BEA96-7B75-EF4D-AF7D-0FBB99B9D995}" type="pres">
      <dgm:prSet presAssocID="{FA0CFBF5-1181-CA4E-9ED9-7D9817626FC8}" presName="hierChild4" presStyleCnt="0"/>
      <dgm:spPr/>
    </dgm:pt>
    <dgm:pt modelId="{84622BA8-D7EB-AE4B-90AB-1076247DE814}" type="pres">
      <dgm:prSet presAssocID="{FA0CFBF5-1181-CA4E-9ED9-7D9817626FC8}" presName="hierChild5" presStyleCnt="0"/>
      <dgm:spPr/>
    </dgm:pt>
    <dgm:pt modelId="{83F6E225-5350-EA44-9237-F7F382DCED8F}" type="pres">
      <dgm:prSet presAssocID="{5A004E38-84C6-1547-BDE9-55E8112125A9}" presName="Name28" presStyleLbl="parChTrans1D2" presStyleIdx="2" presStyleCnt="3"/>
      <dgm:spPr/>
    </dgm:pt>
    <dgm:pt modelId="{074A6C0F-C676-9D43-A19D-7B49EED43AA9}" type="pres">
      <dgm:prSet presAssocID="{3AC10E95-1E78-AC43-A2F7-75473BC16651}" presName="hierRoot2" presStyleCnt="0">
        <dgm:presLayoutVars>
          <dgm:hierBranch val="init"/>
        </dgm:presLayoutVars>
      </dgm:prSet>
      <dgm:spPr/>
    </dgm:pt>
    <dgm:pt modelId="{5A315776-63C9-6544-82ED-ECDE52159ADB}" type="pres">
      <dgm:prSet presAssocID="{3AC10E95-1E78-AC43-A2F7-75473BC16651}" presName="rootComposite2" presStyleCnt="0"/>
      <dgm:spPr/>
    </dgm:pt>
    <dgm:pt modelId="{CBC75DA1-4BBA-5845-A831-AB78BCDE1AD1}" type="pres">
      <dgm:prSet presAssocID="{3AC10E95-1E78-AC43-A2F7-75473BC16651}" presName="rootText2" presStyleLbl="alignAcc1" presStyleIdx="0" presStyleCnt="0">
        <dgm:presLayoutVars>
          <dgm:chPref val="3"/>
        </dgm:presLayoutVars>
      </dgm:prSet>
      <dgm:spPr/>
      <dgm:t>
        <a:bodyPr/>
        <a:lstStyle/>
        <a:p>
          <a:endParaRPr lang="en-US"/>
        </a:p>
      </dgm:t>
    </dgm:pt>
    <dgm:pt modelId="{5C45CF4F-0132-8245-AC5F-BDEA7FB53243}" type="pres">
      <dgm:prSet presAssocID="{3AC10E95-1E78-AC43-A2F7-75473BC16651}" presName="topArc2" presStyleLbl="parChTrans1D1" presStyleIdx="6" presStyleCnt="8"/>
      <dgm:spPr/>
    </dgm:pt>
    <dgm:pt modelId="{B819BEDB-0898-C34B-A9D1-EA2065356877}" type="pres">
      <dgm:prSet presAssocID="{3AC10E95-1E78-AC43-A2F7-75473BC16651}" presName="bottomArc2" presStyleLbl="parChTrans1D1" presStyleIdx="7" presStyleCnt="8"/>
      <dgm:spPr/>
    </dgm:pt>
    <dgm:pt modelId="{FFE42FC4-7543-DF4C-A8B2-D7232688370A}" type="pres">
      <dgm:prSet presAssocID="{3AC10E95-1E78-AC43-A2F7-75473BC16651}" presName="topConnNode2" presStyleLbl="node2" presStyleIdx="0" presStyleCnt="0"/>
      <dgm:spPr/>
    </dgm:pt>
    <dgm:pt modelId="{38A96113-7ED1-844D-8C3E-86971D9026F9}" type="pres">
      <dgm:prSet presAssocID="{3AC10E95-1E78-AC43-A2F7-75473BC16651}" presName="hierChild4" presStyleCnt="0"/>
      <dgm:spPr/>
    </dgm:pt>
    <dgm:pt modelId="{81828B0C-50C1-C543-B0F3-2C4C010FBA73}" type="pres">
      <dgm:prSet presAssocID="{3AC10E95-1E78-AC43-A2F7-75473BC16651}" presName="hierChild5" presStyleCnt="0"/>
      <dgm:spPr/>
    </dgm:pt>
    <dgm:pt modelId="{18202FC1-BFD4-764B-8C6D-1E80EBB67EB2}" type="pres">
      <dgm:prSet presAssocID="{262AFFC6-AF31-234B-BB51-ECFE026F89A6}" presName="hierChild3" presStyleCnt="0"/>
      <dgm:spPr/>
    </dgm:pt>
  </dgm:ptLst>
  <dgm:cxnLst>
    <dgm:cxn modelId="{8349CEC0-ED09-4744-9630-302BCF65B557}" type="presOf" srcId="{262AFFC6-AF31-234B-BB51-ECFE026F89A6}" destId="{458DD53D-81EF-F14D-A8D7-147533761684}" srcOrd="1" destOrd="0" presId="urn:microsoft.com/office/officeart/2008/layout/HalfCircleOrganizationChart"/>
    <dgm:cxn modelId="{527D4F38-41BC-774F-A03A-291F15105B4D}" type="presOf" srcId="{FA0CFBF5-1181-CA4E-9ED9-7D9817626FC8}" destId="{526A4CCD-2164-1D45-A178-947767C472A2}" srcOrd="0" destOrd="0" presId="urn:microsoft.com/office/officeart/2008/layout/HalfCircleOrganizationChart"/>
    <dgm:cxn modelId="{A669454A-31E2-5746-8E07-A75FBE96B959}" type="presOf" srcId="{262AFFC6-AF31-234B-BB51-ECFE026F89A6}" destId="{D87506F2-685E-3F44-A77F-A800A0AFE506}" srcOrd="0" destOrd="0" presId="urn:microsoft.com/office/officeart/2008/layout/HalfCircleOrganizationChart"/>
    <dgm:cxn modelId="{CB6A751F-1DF2-7444-A84D-95B59BFA0C81}" srcId="{14C52C5E-2F9F-B54B-B34C-2F1AC38EE014}" destId="{262AFFC6-AF31-234B-BB51-ECFE026F89A6}" srcOrd="0" destOrd="0" parTransId="{7C579CDF-35C7-2E4A-9851-ABEBEF70493F}" sibTransId="{077A37DF-AE80-8042-82E4-92C955FE9430}"/>
    <dgm:cxn modelId="{D82E714B-4612-1A4B-937E-7519E6723AA2}" srcId="{262AFFC6-AF31-234B-BB51-ECFE026F89A6}" destId="{3AC10E95-1E78-AC43-A2F7-75473BC16651}" srcOrd="2" destOrd="0" parTransId="{5A004E38-84C6-1547-BDE9-55E8112125A9}" sibTransId="{985FC8DB-A426-CF4F-BAE7-185F02512E8C}"/>
    <dgm:cxn modelId="{14673224-F968-2D4C-BC28-4179DC337E34}" type="presOf" srcId="{EA9B8F5E-2CB5-9443-A96E-B0F49A31026C}" destId="{D9BFEEE1-72E4-3A40-B3F4-997A8C8DF781}" srcOrd="1" destOrd="0" presId="urn:microsoft.com/office/officeart/2008/layout/HalfCircleOrganizationChart"/>
    <dgm:cxn modelId="{9F145A62-7B25-9149-A669-9E556EB96FA2}" type="presOf" srcId="{EA9B8F5E-2CB5-9443-A96E-B0F49A31026C}" destId="{ED5396FD-8C3E-1742-AC3B-4A9C8CA27C21}" srcOrd="0" destOrd="0" presId="urn:microsoft.com/office/officeart/2008/layout/HalfCircleOrganizationChart"/>
    <dgm:cxn modelId="{048DCB36-A61B-9B45-93DE-B4C0A58C7FFF}" type="presOf" srcId="{14C52C5E-2F9F-B54B-B34C-2F1AC38EE014}" destId="{6EF41721-FB21-9049-B4F2-B1CE35713836}" srcOrd="0" destOrd="0" presId="urn:microsoft.com/office/officeart/2008/layout/HalfCircleOrganizationChart"/>
    <dgm:cxn modelId="{3A9A68DF-1922-A944-B05D-8E9EF125BA32}" type="presOf" srcId="{FA0CFBF5-1181-CA4E-9ED9-7D9817626FC8}" destId="{3392DD54-56E2-8747-9141-155B14FB4CA9}" srcOrd="1" destOrd="0" presId="urn:microsoft.com/office/officeart/2008/layout/HalfCircleOrganizationChart"/>
    <dgm:cxn modelId="{BB55633C-9F30-6044-9822-4FB4A2907CB6}" type="presOf" srcId="{3AC10E95-1E78-AC43-A2F7-75473BC16651}" destId="{FFE42FC4-7543-DF4C-A8B2-D7232688370A}" srcOrd="1" destOrd="0" presId="urn:microsoft.com/office/officeart/2008/layout/HalfCircleOrganizationChart"/>
    <dgm:cxn modelId="{5B503610-A211-AC44-BAEC-408155B7137D}" srcId="{262AFFC6-AF31-234B-BB51-ECFE026F89A6}" destId="{FA0CFBF5-1181-CA4E-9ED9-7D9817626FC8}" srcOrd="1" destOrd="0" parTransId="{B981034B-ED51-204E-88FF-E69B67E830D6}" sibTransId="{88F4ABD8-FF0B-804B-8482-17B62A69C405}"/>
    <dgm:cxn modelId="{7A205184-CAE7-6E4E-8AF0-963E4B2305A2}" type="presOf" srcId="{5A004E38-84C6-1547-BDE9-55E8112125A9}" destId="{83F6E225-5350-EA44-9237-F7F382DCED8F}" srcOrd="0" destOrd="0" presId="urn:microsoft.com/office/officeart/2008/layout/HalfCircleOrganizationChart"/>
    <dgm:cxn modelId="{6BBEF5F2-0207-C742-88EA-E02583D41389}" type="presOf" srcId="{B981034B-ED51-204E-88FF-E69B67E830D6}" destId="{1D9DEA59-01E1-3F47-A7E1-18F77BD83D9C}" srcOrd="0" destOrd="0" presId="urn:microsoft.com/office/officeart/2008/layout/HalfCircleOrganizationChart"/>
    <dgm:cxn modelId="{CDE0CAFB-6AF6-9D4F-84FF-2F6F07EB9334}" srcId="{262AFFC6-AF31-234B-BB51-ECFE026F89A6}" destId="{EA9B8F5E-2CB5-9443-A96E-B0F49A31026C}" srcOrd="0" destOrd="0" parTransId="{BA21796C-0876-4E46-8396-3585167A88D5}" sibTransId="{589B29D0-4DB1-AC47-9B6B-B187AB732225}"/>
    <dgm:cxn modelId="{D3A1755E-6D21-ED40-96BD-7B96C407EF07}" type="presOf" srcId="{3AC10E95-1E78-AC43-A2F7-75473BC16651}" destId="{CBC75DA1-4BBA-5845-A831-AB78BCDE1AD1}" srcOrd="0" destOrd="0" presId="urn:microsoft.com/office/officeart/2008/layout/HalfCircleOrganizationChart"/>
    <dgm:cxn modelId="{B86251CC-F3E2-6A43-A49E-40BB20E14E1A}" type="presOf" srcId="{BA21796C-0876-4E46-8396-3585167A88D5}" destId="{F0E606B3-0465-4245-8CF1-0333CE72066F}" srcOrd="0" destOrd="0" presId="urn:microsoft.com/office/officeart/2008/layout/HalfCircleOrganizationChart"/>
    <dgm:cxn modelId="{C1B137A5-5FB4-B04B-BAC1-AD50D64919E5}" type="presParOf" srcId="{6EF41721-FB21-9049-B4F2-B1CE35713836}" destId="{88E29058-4F97-2242-A50C-BEC0F3014818}" srcOrd="0" destOrd="0" presId="urn:microsoft.com/office/officeart/2008/layout/HalfCircleOrganizationChart"/>
    <dgm:cxn modelId="{CED8163C-B5D3-C849-AC94-966EF0F6FEB0}" type="presParOf" srcId="{88E29058-4F97-2242-A50C-BEC0F3014818}" destId="{0414DD77-596C-A04B-94B8-F3681F33991C}" srcOrd="0" destOrd="0" presId="urn:microsoft.com/office/officeart/2008/layout/HalfCircleOrganizationChart"/>
    <dgm:cxn modelId="{5A828CF0-1D92-174B-B55A-5FB3EA4912C5}" type="presParOf" srcId="{0414DD77-596C-A04B-94B8-F3681F33991C}" destId="{D87506F2-685E-3F44-A77F-A800A0AFE506}" srcOrd="0" destOrd="0" presId="urn:microsoft.com/office/officeart/2008/layout/HalfCircleOrganizationChart"/>
    <dgm:cxn modelId="{1804B08F-C2BF-BC4D-8BF6-9375686336F4}" type="presParOf" srcId="{0414DD77-596C-A04B-94B8-F3681F33991C}" destId="{C399932C-C635-B74C-B672-DF874C8B2598}" srcOrd="1" destOrd="0" presId="urn:microsoft.com/office/officeart/2008/layout/HalfCircleOrganizationChart"/>
    <dgm:cxn modelId="{2771C1DE-875E-4043-949D-FFEE2508D012}" type="presParOf" srcId="{0414DD77-596C-A04B-94B8-F3681F33991C}" destId="{004C90F6-4C55-EA45-B6D2-8161EDCA2FC8}" srcOrd="2" destOrd="0" presId="urn:microsoft.com/office/officeart/2008/layout/HalfCircleOrganizationChart"/>
    <dgm:cxn modelId="{BAC418FF-2906-3E46-802B-0BF78E6AC012}" type="presParOf" srcId="{0414DD77-596C-A04B-94B8-F3681F33991C}" destId="{458DD53D-81EF-F14D-A8D7-147533761684}" srcOrd="3" destOrd="0" presId="urn:microsoft.com/office/officeart/2008/layout/HalfCircleOrganizationChart"/>
    <dgm:cxn modelId="{6CDD7BF5-2C5C-A745-8783-23C3E1B9C9C4}" type="presParOf" srcId="{88E29058-4F97-2242-A50C-BEC0F3014818}" destId="{D2ED0136-72B5-614F-9C7E-17106FB22694}" srcOrd="1" destOrd="0" presId="urn:microsoft.com/office/officeart/2008/layout/HalfCircleOrganizationChart"/>
    <dgm:cxn modelId="{1392400E-6F08-6840-BB35-AD2847941B50}" type="presParOf" srcId="{D2ED0136-72B5-614F-9C7E-17106FB22694}" destId="{F0E606B3-0465-4245-8CF1-0333CE72066F}" srcOrd="0" destOrd="0" presId="urn:microsoft.com/office/officeart/2008/layout/HalfCircleOrganizationChart"/>
    <dgm:cxn modelId="{43356BB1-F152-124D-9F8D-2A03685FD68F}" type="presParOf" srcId="{D2ED0136-72B5-614F-9C7E-17106FB22694}" destId="{BC439C60-3867-8A4B-AAD2-4CE0DC127A2B}" srcOrd="1" destOrd="0" presId="urn:microsoft.com/office/officeart/2008/layout/HalfCircleOrganizationChart"/>
    <dgm:cxn modelId="{9DBCEDCA-B31D-C24E-B93A-5DA3ABA39B0C}" type="presParOf" srcId="{BC439C60-3867-8A4B-AAD2-4CE0DC127A2B}" destId="{A13185EB-B73D-9548-9052-E72842434A02}" srcOrd="0" destOrd="0" presId="urn:microsoft.com/office/officeart/2008/layout/HalfCircleOrganizationChart"/>
    <dgm:cxn modelId="{4F15BBCE-AB7A-E645-A1F1-2D3DD4B5C4C1}" type="presParOf" srcId="{A13185EB-B73D-9548-9052-E72842434A02}" destId="{ED5396FD-8C3E-1742-AC3B-4A9C8CA27C21}" srcOrd="0" destOrd="0" presId="urn:microsoft.com/office/officeart/2008/layout/HalfCircleOrganizationChart"/>
    <dgm:cxn modelId="{B99392DB-FA81-4C42-84EB-01BF4B0A65EB}" type="presParOf" srcId="{A13185EB-B73D-9548-9052-E72842434A02}" destId="{79512887-6059-D544-AEC3-9CD3C2491A5A}" srcOrd="1" destOrd="0" presId="urn:microsoft.com/office/officeart/2008/layout/HalfCircleOrganizationChart"/>
    <dgm:cxn modelId="{7E7E2258-74B9-1C4F-9FF7-5537DC83173F}" type="presParOf" srcId="{A13185EB-B73D-9548-9052-E72842434A02}" destId="{097A8088-21F1-0D46-93A4-BFA0777672F1}" srcOrd="2" destOrd="0" presId="urn:microsoft.com/office/officeart/2008/layout/HalfCircleOrganizationChart"/>
    <dgm:cxn modelId="{557E5906-1918-7D4E-BA93-A34ECAEB50F5}" type="presParOf" srcId="{A13185EB-B73D-9548-9052-E72842434A02}" destId="{D9BFEEE1-72E4-3A40-B3F4-997A8C8DF781}" srcOrd="3" destOrd="0" presId="urn:microsoft.com/office/officeart/2008/layout/HalfCircleOrganizationChart"/>
    <dgm:cxn modelId="{B4C22C31-88AD-E14D-A3D1-5804243DB960}" type="presParOf" srcId="{BC439C60-3867-8A4B-AAD2-4CE0DC127A2B}" destId="{7985E55B-9D96-7B4F-B085-7E180E25C708}" srcOrd="1" destOrd="0" presId="urn:microsoft.com/office/officeart/2008/layout/HalfCircleOrganizationChart"/>
    <dgm:cxn modelId="{2902FED6-B776-AD46-BE4C-AC499A50A884}" type="presParOf" srcId="{BC439C60-3867-8A4B-AAD2-4CE0DC127A2B}" destId="{02D3CEC2-9343-5544-8015-04E9912A0DDF}" srcOrd="2" destOrd="0" presId="urn:microsoft.com/office/officeart/2008/layout/HalfCircleOrganizationChart"/>
    <dgm:cxn modelId="{4AD14D91-6E6E-B542-9104-3705A3D7325F}" type="presParOf" srcId="{D2ED0136-72B5-614F-9C7E-17106FB22694}" destId="{1D9DEA59-01E1-3F47-A7E1-18F77BD83D9C}" srcOrd="2" destOrd="0" presId="urn:microsoft.com/office/officeart/2008/layout/HalfCircleOrganizationChart"/>
    <dgm:cxn modelId="{D6FD1B7C-C5AB-F047-94FD-1C70DB650ACB}" type="presParOf" srcId="{D2ED0136-72B5-614F-9C7E-17106FB22694}" destId="{FADD67D2-2E19-0E45-9AB6-9E4CF46F8207}" srcOrd="3" destOrd="0" presId="urn:microsoft.com/office/officeart/2008/layout/HalfCircleOrganizationChart"/>
    <dgm:cxn modelId="{EA8590E4-4F1F-E842-948C-92B71D99EA13}" type="presParOf" srcId="{FADD67D2-2E19-0E45-9AB6-9E4CF46F8207}" destId="{85B4EE37-4954-B04E-8AF0-C6608537F439}" srcOrd="0" destOrd="0" presId="urn:microsoft.com/office/officeart/2008/layout/HalfCircleOrganizationChart"/>
    <dgm:cxn modelId="{8896B6E5-7CE8-8A46-9449-2F232267906C}" type="presParOf" srcId="{85B4EE37-4954-B04E-8AF0-C6608537F439}" destId="{526A4CCD-2164-1D45-A178-947767C472A2}" srcOrd="0" destOrd="0" presId="urn:microsoft.com/office/officeart/2008/layout/HalfCircleOrganizationChart"/>
    <dgm:cxn modelId="{6D008B82-67EB-4F43-B044-0071278FF456}" type="presParOf" srcId="{85B4EE37-4954-B04E-8AF0-C6608537F439}" destId="{0FE01765-EA71-8146-B030-484A5682A62B}" srcOrd="1" destOrd="0" presId="urn:microsoft.com/office/officeart/2008/layout/HalfCircleOrganizationChart"/>
    <dgm:cxn modelId="{9CF8A917-28AE-A94D-BAD5-FAFCD2D5ED39}" type="presParOf" srcId="{85B4EE37-4954-B04E-8AF0-C6608537F439}" destId="{21672B58-9F96-B645-B4A5-CA4453BDDE6A}" srcOrd="2" destOrd="0" presId="urn:microsoft.com/office/officeart/2008/layout/HalfCircleOrganizationChart"/>
    <dgm:cxn modelId="{59BE5F17-3E8F-DF4C-BE67-297C05CACAE4}" type="presParOf" srcId="{85B4EE37-4954-B04E-8AF0-C6608537F439}" destId="{3392DD54-56E2-8747-9141-155B14FB4CA9}" srcOrd="3" destOrd="0" presId="urn:microsoft.com/office/officeart/2008/layout/HalfCircleOrganizationChart"/>
    <dgm:cxn modelId="{29533A48-0221-E04F-BEDE-B88250F575CE}" type="presParOf" srcId="{FADD67D2-2E19-0E45-9AB6-9E4CF46F8207}" destId="{C41BEA96-7B75-EF4D-AF7D-0FBB99B9D995}" srcOrd="1" destOrd="0" presId="urn:microsoft.com/office/officeart/2008/layout/HalfCircleOrganizationChart"/>
    <dgm:cxn modelId="{F0A0A649-5EAF-2042-B2E8-7651885C4C71}" type="presParOf" srcId="{FADD67D2-2E19-0E45-9AB6-9E4CF46F8207}" destId="{84622BA8-D7EB-AE4B-90AB-1076247DE814}" srcOrd="2" destOrd="0" presId="urn:microsoft.com/office/officeart/2008/layout/HalfCircleOrganizationChart"/>
    <dgm:cxn modelId="{BE6BC52D-30EB-E24F-BDB5-D9EE58956763}" type="presParOf" srcId="{D2ED0136-72B5-614F-9C7E-17106FB22694}" destId="{83F6E225-5350-EA44-9237-F7F382DCED8F}" srcOrd="4" destOrd="0" presId="urn:microsoft.com/office/officeart/2008/layout/HalfCircleOrganizationChart"/>
    <dgm:cxn modelId="{53F0EBFE-CD24-C44B-AE0D-21EB9F8B8568}" type="presParOf" srcId="{D2ED0136-72B5-614F-9C7E-17106FB22694}" destId="{074A6C0F-C676-9D43-A19D-7B49EED43AA9}" srcOrd="5" destOrd="0" presId="urn:microsoft.com/office/officeart/2008/layout/HalfCircleOrganizationChart"/>
    <dgm:cxn modelId="{87030C17-9B89-DB4C-9A53-58AF64D683BD}" type="presParOf" srcId="{074A6C0F-C676-9D43-A19D-7B49EED43AA9}" destId="{5A315776-63C9-6544-82ED-ECDE52159ADB}" srcOrd="0" destOrd="0" presId="urn:microsoft.com/office/officeart/2008/layout/HalfCircleOrganizationChart"/>
    <dgm:cxn modelId="{FAC1FC10-0755-2C42-9D0F-5215210420B6}" type="presParOf" srcId="{5A315776-63C9-6544-82ED-ECDE52159ADB}" destId="{CBC75DA1-4BBA-5845-A831-AB78BCDE1AD1}" srcOrd="0" destOrd="0" presId="urn:microsoft.com/office/officeart/2008/layout/HalfCircleOrganizationChart"/>
    <dgm:cxn modelId="{F7F69D30-254B-0849-A1F2-412EFCF0B11F}" type="presParOf" srcId="{5A315776-63C9-6544-82ED-ECDE52159ADB}" destId="{5C45CF4F-0132-8245-AC5F-BDEA7FB53243}" srcOrd="1" destOrd="0" presId="urn:microsoft.com/office/officeart/2008/layout/HalfCircleOrganizationChart"/>
    <dgm:cxn modelId="{0D09DFF2-43F6-1A4B-A5F0-5BAA77C44F94}" type="presParOf" srcId="{5A315776-63C9-6544-82ED-ECDE52159ADB}" destId="{B819BEDB-0898-C34B-A9D1-EA2065356877}" srcOrd="2" destOrd="0" presId="urn:microsoft.com/office/officeart/2008/layout/HalfCircleOrganizationChart"/>
    <dgm:cxn modelId="{1C7E6B94-23A4-B54F-BD40-C0A343CCCCFF}" type="presParOf" srcId="{5A315776-63C9-6544-82ED-ECDE52159ADB}" destId="{FFE42FC4-7543-DF4C-A8B2-D7232688370A}" srcOrd="3" destOrd="0" presId="urn:microsoft.com/office/officeart/2008/layout/HalfCircleOrganizationChart"/>
    <dgm:cxn modelId="{438272FA-F91A-5547-B0C8-A2596C7498AF}" type="presParOf" srcId="{074A6C0F-C676-9D43-A19D-7B49EED43AA9}" destId="{38A96113-7ED1-844D-8C3E-86971D9026F9}" srcOrd="1" destOrd="0" presId="urn:microsoft.com/office/officeart/2008/layout/HalfCircleOrganizationChart"/>
    <dgm:cxn modelId="{0B0C5150-F19B-4A46-BAAC-A261CE829BC8}" type="presParOf" srcId="{074A6C0F-C676-9D43-A19D-7B49EED43AA9}" destId="{81828B0C-50C1-C543-B0F3-2C4C010FBA73}" srcOrd="2" destOrd="0" presId="urn:microsoft.com/office/officeart/2008/layout/HalfCircleOrganizationChart"/>
    <dgm:cxn modelId="{0246C25A-39FF-DE45-B35D-F1B8E35A7952}" type="presParOf" srcId="{88E29058-4F97-2242-A50C-BEC0F3014818}" destId="{18202FC1-BFD4-764B-8C6D-1E80EBB67EB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CE2D9-DFBF-114E-9FFB-9340BAE30C4B}">
      <dsp:nvSpPr>
        <dsp:cNvPr id="0" name=""/>
        <dsp:cNvSpPr/>
      </dsp:nvSpPr>
      <dsp:spPr>
        <a:xfrm>
          <a:off x="436066" y="496"/>
          <a:ext cx="2321718" cy="116085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30000"/>
                <a:satMod val="150000"/>
              </a:schemeClr>
              <a:schemeClr val="accent3">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Interviews and Observations</a:t>
          </a:r>
          <a:endParaRPr lang="en-US" sz="2900" kern="1200" dirty="0"/>
        </a:p>
      </dsp:txBody>
      <dsp:txXfrm>
        <a:off x="470066" y="34496"/>
        <a:ext cx="2253718" cy="1092859"/>
      </dsp:txXfrm>
    </dsp:sp>
    <dsp:sp modelId="{D94920A4-B5C5-BC49-AD46-6D22E6EBCB88}">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BF9783-7271-0040-AB2B-785DBCB9E273}">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Transcripts</a:t>
          </a:r>
          <a:endParaRPr lang="en-US" sz="2400" kern="1200" dirty="0"/>
        </a:p>
      </dsp:txBody>
      <dsp:txXfrm>
        <a:off x="934410" y="1485570"/>
        <a:ext cx="1789374" cy="1092859"/>
      </dsp:txXfrm>
    </dsp:sp>
    <dsp:sp modelId="{F244B6DC-B708-2F45-BC69-E602394D087F}">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7DAB89-0A29-AB44-9EF4-D74610BC008B}">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6591"/>
              <a:satOff val="27"/>
              <a:lumOff val="52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Field Notes</a:t>
          </a:r>
          <a:endParaRPr lang="en-US" sz="2400" kern="1200" dirty="0"/>
        </a:p>
      </dsp:txBody>
      <dsp:txXfrm>
        <a:off x="934410" y="2936644"/>
        <a:ext cx="1789374" cy="1092859"/>
      </dsp:txXfrm>
    </dsp:sp>
    <dsp:sp modelId="{AA40A304-9A3C-2F4B-B3F2-B49D5A894404}">
      <dsp:nvSpPr>
        <dsp:cNvPr id="0" name=""/>
        <dsp:cNvSpPr/>
      </dsp:nvSpPr>
      <dsp:spPr>
        <a:xfrm>
          <a:off x="3338214" y="496"/>
          <a:ext cx="2321718" cy="1160859"/>
        </a:xfrm>
        <a:prstGeom prst="roundRect">
          <a:avLst>
            <a:gd name="adj" fmla="val 10000"/>
          </a:avLst>
        </a:prstGeom>
        <a:blipFill rotWithShape="0">
          <a:blip xmlns:r="http://schemas.openxmlformats.org/officeDocument/2006/relationships" r:embed="rId1">
            <a:duotone>
              <a:schemeClr val="accent3">
                <a:hueOff val="-169773"/>
                <a:satOff val="82"/>
                <a:lumOff val="15682"/>
                <a:alphaOff val="0"/>
                <a:shade val="30000"/>
                <a:satMod val="150000"/>
              </a:schemeClr>
              <a:schemeClr val="accent3">
                <a:hueOff val="-169773"/>
                <a:satOff val="82"/>
                <a:lumOff val="15682"/>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Written Materials</a:t>
          </a:r>
          <a:endParaRPr lang="en-US" sz="2900" kern="1200" dirty="0"/>
        </a:p>
      </dsp:txBody>
      <dsp:txXfrm>
        <a:off x="3372214" y="34496"/>
        <a:ext cx="2253718" cy="1092859"/>
      </dsp:txXfrm>
    </dsp:sp>
    <dsp:sp modelId="{701418CF-A5F2-EF46-8D4B-551CFDD18548}">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3EEF27-930E-6948-A9DD-609A6F498DF7}">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3182"/>
              <a:satOff val="55"/>
              <a:lumOff val="104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Government Documents</a:t>
          </a:r>
          <a:endParaRPr lang="en-US" sz="2400" kern="1200" dirty="0"/>
        </a:p>
      </dsp:txBody>
      <dsp:txXfrm>
        <a:off x="3836558" y="1485570"/>
        <a:ext cx="1789374" cy="1092859"/>
      </dsp:txXfrm>
    </dsp:sp>
    <dsp:sp modelId="{F7478442-A7FB-4A48-B425-C038D8F65512}">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5D5B5B-C70B-D34C-B114-5E3F9F7C791A}">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69773"/>
              <a:satOff val="82"/>
              <a:lumOff val="156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Books, Letters, Newspapers</a:t>
          </a:r>
          <a:endParaRPr lang="en-US" sz="2400" kern="1200" dirty="0"/>
        </a:p>
      </dsp:txBody>
      <dsp:txXfrm>
        <a:off x="3836558"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55EB5-F91D-A24C-BA86-B325060474A5}">
      <dsp:nvSpPr>
        <dsp:cNvPr id="0" name=""/>
        <dsp:cNvSpPr/>
      </dsp:nvSpPr>
      <dsp:spPr>
        <a:xfrm>
          <a:off x="548520" y="0"/>
          <a:ext cx="6216571" cy="4056062"/>
        </a:xfrm>
        <a:prstGeom prst="rightArrow">
          <a:avLst/>
        </a:prstGeom>
        <a:solidFill>
          <a:schemeClr val="accent4">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04CF4280-22A6-C743-9293-5041B1C8CDD7}">
      <dsp:nvSpPr>
        <dsp:cNvPr id="0" name=""/>
        <dsp:cNvSpPr/>
      </dsp:nvSpPr>
      <dsp:spPr>
        <a:xfrm>
          <a:off x="247834" y="1216818"/>
          <a:ext cx="2194083" cy="1622424"/>
        </a:xfrm>
        <a:prstGeom prst="roundRect">
          <a:avLst/>
        </a:prstGeom>
        <a:blipFill rotWithShape="0">
          <a:blip xmlns:r="http://schemas.openxmlformats.org/officeDocument/2006/relationships" r:embed="rId1">
            <a:duotone>
              <a:schemeClr val="accent4">
                <a:hueOff val="0"/>
                <a:satOff val="0"/>
                <a:lumOff val="0"/>
                <a:alphaOff val="0"/>
                <a:shade val="30000"/>
                <a:satMod val="150000"/>
              </a:schemeClr>
              <a:schemeClr val="accent4">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Develop Theory or Hypothesis</a:t>
          </a:r>
          <a:endParaRPr lang="en-US" sz="2900" kern="1200" dirty="0"/>
        </a:p>
      </dsp:txBody>
      <dsp:txXfrm>
        <a:off x="327034" y="1296018"/>
        <a:ext cx="2035683" cy="1464024"/>
      </dsp:txXfrm>
    </dsp:sp>
    <dsp:sp modelId="{950FA2B5-8A27-A94E-9771-3AD789C2D963}">
      <dsp:nvSpPr>
        <dsp:cNvPr id="0" name=""/>
        <dsp:cNvSpPr/>
      </dsp:nvSpPr>
      <dsp:spPr>
        <a:xfrm>
          <a:off x="2559764" y="1216818"/>
          <a:ext cx="2194083" cy="1622424"/>
        </a:xfrm>
        <a:prstGeom prst="roundRect">
          <a:avLst/>
        </a:prstGeom>
        <a:blipFill rotWithShape="0">
          <a:blip xmlns:r="http://schemas.openxmlformats.org/officeDocument/2006/relationships" r:embed="rId1">
            <a:duotone>
              <a:schemeClr val="accent4">
                <a:hueOff val="347398"/>
                <a:satOff val="-31134"/>
                <a:lumOff val="1"/>
                <a:alphaOff val="0"/>
                <a:shade val="30000"/>
                <a:satMod val="150000"/>
              </a:schemeClr>
              <a:schemeClr val="accent4">
                <a:hueOff val="347398"/>
                <a:satOff val="-31134"/>
                <a:lumOff val="1"/>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Collect Data	</a:t>
          </a:r>
          <a:endParaRPr lang="en-US" sz="2900" kern="1200" dirty="0"/>
        </a:p>
      </dsp:txBody>
      <dsp:txXfrm>
        <a:off x="2638964" y="1296018"/>
        <a:ext cx="2035683" cy="1464024"/>
      </dsp:txXfrm>
    </dsp:sp>
    <dsp:sp modelId="{46613314-ADEC-3B48-B6DE-3BCD06286AE3}">
      <dsp:nvSpPr>
        <dsp:cNvPr id="0" name=""/>
        <dsp:cNvSpPr/>
      </dsp:nvSpPr>
      <dsp:spPr>
        <a:xfrm>
          <a:off x="4871694" y="1216818"/>
          <a:ext cx="2194083" cy="1622424"/>
        </a:xfrm>
        <a:prstGeom prst="roundRect">
          <a:avLst/>
        </a:prstGeom>
        <a:blipFill rotWithShape="0">
          <a:blip xmlns:r="http://schemas.openxmlformats.org/officeDocument/2006/relationships" r:embed="rId1">
            <a:duotone>
              <a:schemeClr val="accent4">
                <a:hueOff val="694796"/>
                <a:satOff val="-62268"/>
                <a:lumOff val="1"/>
                <a:alphaOff val="0"/>
                <a:shade val="30000"/>
                <a:satMod val="150000"/>
              </a:schemeClr>
              <a:schemeClr val="accent4">
                <a:hueOff val="694796"/>
                <a:satOff val="-62268"/>
                <a:lumOff val="1"/>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Analyze</a:t>
          </a:r>
          <a:endParaRPr lang="en-US" sz="2900" kern="1200" dirty="0"/>
        </a:p>
      </dsp:txBody>
      <dsp:txXfrm>
        <a:off x="4950894" y="1296018"/>
        <a:ext cx="2035683" cy="1464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3625B-C0D1-834C-96BE-2195897F33DA}">
      <dsp:nvSpPr>
        <dsp:cNvPr id="0" name=""/>
        <dsp:cNvSpPr/>
      </dsp:nvSpPr>
      <dsp:spPr>
        <a:xfrm>
          <a:off x="1640440" y="-22880"/>
          <a:ext cx="4032731" cy="4032731"/>
        </a:xfrm>
        <a:prstGeom prst="circularArrow">
          <a:avLst>
            <a:gd name="adj1" fmla="val 5544"/>
            <a:gd name="adj2" fmla="val 330680"/>
            <a:gd name="adj3" fmla="val 13783790"/>
            <a:gd name="adj4" fmla="val 17381179"/>
            <a:gd name="adj5" fmla="val 5757"/>
          </a:avLst>
        </a:prstGeom>
        <a:solidFill>
          <a:schemeClr val="accent4">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3D0927D9-C0D3-7141-96F9-D00AF641DDEF}">
      <dsp:nvSpPr>
        <dsp:cNvPr id="0" name=""/>
        <dsp:cNvSpPr/>
      </dsp:nvSpPr>
      <dsp:spPr>
        <a:xfrm>
          <a:off x="2715821" y="2041"/>
          <a:ext cx="1881969" cy="940984"/>
        </a:xfrm>
        <a:prstGeom prst="roundRect">
          <a:avLst/>
        </a:prstGeom>
        <a:blipFill rotWithShape="0">
          <a:blip xmlns:r="http://schemas.openxmlformats.org/officeDocument/2006/relationships" r:embed="rId1">
            <a:duotone>
              <a:schemeClr val="accent4">
                <a:hueOff val="0"/>
                <a:satOff val="0"/>
                <a:lumOff val="0"/>
                <a:alphaOff val="0"/>
                <a:shade val="30000"/>
                <a:satMod val="150000"/>
              </a:schemeClr>
              <a:schemeClr val="accent4">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Collect Data</a:t>
          </a:r>
          <a:endParaRPr lang="en-US" sz="2100" kern="1200" dirty="0"/>
        </a:p>
      </dsp:txBody>
      <dsp:txXfrm>
        <a:off x="2761756" y="47976"/>
        <a:ext cx="1790099" cy="849114"/>
      </dsp:txXfrm>
    </dsp:sp>
    <dsp:sp modelId="{0CD416AD-5281-6D40-B588-A4EC0814C8BD}">
      <dsp:nvSpPr>
        <dsp:cNvPr id="0" name=""/>
        <dsp:cNvSpPr/>
      </dsp:nvSpPr>
      <dsp:spPr>
        <a:xfrm>
          <a:off x="4351367" y="1190335"/>
          <a:ext cx="1881969" cy="940984"/>
        </a:xfrm>
        <a:prstGeom prst="roundRect">
          <a:avLst/>
        </a:prstGeom>
        <a:blipFill rotWithShape="0">
          <a:blip xmlns:r="http://schemas.openxmlformats.org/officeDocument/2006/relationships" r:embed="rId1">
            <a:duotone>
              <a:schemeClr val="accent4">
                <a:hueOff val="173699"/>
                <a:satOff val="-15567"/>
                <a:lumOff val="0"/>
                <a:alphaOff val="0"/>
                <a:shade val="30000"/>
                <a:satMod val="150000"/>
              </a:schemeClr>
              <a:schemeClr val="accent4">
                <a:hueOff val="173699"/>
                <a:satOff val="-15567"/>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Code Similar Concepts</a:t>
          </a:r>
          <a:endParaRPr lang="en-US" sz="2100" kern="1200" dirty="0"/>
        </a:p>
      </dsp:txBody>
      <dsp:txXfrm>
        <a:off x="4397302" y="1236270"/>
        <a:ext cx="1790099" cy="849114"/>
      </dsp:txXfrm>
    </dsp:sp>
    <dsp:sp modelId="{140A7E61-E33D-BB4B-8696-77FE89480ED2}">
      <dsp:nvSpPr>
        <dsp:cNvPr id="0" name=""/>
        <dsp:cNvSpPr/>
      </dsp:nvSpPr>
      <dsp:spPr>
        <a:xfrm>
          <a:off x="3726644" y="3113035"/>
          <a:ext cx="1881969" cy="940984"/>
        </a:xfrm>
        <a:prstGeom prst="roundRect">
          <a:avLst/>
        </a:prstGeom>
        <a:blipFill rotWithShape="0">
          <a:blip xmlns:r="http://schemas.openxmlformats.org/officeDocument/2006/relationships" r:embed="rId1">
            <a:duotone>
              <a:schemeClr val="accent4">
                <a:hueOff val="347398"/>
                <a:satOff val="-31134"/>
                <a:lumOff val="1"/>
                <a:alphaOff val="0"/>
                <a:shade val="30000"/>
                <a:satMod val="150000"/>
              </a:schemeClr>
              <a:schemeClr val="accent4">
                <a:hueOff val="347398"/>
                <a:satOff val="-31134"/>
                <a:lumOff val="1"/>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Form Concepts into Categories</a:t>
          </a:r>
          <a:endParaRPr lang="en-US" sz="2100" kern="1200" dirty="0"/>
        </a:p>
      </dsp:txBody>
      <dsp:txXfrm>
        <a:off x="3772579" y="3158970"/>
        <a:ext cx="1790099" cy="849114"/>
      </dsp:txXfrm>
    </dsp:sp>
    <dsp:sp modelId="{4A7D31F5-D0AA-BC44-9F7E-3C68D4F78780}">
      <dsp:nvSpPr>
        <dsp:cNvPr id="0" name=""/>
        <dsp:cNvSpPr/>
      </dsp:nvSpPr>
      <dsp:spPr>
        <a:xfrm>
          <a:off x="1704998" y="3113035"/>
          <a:ext cx="1881969" cy="940984"/>
        </a:xfrm>
        <a:prstGeom prst="roundRect">
          <a:avLst/>
        </a:prstGeom>
        <a:blipFill rotWithShape="0">
          <a:blip xmlns:r="http://schemas.openxmlformats.org/officeDocument/2006/relationships" r:embed="rId1">
            <a:duotone>
              <a:schemeClr val="accent4">
                <a:hueOff val="521097"/>
                <a:satOff val="-46701"/>
                <a:lumOff val="1"/>
                <a:alphaOff val="0"/>
                <a:shade val="30000"/>
                <a:satMod val="150000"/>
              </a:schemeClr>
              <a:schemeClr val="accent4">
                <a:hueOff val="521097"/>
                <a:satOff val="-46701"/>
                <a:lumOff val="1"/>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Generate Theory</a:t>
          </a:r>
          <a:endParaRPr lang="en-US" sz="2100" kern="1200" dirty="0"/>
        </a:p>
      </dsp:txBody>
      <dsp:txXfrm>
        <a:off x="1750933" y="3158970"/>
        <a:ext cx="1790099" cy="849114"/>
      </dsp:txXfrm>
    </dsp:sp>
    <dsp:sp modelId="{9542F0BC-B21A-DC4D-A533-66F145B631CB}">
      <dsp:nvSpPr>
        <dsp:cNvPr id="0" name=""/>
        <dsp:cNvSpPr/>
      </dsp:nvSpPr>
      <dsp:spPr>
        <a:xfrm>
          <a:off x="1080275" y="1190335"/>
          <a:ext cx="1881969" cy="940984"/>
        </a:xfrm>
        <a:prstGeom prst="roundRect">
          <a:avLst/>
        </a:prstGeom>
        <a:blipFill rotWithShape="0">
          <a:blip xmlns:r="http://schemas.openxmlformats.org/officeDocument/2006/relationships" r:embed="rId1">
            <a:duotone>
              <a:schemeClr val="accent4">
                <a:hueOff val="694796"/>
                <a:satOff val="-62268"/>
                <a:lumOff val="1"/>
                <a:alphaOff val="0"/>
                <a:shade val="30000"/>
                <a:satMod val="150000"/>
              </a:schemeClr>
              <a:schemeClr val="accent4">
                <a:hueOff val="694796"/>
                <a:satOff val="-62268"/>
                <a:lumOff val="1"/>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Verify Data in the Field</a:t>
          </a:r>
          <a:endParaRPr lang="en-US" sz="2100" kern="1200" dirty="0"/>
        </a:p>
      </dsp:txBody>
      <dsp:txXfrm>
        <a:off x="1126210" y="1236270"/>
        <a:ext cx="1790099" cy="849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6E225-5350-EA44-9237-F7F382DCED8F}">
      <dsp:nvSpPr>
        <dsp:cNvPr id="0" name=""/>
        <dsp:cNvSpPr/>
      </dsp:nvSpPr>
      <dsp:spPr>
        <a:xfrm>
          <a:off x="4420393" y="4166995"/>
          <a:ext cx="3127460" cy="542782"/>
        </a:xfrm>
        <a:custGeom>
          <a:avLst/>
          <a:gdLst/>
          <a:ahLst/>
          <a:cxnLst/>
          <a:rect l="0" t="0" r="0" b="0"/>
          <a:pathLst>
            <a:path>
              <a:moveTo>
                <a:pt x="0" y="0"/>
              </a:moveTo>
              <a:lnTo>
                <a:pt x="0" y="271391"/>
              </a:lnTo>
              <a:lnTo>
                <a:pt x="3127460" y="271391"/>
              </a:lnTo>
              <a:lnTo>
                <a:pt x="3127460" y="54278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9DEA59-01E1-3F47-A7E1-18F77BD83D9C}">
      <dsp:nvSpPr>
        <dsp:cNvPr id="0" name=""/>
        <dsp:cNvSpPr/>
      </dsp:nvSpPr>
      <dsp:spPr>
        <a:xfrm>
          <a:off x="4374673" y="4166995"/>
          <a:ext cx="91440" cy="542782"/>
        </a:xfrm>
        <a:custGeom>
          <a:avLst/>
          <a:gdLst/>
          <a:ahLst/>
          <a:cxnLst/>
          <a:rect l="0" t="0" r="0" b="0"/>
          <a:pathLst>
            <a:path>
              <a:moveTo>
                <a:pt x="45720" y="0"/>
              </a:moveTo>
              <a:lnTo>
                <a:pt x="45720" y="54278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E606B3-0465-4245-8CF1-0333CE72066F}">
      <dsp:nvSpPr>
        <dsp:cNvPr id="0" name=""/>
        <dsp:cNvSpPr/>
      </dsp:nvSpPr>
      <dsp:spPr>
        <a:xfrm>
          <a:off x="1292932" y="4166995"/>
          <a:ext cx="3127460" cy="542782"/>
        </a:xfrm>
        <a:custGeom>
          <a:avLst/>
          <a:gdLst/>
          <a:ahLst/>
          <a:cxnLst/>
          <a:rect l="0" t="0" r="0" b="0"/>
          <a:pathLst>
            <a:path>
              <a:moveTo>
                <a:pt x="3127460" y="0"/>
              </a:moveTo>
              <a:lnTo>
                <a:pt x="3127460" y="271391"/>
              </a:lnTo>
              <a:lnTo>
                <a:pt x="0" y="271391"/>
              </a:lnTo>
              <a:lnTo>
                <a:pt x="0" y="54278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99932C-C635-B74C-B672-DF874C8B2598}">
      <dsp:nvSpPr>
        <dsp:cNvPr id="0" name=""/>
        <dsp:cNvSpPr/>
      </dsp:nvSpPr>
      <dsp:spPr>
        <a:xfrm>
          <a:off x="3774223" y="2874656"/>
          <a:ext cx="1292339" cy="12923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4C90F6-4C55-EA45-B6D2-8161EDCA2FC8}">
      <dsp:nvSpPr>
        <dsp:cNvPr id="0" name=""/>
        <dsp:cNvSpPr/>
      </dsp:nvSpPr>
      <dsp:spPr>
        <a:xfrm>
          <a:off x="3774223" y="2874656"/>
          <a:ext cx="1292339" cy="12923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506F2-685E-3F44-A77F-A800A0AFE506}">
      <dsp:nvSpPr>
        <dsp:cNvPr id="0" name=""/>
        <dsp:cNvSpPr/>
      </dsp:nvSpPr>
      <dsp:spPr>
        <a:xfrm>
          <a:off x="3128054" y="3107277"/>
          <a:ext cx="2584678" cy="82709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3 types of Coding</a:t>
          </a:r>
          <a:endParaRPr lang="en-US" sz="2600" b="1" kern="1200" dirty="0"/>
        </a:p>
      </dsp:txBody>
      <dsp:txXfrm>
        <a:off x="3128054" y="3107277"/>
        <a:ext cx="2584678" cy="827097"/>
      </dsp:txXfrm>
    </dsp:sp>
    <dsp:sp modelId="{79512887-6059-D544-AEC3-9CD3C2491A5A}">
      <dsp:nvSpPr>
        <dsp:cNvPr id="0" name=""/>
        <dsp:cNvSpPr/>
      </dsp:nvSpPr>
      <dsp:spPr>
        <a:xfrm>
          <a:off x="646763" y="4709777"/>
          <a:ext cx="1292339" cy="12923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A8088-21F1-0D46-93A4-BFA0777672F1}">
      <dsp:nvSpPr>
        <dsp:cNvPr id="0" name=""/>
        <dsp:cNvSpPr/>
      </dsp:nvSpPr>
      <dsp:spPr>
        <a:xfrm>
          <a:off x="646763" y="4709777"/>
          <a:ext cx="1292339" cy="12923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5396FD-8C3E-1742-AC3B-4A9C8CA27C21}">
      <dsp:nvSpPr>
        <dsp:cNvPr id="0" name=""/>
        <dsp:cNvSpPr/>
      </dsp:nvSpPr>
      <dsp:spPr>
        <a:xfrm>
          <a:off x="593" y="4942398"/>
          <a:ext cx="2584678" cy="82709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Open (exploratory and interpretive)</a:t>
          </a:r>
          <a:endParaRPr lang="en-US" sz="2600" b="1" kern="1200" dirty="0"/>
        </a:p>
      </dsp:txBody>
      <dsp:txXfrm>
        <a:off x="593" y="4942398"/>
        <a:ext cx="2584678" cy="827097"/>
      </dsp:txXfrm>
    </dsp:sp>
    <dsp:sp modelId="{0FE01765-EA71-8146-B030-484A5682A62B}">
      <dsp:nvSpPr>
        <dsp:cNvPr id="0" name=""/>
        <dsp:cNvSpPr/>
      </dsp:nvSpPr>
      <dsp:spPr>
        <a:xfrm>
          <a:off x="3774223" y="4709777"/>
          <a:ext cx="1292339" cy="12923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672B58-9F96-B645-B4A5-CA4453BDDE6A}">
      <dsp:nvSpPr>
        <dsp:cNvPr id="0" name=""/>
        <dsp:cNvSpPr/>
      </dsp:nvSpPr>
      <dsp:spPr>
        <a:xfrm>
          <a:off x="3774223" y="4709777"/>
          <a:ext cx="1292339" cy="12923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6A4CCD-2164-1D45-A178-947767C472A2}">
      <dsp:nvSpPr>
        <dsp:cNvPr id="0" name=""/>
        <dsp:cNvSpPr/>
      </dsp:nvSpPr>
      <dsp:spPr>
        <a:xfrm>
          <a:off x="3128054" y="4942398"/>
          <a:ext cx="2584678" cy="82709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Axial (categories and subcategories)</a:t>
          </a:r>
          <a:endParaRPr lang="en-US" sz="2600" b="1" kern="1200" dirty="0"/>
        </a:p>
      </dsp:txBody>
      <dsp:txXfrm>
        <a:off x="3128054" y="4942398"/>
        <a:ext cx="2584678" cy="827097"/>
      </dsp:txXfrm>
    </dsp:sp>
    <dsp:sp modelId="{5C45CF4F-0132-8245-AC5F-BDEA7FB53243}">
      <dsp:nvSpPr>
        <dsp:cNvPr id="0" name=""/>
        <dsp:cNvSpPr/>
      </dsp:nvSpPr>
      <dsp:spPr>
        <a:xfrm>
          <a:off x="6901684" y="4709777"/>
          <a:ext cx="1292339" cy="129233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19BEDB-0898-C34B-A9D1-EA2065356877}">
      <dsp:nvSpPr>
        <dsp:cNvPr id="0" name=""/>
        <dsp:cNvSpPr/>
      </dsp:nvSpPr>
      <dsp:spPr>
        <a:xfrm>
          <a:off x="6901684" y="4709777"/>
          <a:ext cx="1292339" cy="129233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C75DA1-4BBA-5845-A831-AB78BCDE1AD1}">
      <dsp:nvSpPr>
        <dsp:cNvPr id="0" name=""/>
        <dsp:cNvSpPr/>
      </dsp:nvSpPr>
      <dsp:spPr>
        <a:xfrm>
          <a:off x="6255515" y="4942398"/>
          <a:ext cx="2584678" cy="82709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Selective (around a core category)</a:t>
          </a:r>
          <a:endParaRPr lang="en-US" sz="2600" b="1" kern="1200" dirty="0"/>
        </a:p>
      </dsp:txBody>
      <dsp:txXfrm>
        <a:off x="6255515" y="4942398"/>
        <a:ext cx="2584678" cy="8270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D1938DB-4713-D44B-8B65-389985F39A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2AAA2C-5C85-D842-8CA3-9221D0E1C2CA}" type="datetimeFigureOut">
              <a:rPr lang="en-US" smtClean="0"/>
              <a:t>2/28/11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AAA2C-5C85-D842-8CA3-9221D0E1C2CA}" type="datetimeFigureOut">
              <a:rPr lang="en-US" smtClean="0"/>
              <a:t>2/28/11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D1938DB-4713-D44B-8B65-389985F39A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AAA2C-5C85-D842-8CA3-9221D0E1C2CA}" type="datetimeFigureOut">
              <a:rPr lang="en-US" smtClean="0"/>
              <a:t>2/28/11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62AAA2C-5C85-D842-8CA3-9221D0E1C2CA}" type="datetimeFigureOut">
              <a:rPr lang="en-US" smtClean="0"/>
              <a:t>2/28/11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938DB-4713-D44B-8B65-389985F39AB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62AAA2C-5C85-D842-8CA3-9221D0E1C2CA}" type="datetimeFigureOut">
              <a:rPr lang="en-US" smtClean="0"/>
              <a:t>2/28/11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38DB-4713-D44B-8B65-389985F39AB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62AAA2C-5C85-D842-8CA3-9221D0E1C2CA}" type="datetimeFigureOut">
              <a:rPr lang="en-US" smtClean="0"/>
              <a:t>2/28/11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D1938DB-4713-D44B-8B65-389985F39A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1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microsoft.com/office/2007/relationships/diagramDrawing" Target="../diagrams/drawing4.xml"/><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Grounded Theory</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38170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3" name="Content Placeholder 2"/>
          <p:cNvSpPr>
            <a:spLocks noGrp="1"/>
          </p:cNvSpPr>
          <p:nvPr>
            <p:ph sz="half" idx="1"/>
          </p:nvPr>
        </p:nvSpPr>
        <p:spPr>
          <a:xfrm>
            <a:off x="914400" y="1735139"/>
            <a:ext cx="3566160" cy="4056062"/>
          </a:xfrm>
        </p:spPr>
        <p:txBody>
          <a:bodyPr>
            <a:noAutofit/>
          </a:bodyPr>
          <a:lstStyle/>
          <a:p>
            <a:r>
              <a:rPr lang="en-US" sz="1800" dirty="0" smtClean="0"/>
              <a:t>Interview #2:</a:t>
            </a:r>
            <a:endParaRPr lang="en-US" sz="1800" dirty="0"/>
          </a:p>
          <a:p>
            <a:pPr marL="0" indent="0">
              <a:buNone/>
            </a:pPr>
            <a:r>
              <a:rPr lang="en-US" sz="1700" dirty="0" smtClean="0"/>
              <a:t>“Creating the advisory committee to the new Ministry on Regional Development and Infrastructure is the UNDP's first new function in local government (LG) matters, and the second major </a:t>
            </a:r>
            <a:r>
              <a:rPr lang="en-US" sz="1700" dirty="0" err="1" smtClean="0"/>
              <a:t>compenent</a:t>
            </a:r>
            <a:r>
              <a:rPr lang="en-US" sz="1700" dirty="0" smtClean="0"/>
              <a:t> is creating a training framework for local authorities.  While many local NGOs are providing trainings to LG officials, there are not yet any standards for providing such assistance, and there is no coordination among these various local NGOs.  Certain areas receive a great amount of attention and others get none at all.”*</a:t>
            </a:r>
            <a:endParaRPr lang="en-US" sz="1700" dirty="0"/>
          </a:p>
        </p:txBody>
      </p:sp>
      <p:sp>
        <p:nvSpPr>
          <p:cNvPr id="4" name="Content Placeholder 3"/>
          <p:cNvSpPr>
            <a:spLocks noGrp="1"/>
          </p:cNvSpPr>
          <p:nvPr>
            <p:ph sz="half" idx="2"/>
          </p:nvPr>
        </p:nvSpPr>
        <p:spPr>
          <a:xfrm>
            <a:off x="4631267" y="1718206"/>
            <a:ext cx="3566160" cy="4056062"/>
          </a:xfrm>
        </p:spPr>
        <p:txBody>
          <a:bodyPr>
            <a:normAutofit fontScale="92500" lnSpcReduction="20000"/>
          </a:bodyPr>
          <a:lstStyle/>
          <a:p>
            <a:endParaRPr lang="en-US" sz="2400" dirty="0" smtClean="0"/>
          </a:p>
          <a:p>
            <a:r>
              <a:rPr lang="en-US" sz="2400" dirty="0" smtClean="0"/>
              <a:t>Local Government</a:t>
            </a:r>
          </a:p>
          <a:p>
            <a:r>
              <a:rPr lang="en-US" sz="2400" dirty="0" smtClean="0"/>
              <a:t>UNDP</a:t>
            </a:r>
          </a:p>
          <a:p>
            <a:r>
              <a:rPr lang="en-US" sz="2400" dirty="0" smtClean="0"/>
              <a:t>Role of NGOs as trainers</a:t>
            </a:r>
          </a:p>
          <a:p>
            <a:r>
              <a:rPr lang="en-US" sz="2400" dirty="0" smtClean="0"/>
              <a:t>Coordination problems</a:t>
            </a:r>
          </a:p>
          <a:p>
            <a:pPr marL="0" indent="0">
              <a:buNone/>
            </a:pPr>
            <a:endParaRPr lang="en-US" sz="2400" dirty="0"/>
          </a:p>
          <a:p>
            <a:pPr marL="0" indent="0">
              <a:buNone/>
            </a:pPr>
            <a:r>
              <a:rPr lang="en-US" sz="1600" dirty="0"/>
              <a:t>*Interviews taken from fieldwork completed at Transparency International Georgia. </a:t>
            </a:r>
          </a:p>
          <a:p>
            <a:pPr marL="0" indent="0">
              <a:buNone/>
            </a:pPr>
            <a:r>
              <a:rPr lang="en-US" sz="1600" dirty="0" smtClean="0"/>
              <a:t> </a:t>
            </a:r>
            <a:endParaRPr lang="en-US" sz="1600" dirty="0"/>
          </a:p>
        </p:txBody>
      </p:sp>
    </p:spTree>
    <p:extLst>
      <p:ext uri="{BB962C8B-B14F-4D97-AF65-F5344CB8AC3E}">
        <p14:creationId xmlns:p14="http://schemas.microsoft.com/office/powerpoint/2010/main" val="2149073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Developing Theory from Data</a:t>
            </a:r>
            <a:endParaRPr lang="en-US" dirty="0"/>
          </a:p>
        </p:txBody>
      </p:sp>
      <p:sp>
        <p:nvSpPr>
          <p:cNvPr id="6" name="Content Placeholder 5"/>
          <p:cNvSpPr>
            <a:spLocks noGrp="1"/>
          </p:cNvSpPr>
          <p:nvPr>
            <p:ph idx="1"/>
          </p:nvPr>
        </p:nvSpPr>
        <p:spPr/>
        <p:txBody>
          <a:bodyPr>
            <a:normAutofit lnSpcReduction="10000"/>
          </a:bodyPr>
          <a:lstStyle/>
          <a:p>
            <a:r>
              <a:rPr lang="en-US" b="1" dirty="0" smtClean="0"/>
              <a:t>Considering the new data on local government reforms, more specific questions surface:</a:t>
            </a:r>
          </a:p>
          <a:p>
            <a:pPr marL="0" indent="0">
              <a:buNone/>
            </a:pPr>
            <a:endParaRPr lang="en-US" dirty="0"/>
          </a:p>
          <a:p>
            <a:pPr>
              <a:buFont typeface="+mj-lt"/>
              <a:buAutoNum type="arabicPeriod"/>
            </a:pPr>
            <a:r>
              <a:rPr lang="en-US" dirty="0" smtClean="0"/>
              <a:t>How are government decentralization programs driven by international development agencies translated at the local level?</a:t>
            </a:r>
            <a:endParaRPr lang="en-US" dirty="0"/>
          </a:p>
          <a:p>
            <a:pPr>
              <a:buFont typeface="+mj-lt"/>
              <a:buAutoNum type="arabicPeriod"/>
            </a:pPr>
            <a:r>
              <a:rPr lang="en-US" dirty="0" smtClean="0"/>
              <a:t>How do regional and local actors in government utilize new forms of power from legal ambiguity in local government reforms?</a:t>
            </a:r>
          </a:p>
        </p:txBody>
      </p:sp>
    </p:spTree>
    <p:extLst>
      <p:ext uri="{BB962C8B-B14F-4D97-AF65-F5344CB8AC3E}">
        <p14:creationId xmlns:p14="http://schemas.microsoft.com/office/powerpoint/2010/main" val="1416983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5" name="Content Placeholder 4"/>
          <p:cNvSpPr>
            <a:spLocks noGrp="1"/>
          </p:cNvSpPr>
          <p:nvPr>
            <p:ph idx="1"/>
          </p:nvPr>
        </p:nvSpPr>
        <p:spPr/>
        <p:txBody>
          <a:bodyPr/>
          <a:lstStyle/>
          <a:p>
            <a:r>
              <a:rPr lang="en-US" dirty="0" smtClean="0"/>
              <a:t>Process of data collection and analysis occur at the same time</a:t>
            </a:r>
          </a:p>
          <a:p>
            <a:r>
              <a:rPr lang="en-US" dirty="0" smtClean="0"/>
              <a:t>New data produces new tags, theoretical units, and interview questions</a:t>
            </a:r>
          </a:p>
          <a:p>
            <a:r>
              <a:rPr lang="en-US" dirty="0" smtClean="0"/>
              <a:t>Data is constantly compared to find trends in the coding</a:t>
            </a:r>
          </a:p>
          <a:p>
            <a:r>
              <a:rPr lang="en-US" dirty="0" smtClean="0"/>
              <a:t>Theoretical abstraction a progressive operation through data collection and analysis</a:t>
            </a:r>
          </a:p>
        </p:txBody>
      </p:sp>
    </p:spTree>
    <p:extLst>
      <p:ext uri="{BB962C8B-B14F-4D97-AF65-F5344CB8AC3E}">
        <p14:creationId xmlns:p14="http://schemas.microsoft.com/office/powerpoint/2010/main" val="226907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Study</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Military </a:t>
            </a:r>
            <a:r>
              <a:rPr lang="en-US" b="1" dirty="0"/>
              <a:t>Spouse Employment : A Grounded Theory Approach to Experiences and </a:t>
            </a:r>
            <a:r>
              <a:rPr lang="en-US" b="1" dirty="0" smtClean="0"/>
              <a:t>Perceptions</a:t>
            </a:r>
          </a:p>
          <a:p>
            <a:pPr marL="0" indent="0">
              <a:buNone/>
            </a:pPr>
            <a:endParaRPr lang="en-US" b="1" dirty="0" smtClean="0"/>
          </a:p>
          <a:p>
            <a:pPr marL="0" indent="0">
              <a:buNone/>
            </a:pPr>
            <a:r>
              <a:rPr lang="en-US" b="1" dirty="0" smtClean="0"/>
              <a:t>Laura </a:t>
            </a:r>
            <a:r>
              <a:rPr lang="en-US" b="1" dirty="0" err="1" smtClean="0"/>
              <a:t>Werber</a:t>
            </a:r>
            <a:r>
              <a:rPr lang="en-US" b="1" dirty="0" smtClean="0"/>
              <a:t> </a:t>
            </a:r>
            <a:r>
              <a:rPr lang="en-US" b="1" dirty="0" err="1" smtClean="0"/>
              <a:t>Casteneda</a:t>
            </a:r>
            <a:r>
              <a:rPr lang="en-US" b="1" dirty="0" smtClean="0"/>
              <a:t> and Margaret C. Harrell</a:t>
            </a:r>
            <a:endParaRPr lang="en-US" b="1" dirty="0"/>
          </a:p>
          <a:p>
            <a:pPr marL="0" indent="0">
              <a:buNone/>
            </a:pPr>
            <a:endParaRPr lang="en-US" b="1" dirty="0" smtClean="0"/>
          </a:p>
          <a:p>
            <a:endParaRPr lang="en-US" b="1" dirty="0"/>
          </a:p>
        </p:txBody>
      </p:sp>
    </p:spTree>
    <p:extLst>
      <p:ext uri="{BB962C8B-B14F-4D97-AF65-F5344CB8AC3E}">
        <p14:creationId xmlns:p14="http://schemas.microsoft.com/office/powerpoint/2010/main" val="23810067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p:txBody>
          <a:bodyPr/>
          <a:lstStyle/>
          <a:p>
            <a:r>
              <a:rPr lang="en-US" dirty="0" smtClean="0"/>
              <a:t>Theory matches realities in the field</a:t>
            </a:r>
          </a:p>
          <a:p>
            <a:r>
              <a:rPr lang="en-US" dirty="0" smtClean="0"/>
              <a:t>Generalizability</a:t>
            </a:r>
          </a:p>
          <a:p>
            <a:r>
              <a:rPr lang="en-US" dirty="0" smtClean="0"/>
              <a:t>Theoretical abstractions remain constantly evaluated and verified through research in the field</a:t>
            </a:r>
          </a:p>
          <a:p>
            <a:r>
              <a:rPr lang="en-US" dirty="0" smtClean="0"/>
              <a:t>Structured approach to analyzing qualitative </a:t>
            </a:r>
            <a:r>
              <a:rPr lang="en-US" dirty="0" smtClean="0"/>
              <a:t>data</a:t>
            </a:r>
          </a:p>
          <a:p>
            <a:r>
              <a:rPr lang="en-US" dirty="0" smtClean="0"/>
              <a:t>Can provide useful structural analysis in a mixed methods approach</a:t>
            </a:r>
            <a:endParaRPr lang="en-US" dirty="0"/>
          </a:p>
        </p:txBody>
      </p:sp>
    </p:spTree>
    <p:extLst>
      <p:ext uri="{BB962C8B-B14F-4D97-AF65-F5344CB8AC3E}">
        <p14:creationId xmlns:p14="http://schemas.microsoft.com/office/powerpoint/2010/main" val="126891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p:txBody>
          <a:bodyPr/>
          <a:lstStyle/>
          <a:p>
            <a:r>
              <a:rPr lang="en-US" dirty="0" smtClean="0"/>
              <a:t>Time in the field</a:t>
            </a:r>
          </a:p>
          <a:p>
            <a:r>
              <a:rPr lang="en-US" dirty="0" smtClean="0"/>
              <a:t>Consistency of data/samples (esp. when time is short)</a:t>
            </a:r>
          </a:p>
          <a:p>
            <a:r>
              <a:rPr lang="en-US" dirty="0" smtClean="0"/>
              <a:t>Logistical difficulties</a:t>
            </a:r>
          </a:p>
          <a:p>
            <a:r>
              <a:rPr lang="en-US" dirty="0" smtClean="0"/>
              <a:t>Reproduction </a:t>
            </a:r>
            <a:r>
              <a:rPr lang="en-US" dirty="0" smtClean="0"/>
              <a:t>and verification nearly impossible: readers have no way of judging the analytical process</a:t>
            </a:r>
          </a:p>
          <a:p>
            <a:r>
              <a:rPr lang="en-US" dirty="0" smtClean="0"/>
              <a:t>Researcher </a:t>
            </a:r>
            <a:r>
              <a:rPr lang="en-US" dirty="0" smtClean="0"/>
              <a:t>bias</a:t>
            </a:r>
            <a:endParaRPr lang="en-US" dirty="0" smtClean="0"/>
          </a:p>
          <a:p>
            <a:r>
              <a:rPr lang="en-US" dirty="0" smtClean="0"/>
              <a:t>Lack of definition: a method within a method</a:t>
            </a:r>
            <a:endParaRPr lang="en-US" dirty="0"/>
          </a:p>
        </p:txBody>
      </p:sp>
    </p:spTree>
    <p:extLst>
      <p:ext uri="{BB962C8B-B14F-4D97-AF65-F5344CB8AC3E}">
        <p14:creationId xmlns:p14="http://schemas.microsoft.com/office/powerpoint/2010/main" val="4163368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Theory in My Research</a:t>
            </a:r>
            <a:endParaRPr lang="en-US" dirty="0"/>
          </a:p>
        </p:txBody>
      </p:sp>
      <p:sp>
        <p:nvSpPr>
          <p:cNvPr id="3" name="Content Placeholder 2"/>
          <p:cNvSpPr>
            <a:spLocks noGrp="1"/>
          </p:cNvSpPr>
          <p:nvPr>
            <p:ph idx="1"/>
          </p:nvPr>
        </p:nvSpPr>
        <p:spPr/>
        <p:txBody>
          <a:bodyPr/>
          <a:lstStyle/>
          <a:p>
            <a:endParaRPr lang="en-US" dirty="0" smtClean="0"/>
          </a:p>
          <a:p>
            <a:r>
              <a:rPr lang="en-US" dirty="0" smtClean="0"/>
              <a:t>Will this be a useful method in the field for me?</a:t>
            </a:r>
          </a:p>
          <a:p>
            <a:r>
              <a:rPr lang="en-US" dirty="0" smtClean="0"/>
              <a:t>How importantly do time and scale factor into my decision to use grounded theory or not?</a:t>
            </a:r>
          </a:p>
          <a:p>
            <a:r>
              <a:rPr lang="en-US" dirty="0" smtClean="0"/>
              <a:t>Can I avoid common pitfalls of grounded theory research in my work?</a:t>
            </a:r>
            <a:endParaRPr lang="en-US" dirty="0"/>
          </a:p>
        </p:txBody>
      </p:sp>
    </p:spTree>
    <p:extLst>
      <p:ext uri="{BB962C8B-B14F-4D97-AF65-F5344CB8AC3E}">
        <p14:creationId xmlns:p14="http://schemas.microsoft.com/office/powerpoint/2010/main" val="3048090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3238"/>
            <a:ext cx="7313613" cy="868362"/>
          </a:xfrm>
        </p:spPr>
        <p:txBody>
          <a:bodyPr/>
          <a:lstStyle/>
          <a:p>
            <a:r>
              <a:rPr lang="en-US" dirty="0" smtClean="0"/>
              <a:t>				 Useful Resources</a:t>
            </a:r>
            <a:endParaRPr lang="en-US" dirty="0"/>
          </a:p>
        </p:txBody>
      </p:sp>
      <p:pic>
        <p:nvPicPr>
          <p:cNvPr id="6" name="Content Placeholder 5"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l="-88138" r="-88138"/>
          <a:stretch>
            <a:fillRect/>
          </a:stretch>
        </p:blipFill>
        <p:spPr>
          <a:xfrm>
            <a:off x="-2116666" y="1735138"/>
            <a:ext cx="7313613" cy="4056062"/>
          </a:xfrm>
          <a:effectLst>
            <a:glow rad="139700">
              <a:schemeClr val="accent2">
                <a:satMod val="175000"/>
                <a:alpha val="40000"/>
              </a:schemeClr>
            </a:glow>
          </a:effectLst>
        </p:spPr>
      </p:pic>
      <p:pic>
        <p:nvPicPr>
          <p:cNvPr id="8" name="Picture 7" descr="Pictur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967" y="1735138"/>
            <a:ext cx="2825572" cy="4056062"/>
          </a:xfrm>
          <a:prstGeom prst="rect">
            <a:avLst/>
          </a:prstGeom>
          <a:effectLst>
            <a:glow rad="139700">
              <a:schemeClr val="accent2">
                <a:satMod val="175000"/>
                <a:alpha val="40000"/>
              </a:schemeClr>
            </a:glow>
          </a:effectLst>
        </p:spPr>
      </p:pic>
      <p:pic>
        <p:nvPicPr>
          <p:cNvPr id="9" name="Picture 8" descr="Picture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1" y="1690160"/>
            <a:ext cx="2645832" cy="4101040"/>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8746629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Castaneda, Laura W. and Margaret C. </a:t>
            </a:r>
            <a:r>
              <a:rPr lang="en-US" dirty="0" err="1"/>
              <a:t>Harell</a:t>
            </a:r>
            <a:r>
              <a:rPr lang="en-US" dirty="0"/>
              <a:t>. 2008. Military 	Spouse Employment: A Grounded Theory Approach to 	Experiences and Perceptions. </a:t>
            </a:r>
            <a:r>
              <a:rPr lang="en-US" i="1" dirty="0"/>
              <a:t>Armed Forces and Society </a:t>
            </a:r>
            <a:r>
              <a:rPr lang="en-US" dirty="0"/>
              <a:t>34: 	389-416</a:t>
            </a:r>
            <a:r>
              <a:rPr lang="en-US" dirty="0" smtClean="0"/>
              <a:t>.</a:t>
            </a:r>
          </a:p>
          <a:p>
            <a:r>
              <a:rPr lang="en-US" dirty="0"/>
              <a:t>Corbin, Juliet and Anselm Strauss. 1990. Grounded Theory </a:t>
            </a:r>
            <a:r>
              <a:rPr lang="en-US" dirty="0" smtClean="0"/>
              <a:t>	Research</a:t>
            </a:r>
            <a:r>
              <a:rPr lang="en-US" dirty="0"/>
              <a:t>: Procedures, Canons, and Evaluative Criteria. </a:t>
            </a:r>
            <a:r>
              <a:rPr lang="en-US" dirty="0" smtClean="0"/>
              <a:t>	</a:t>
            </a:r>
            <a:r>
              <a:rPr lang="en-US" i="1" dirty="0" smtClean="0"/>
              <a:t>Qualitative </a:t>
            </a:r>
            <a:r>
              <a:rPr lang="en-US" i="1" dirty="0"/>
              <a:t>Sociology </a:t>
            </a:r>
            <a:r>
              <a:rPr lang="en-US" dirty="0"/>
              <a:t>13, no. 1: </a:t>
            </a:r>
            <a:r>
              <a:rPr lang="en-US" dirty="0" smtClean="0"/>
              <a:t>3</a:t>
            </a:r>
            <a:r>
              <a:rPr lang="en-US" dirty="0"/>
              <a:t>-21</a:t>
            </a:r>
            <a:r>
              <a:rPr lang="en-US" dirty="0" smtClean="0"/>
              <a:t>.</a:t>
            </a:r>
            <a:endParaRPr lang="en-US" dirty="0" smtClean="0"/>
          </a:p>
          <a:p>
            <a:r>
              <a:rPr lang="en-US" dirty="0" smtClean="0"/>
              <a:t>Creswell, John W. 2009. </a:t>
            </a:r>
            <a:r>
              <a:rPr lang="en-US" i="1" dirty="0" smtClean="0"/>
              <a:t>Research Design: Qualitative, 		Quantitative, and Mixed Methods </a:t>
            </a:r>
            <a:r>
              <a:rPr lang="en-US" i="1" dirty="0" err="1" smtClean="0"/>
              <a:t>Approahces</a:t>
            </a:r>
            <a:r>
              <a:rPr lang="en-US" i="1" dirty="0" smtClean="0"/>
              <a:t>. </a:t>
            </a:r>
            <a:r>
              <a:rPr lang="en-US" dirty="0" smtClean="0"/>
              <a:t>New York: Sage 	Publications.</a:t>
            </a:r>
          </a:p>
          <a:p>
            <a:r>
              <a:rPr lang="en-US" dirty="0" smtClean="0"/>
              <a:t>Strauss, Anselm and Juliet Corbin. 2008. </a:t>
            </a:r>
            <a:r>
              <a:rPr lang="en-US" i="1" dirty="0" smtClean="0"/>
              <a:t>Basics of Qualitative 	Research</a:t>
            </a:r>
            <a:r>
              <a:rPr lang="en-US" dirty="0" smtClean="0"/>
              <a:t>. New York: Sage Publications.</a:t>
            </a:r>
          </a:p>
        </p:txBody>
      </p:sp>
    </p:spTree>
    <p:extLst>
      <p:ext uri="{BB962C8B-B14F-4D97-AF65-F5344CB8AC3E}">
        <p14:creationId xmlns:p14="http://schemas.microsoft.com/office/powerpoint/2010/main" val="3345163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smtClean="0"/>
              <a:t>Thank you!</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08487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Grounded Theory?</a:t>
            </a:r>
            <a:endParaRPr lang="en-US" dirty="0"/>
          </a:p>
        </p:txBody>
      </p:sp>
      <p:sp>
        <p:nvSpPr>
          <p:cNvPr id="3" name="Content Placeholder 2"/>
          <p:cNvSpPr>
            <a:spLocks noGrp="1"/>
          </p:cNvSpPr>
          <p:nvPr>
            <p:ph idx="1"/>
          </p:nvPr>
        </p:nvSpPr>
        <p:spPr/>
        <p:txBody>
          <a:bodyPr/>
          <a:lstStyle/>
          <a:p>
            <a:endParaRPr lang="en-US" dirty="0" smtClean="0"/>
          </a:p>
          <a:p>
            <a:r>
              <a:rPr lang="en-US" sz="3200" dirty="0" smtClean="0"/>
              <a:t>“</a:t>
            </a:r>
            <a:r>
              <a:rPr lang="en-US" sz="3200" dirty="0" smtClean="0"/>
              <a:t>Theory derived from data, systematically gathered and analyzed through the research project” </a:t>
            </a:r>
            <a:r>
              <a:rPr lang="en-US" sz="3200" dirty="0" smtClean="0"/>
              <a:t>(</a:t>
            </a:r>
            <a:r>
              <a:rPr lang="en-US" sz="3200" dirty="0" smtClean="0"/>
              <a:t>Corbin and Strauss 2008, 12</a:t>
            </a:r>
            <a:r>
              <a:rPr lang="en-US" sz="3200" dirty="0" smtClean="0"/>
              <a:t>)</a:t>
            </a:r>
            <a:r>
              <a:rPr lang="en-US" sz="3200" dirty="0" smtClean="0"/>
              <a:t>.</a:t>
            </a:r>
          </a:p>
          <a:p>
            <a:r>
              <a:rPr lang="en-US" sz="3200" dirty="0" smtClean="0"/>
              <a:t>“All in the data” approach</a:t>
            </a:r>
            <a:endParaRPr lang="en-US" sz="3200" dirty="0"/>
          </a:p>
        </p:txBody>
      </p:sp>
    </p:spTree>
    <p:extLst>
      <p:ext uri="{BB962C8B-B14F-4D97-AF65-F5344CB8AC3E}">
        <p14:creationId xmlns:p14="http://schemas.microsoft.com/office/powerpoint/2010/main" val="1552420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graphicFrame>
        <p:nvGraphicFramePr>
          <p:cNvPr id="4" name="Diagram 3"/>
          <p:cNvGraphicFramePr/>
          <p:nvPr>
            <p:extLst>
              <p:ext uri="{D42A27DB-BD31-4B8C-83A1-F6EECF244321}">
                <p14:modId xmlns:p14="http://schemas.microsoft.com/office/powerpoint/2010/main" val="1049355269"/>
              </p:ext>
            </p:extLst>
          </p:nvPr>
        </p:nvGraphicFramePr>
        <p:xfrm>
          <a:off x="1524000" y="19896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68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“Traditional” Qualitative Research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4356879"/>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953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Grounded Theory Approach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2631904"/>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950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Begin?</a:t>
            </a:r>
            <a:endParaRPr lang="en-US" dirty="0"/>
          </a:p>
        </p:txBody>
      </p:sp>
      <p:sp>
        <p:nvSpPr>
          <p:cNvPr id="3" name="Content Placeholder 2"/>
          <p:cNvSpPr>
            <a:spLocks noGrp="1"/>
          </p:cNvSpPr>
          <p:nvPr>
            <p:ph idx="1"/>
          </p:nvPr>
        </p:nvSpPr>
        <p:spPr/>
        <p:txBody>
          <a:bodyPr/>
          <a:lstStyle/>
          <a:p>
            <a:r>
              <a:rPr lang="en-US" dirty="0" smtClean="0"/>
              <a:t>Preliminary Observations drive the first steps of research</a:t>
            </a:r>
          </a:p>
          <a:p>
            <a:r>
              <a:rPr lang="en-US" dirty="0" smtClean="0"/>
              <a:t>Groups, individuals, communities, and organizations selected by the phenomenon/concept they represent</a:t>
            </a:r>
          </a:p>
          <a:p>
            <a:r>
              <a:rPr lang="en-US" dirty="0" smtClean="0"/>
              <a:t>Research </a:t>
            </a:r>
            <a:r>
              <a:rPr lang="en-US" dirty="0"/>
              <a:t>i</a:t>
            </a:r>
            <a:r>
              <a:rPr lang="en-US" dirty="0" smtClean="0"/>
              <a:t>deas gain focus through theoretical sampling</a:t>
            </a:r>
          </a:p>
          <a:p>
            <a:r>
              <a:rPr lang="en-US" dirty="0" smtClean="0"/>
              <a:t>Theoretical abstraction takes course over entire research process </a:t>
            </a:r>
          </a:p>
          <a:p>
            <a:r>
              <a:rPr lang="en-US" dirty="0" smtClean="0"/>
              <a:t>Coding and constant comparison of the data essential</a:t>
            </a:r>
          </a:p>
          <a:p>
            <a:pPr marL="0" indent="0">
              <a:buNone/>
            </a:pPr>
            <a:endParaRPr lang="en-US" dirty="0" smtClean="0"/>
          </a:p>
          <a:p>
            <a:endParaRPr lang="en-US" dirty="0" smtClean="0"/>
          </a:p>
        </p:txBody>
      </p:sp>
    </p:spTree>
    <p:extLst>
      <p:ext uri="{BB962C8B-B14F-4D97-AF65-F5344CB8AC3E}">
        <p14:creationId xmlns:p14="http://schemas.microsoft.com/office/powerpoint/2010/main" val="2300432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3" name="Content Placeholder 2"/>
          <p:cNvSpPr>
            <a:spLocks noGrp="1"/>
          </p:cNvSpPr>
          <p:nvPr>
            <p:ph idx="1"/>
          </p:nvPr>
        </p:nvSpPr>
        <p:spPr/>
        <p:txBody>
          <a:bodyPr/>
          <a:lstStyle/>
          <a:p>
            <a:r>
              <a:rPr lang="en-US" dirty="0" smtClean="0"/>
              <a:t>Coding is the fundamental analytic process in grounded theory</a:t>
            </a:r>
          </a:p>
          <a:p>
            <a:r>
              <a:rPr lang="en-US" dirty="0" smtClean="0"/>
              <a:t>Units of Analysis</a:t>
            </a:r>
            <a:endParaRPr lang="en-US" dirty="0"/>
          </a:p>
          <a:p>
            <a:endParaRPr lang="en-US" dirty="0" smtClean="0"/>
          </a:p>
        </p:txBody>
      </p:sp>
      <p:graphicFrame>
        <p:nvGraphicFramePr>
          <p:cNvPr id="6" name="Diagram 5"/>
          <p:cNvGraphicFramePr/>
          <p:nvPr>
            <p:extLst>
              <p:ext uri="{D42A27DB-BD31-4B8C-83A1-F6EECF244321}">
                <p14:modId xmlns:p14="http://schemas.microsoft.com/office/powerpoint/2010/main" val="1547980648"/>
              </p:ext>
            </p:extLst>
          </p:nvPr>
        </p:nvGraphicFramePr>
        <p:xfrm>
          <a:off x="169333" y="503238"/>
          <a:ext cx="8840787" cy="8876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720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4" name="Content Placeholder 3"/>
          <p:cNvSpPr>
            <a:spLocks noGrp="1"/>
          </p:cNvSpPr>
          <p:nvPr>
            <p:ph sz="half" idx="1"/>
          </p:nvPr>
        </p:nvSpPr>
        <p:spPr>
          <a:xfrm>
            <a:off x="1014307" y="1548873"/>
            <a:ext cx="3566160" cy="4056062"/>
          </a:xfrm>
        </p:spPr>
        <p:txBody>
          <a:bodyPr>
            <a:noAutofit/>
          </a:bodyPr>
          <a:lstStyle/>
          <a:p>
            <a:pPr marL="0" indent="0">
              <a:buNone/>
            </a:pPr>
            <a:r>
              <a:rPr lang="en-US" sz="1800" dirty="0" smtClean="0"/>
              <a:t>Sample Interview #1:</a:t>
            </a:r>
          </a:p>
          <a:p>
            <a:pPr marL="0" indent="0">
              <a:buNone/>
            </a:pPr>
            <a:r>
              <a:rPr lang="en-US" sz="1800" dirty="0" smtClean="0"/>
              <a:t>"</a:t>
            </a:r>
            <a:r>
              <a:rPr lang="en-US" sz="1800" dirty="0"/>
              <a:t>The problem with the reforms is that it gives nearly all of the attention to </a:t>
            </a:r>
            <a:r>
              <a:rPr lang="en-US" sz="1800" dirty="0" smtClean="0"/>
              <a:t>municipal local government.</a:t>
            </a:r>
            <a:r>
              <a:rPr lang="en-US" sz="1800" dirty="0"/>
              <a:t>  What is a regional government is not clearly defined.  For example, the only law that defines the role of the governor is in Law of Supervision.  In fact, the governors own title is unclear within the legal </a:t>
            </a:r>
            <a:r>
              <a:rPr lang="en-US" sz="1800" dirty="0" smtClean="0"/>
              <a:t>language.</a:t>
            </a:r>
            <a:r>
              <a:rPr lang="en-US" sz="1800" dirty="0"/>
              <a:t>  The governor also oversees many things in local government that have no legal mandate.  There has been no thinking, requirements, or resources on a regional development strategy to this point</a:t>
            </a:r>
            <a:r>
              <a:rPr lang="en-US" sz="1800" dirty="0" smtClean="0"/>
              <a:t>.”*</a:t>
            </a:r>
          </a:p>
        </p:txBody>
      </p:sp>
      <p:sp>
        <p:nvSpPr>
          <p:cNvPr id="5" name="Content Placeholder 4"/>
          <p:cNvSpPr>
            <a:spLocks noGrp="1"/>
          </p:cNvSpPr>
          <p:nvPr>
            <p:ph sz="half" idx="2"/>
          </p:nvPr>
        </p:nvSpPr>
        <p:spPr/>
        <p:txBody>
          <a:bodyPr>
            <a:normAutofit fontScale="70000" lnSpcReduction="20000"/>
          </a:bodyPr>
          <a:lstStyle/>
          <a:p>
            <a:endParaRPr lang="en-US" sz="3600" dirty="0" smtClean="0"/>
          </a:p>
          <a:p>
            <a:r>
              <a:rPr lang="en-US" sz="3100" dirty="0" smtClean="0"/>
              <a:t>Local Government</a:t>
            </a:r>
          </a:p>
          <a:p>
            <a:r>
              <a:rPr lang="en-US" sz="3100" dirty="0" smtClean="0"/>
              <a:t>Regional Government</a:t>
            </a:r>
          </a:p>
          <a:p>
            <a:r>
              <a:rPr lang="en-US" sz="3100" dirty="0" smtClean="0"/>
              <a:t>Reforms</a:t>
            </a:r>
          </a:p>
          <a:p>
            <a:r>
              <a:rPr lang="en-US" sz="3100" dirty="0" smtClean="0"/>
              <a:t>Lack of Legal Clarity</a:t>
            </a:r>
          </a:p>
          <a:p>
            <a:endParaRPr lang="en-US" sz="2400" dirty="0" smtClean="0"/>
          </a:p>
          <a:p>
            <a:endParaRPr lang="en-US" sz="2400" dirty="0"/>
          </a:p>
          <a:p>
            <a:pPr marL="0" indent="0">
              <a:buNone/>
            </a:pPr>
            <a:r>
              <a:rPr lang="en-US" sz="1400" dirty="0" smtClean="0"/>
              <a:t>*Interviews taken from fieldwork completed at Transparency International Georgia.</a:t>
            </a:r>
            <a:r>
              <a:rPr lang="en-US" sz="2400" dirty="0" smtClean="0"/>
              <a:t> </a:t>
            </a:r>
          </a:p>
        </p:txBody>
      </p:sp>
    </p:spTree>
    <p:extLst>
      <p:ext uri="{BB962C8B-B14F-4D97-AF65-F5344CB8AC3E}">
        <p14:creationId xmlns:p14="http://schemas.microsoft.com/office/powerpoint/2010/main" val="1148380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3" name="Content Placeholder 2"/>
          <p:cNvSpPr>
            <a:spLocks noGrp="1"/>
          </p:cNvSpPr>
          <p:nvPr>
            <p:ph sz="half" idx="1"/>
          </p:nvPr>
        </p:nvSpPr>
        <p:spPr/>
        <p:txBody>
          <a:bodyPr/>
          <a:lstStyle/>
          <a:p>
            <a:r>
              <a:rPr lang="en-US" dirty="0" smtClean="0"/>
              <a:t>Considering interview #1:</a:t>
            </a:r>
          </a:p>
          <a:p>
            <a:r>
              <a:rPr lang="en-US" dirty="0" smtClean="0"/>
              <a:t>How have reforms to decentralize government been realized at the local and regional </a:t>
            </a:r>
            <a:r>
              <a:rPr lang="en-US" dirty="0" err="1" smtClean="0"/>
              <a:t>levesl</a:t>
            </a:r>
            <a:r>
              <a:rPr lang="en-US" dirty="0" smtClean="0"/>
              <a:t>?</a:t>
            </a:r>
          </a:p>
          <a:p>
            <a:r>
              <a:rPr lang="en-US" dirty="0" smtClean="0"/>
              <a:t>What officials play the largest role in interpreting these reforms?</a:t>
            </a:r>
          </a:p>
          <a:p>
            <a:endParaRPr lang="en-US" dirty="0"/>
          </a:p>
        </p:txBody>
      </p:sp>
      <p:sp>
        <p:nvSpPr>
          <p:cNvPr id="4" name="Content Placeholder 3"/>
          <p:cNvSpPr>
            <a:spLocks noGrp="1"/>
          </p:cNvSpPr>
          <p:nvPr>
            <p:ph sz="half" idx="2"/>
          </p:nvPr>
        </p:nvSpPr>
        <p:spPr/>
        <p:txBody>
          <a:bodyPr/>
          <a:lstStyle/>
          <a:p>
            <a:endParaRPr lang="en-US" sz="3200" dirty="0"/>
          </a:p>
          <a:p>
            <a:r>
              <a:rPr lang="en-US" sz="2400" dirty="0"/>
              <a:t>Local </a:t>
            </a:r>
            <a:r>
              <a:rPr lang="en-US" sz="2400" dirty="0" smtClean="0"/>
              <a:t>Government</a:t>
            </a:r>
          </a:p>
          <a:p>
            <a:r>
              <a:rPr lang="en-US" sz="2400" dirty="0" smtClean="0"/>
              <a:t>Regional Government</a:t>
            </a:r>
            <a:endParaRPr lang="en-US" sz="2400" dirty="0"/>
          </a:p>
          <a:p>
            <a:r>
              <a:rPr lang="en-US" sz="2400" dirty="0"/>
              <a:t>Reforms</a:t>
            </a:r>
          </a:p>
          <a:p>
            <a:r>
              <a:rPr lang="en-US" sz="2400" dirty="0"/>
              <a:t>Lack of Legal Clarity </a:t>
            </a:r>
          </a:p>
          <a:p>
            <a:pPr marL="0" indent="0">
              <a:buNone/>
            </a:pPr>
            <a:endParaRPr lang="en-US" dirty="0"/>
          </a:p>
        </p:txBody>
      </p:sp>
    </p:spTree>
    <p:extLst>
      <p:ext uri="{BB962C8B-B14F-4D97-AF65-F5344CB8AC3E}">
        <p14:creationId xmlns:p14="http://schemas.microsoft.com/office/powerpoint/2010/main" val="5410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313</TotalTime>
  <Words>650</Words>
  <Application>Microsoft Macintosh PowerPoint</Application>
  <PresentationFormat>On-screen Show (4:3)</PresentationFormat>
  <Paragraphs>106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Inkwell</vt:lpstr>
      <vt:lpstr>Grounded Theory</vt:lpstr>
      <vt:lpstr>What is Grounded Theory?</vt:lpstr>
      <vt:lpstr>Data Sources</vt:lpstr>
      <vt:lpstr>A “Traditional” Qualitative Research Model</vt:lpstr>
      <vt:lpstr>Grounded Theory Approach</vt:lpstr>
      <vt:lpstr>Where Do We Begin?</vt:lpstr>
      <vt:lpstr>Coding</vt:lpstr>
      <vt:lpstr>Coding</vt:lpstr>
      <vt:lpstr>Coding</vt:lpstr>
      <vt:lpstr>Coding</vt:lpstr>
      <vt:lpstr>Developing Theory from Data</vt:lpstr>
      <vt:lpstr>Coding</vt:lpstr>
      <vt:lpstr>Example Study</vt:lpstr>
      <vt:lpstr>Strengths</vt:lpstr>
      <vt:lpstr>Limitations </vt:lpstr>
      <vt:lpstr>Grounded Theory in My Research</vt:lpstr>
      <vt:lpstr>     Useful Resources</vt:lpstr>
      <vt:lpstr>References</vt:lpstr>
      <vt:lpstr>Thank you!</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Grounded Theory</dc:title>
  <dc:creator>Austin Cowley</dc:creator>
  <cp:lastModifiedBy>Austin Cowley</cp:lastModifiedBy>
  <cp:revision>32</cp:revision>
  <dcterms:created xsi:type="dcterms:W3CDTF">2011-02-28T09:59:41Z</dcterms:created>
  <dcterms:modified xsi:type="dcterms:W3CDTF">2011-02-28T15:16:26Z</dcterms:modified>
</cp:coreProperties>
</file>