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78" r:id="rId3"/>
    <p:sldId id="260" r:id="rId4"/>
    <p:sldId id="271" r:id="rId5"/>
    <p:sldId id="262" r:id="rId6"/>
    <p:sldId id="276" r:id="rId7"/>
    <p:sldId id="277" r:id="rId8"/>
    <p:sldId id="270" r:id="rId9"/>
    <p:sldId id="272" r:id="rId10"/>
    <p:sldId id="279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shuka" initials="A" lastIdx="5" clrIdx="0"/>
  <p:cmAuthor id="1" name="Geetika Geetika" initials="GG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15" autoAdjust="0"/>
  </p:normalViewPr>
  <p:slideViewPr>
    <p:cSldViewPr>
      <p:cViewPr varScale="1">
        <p:scale>
          <a:sx n="42" d="100"/>
          <a:sy n="42" d="100"/>
        </p:scale>
        <p:origin x="67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46C0ED-3813-4E73-937B-0B499243E8F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D909A64B-6A30-44E2-A4B8-E70770785A21}">
      <dgm:prSet phldrT="[Text]" custT="1"/>
      <dgm:spPr/>
      <dgm:t>
        <a:bodyPr/>
        <a:lstStyle/>
        <a:p>
          <a:r>
            <a:rPr lang="en-AU" sz="1600" dirty="0" smtClean="0"/>
            <a:t>Funds</a:t>
          </a:r>
          <a:endParaRPr lang="en-AU" sz="1600" dirty="0"/>
        </a:p>
      </dgm:t>
    </dgm:pt>
    <dgm:pt modelId="{1C9F87E1-F8F2-48D4-A737-E98EF2DB2983}" type="parTrans" cxnId="{3AD86BBE-18D9-48E2-A926-A2D7BECCE0C4}">
      <dgm:prSet/>
      <dgm:spPr/>
      <dgm:t>
        <a:bodyPr/>
        <a:lstStyle/>
        <a:p>
          <a:endParaRPr lang="en-AU"/>
        </a:p>
      </dgm:t>
    </dgm:pt>
    <dgm:pt modelId="{D4FF65AA-7B62-450C-B01E-AC583DA84BC7}" type="sibTrans" cxnId="{3AD86BBE-18D9-48E2-A926-A2D7BECCE0C4}">
      <dgm:prSet/>
      <dgm:spPr/>
      <dgm:t>
        <a:bodyPr/>
        <a:lstStyle/>
        <a:p>
          <a:endParaRPr lang="en-AU"/>
        </a:p>
      </dgm:t>
    </dgm:pt>
    <dgm:pt modelId="{28CEF902-6ED8-4227-843F-2D23D02BE366}">
      <dgm:prSet phldrT="[Text]" custT="1"/>
      <dgm:spPr/>
      <dgm:t>
        <a:bodyPr/>
        <a:lstStyle/>
        <a:p>
          <a:pPr marL="266700" indent="-26670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AU" sz="1400" dirty="0" smtClean="0"/>
            <a:t>Funds are needed for conducting training, education and capacity building across all sectors and at all levels and across multiple disciplines</a:t>
          </a:r>
          <a:endParaRPr lang="en-AU" sz="1400" dirty="0"/>
        </a:p>
      </dgm:t>
    </dgm:pt>
    <dgm:pt modelId="{2DEA6D6C-0B04-4DBB-8F77-AA465318E0FF}" type="parTrans" cxnId="{2D77493B-4517-4900-837F-C7AFE3D988B8}">
      <dgm:prSet/>
      <dgm:spPr/>
      <dgm:t>
        <a:bodyPr/>
        <a:lstStyle/>
        <a:p>
          <a:endParaRPr lang="en-AU"/>
        </a:p>
      </dgm:t>
    </dgm:pt>
    <dgm:pt modelId="{6CE01309-6D95-4845-96BE-BF6D16F8B8C6}" type="sibTrans" cxnId="{2D77493B-4517-4900-837F-C7AFE3D988B8}">
      <dgm:prSet/>
      <dgm:spPr/>
      <dgm:t>
        <a:bodyPr/>
        <a:lstStyle/>
        <a:p>
          <a:endParaRPr lang="en-AU"/>
        </a:p>
      </dgm:t>
    </dgm:pt>
    <dgm:pt modelId="{47A32D24-B671-4AA3-9E67-558C7241887C}">
      <dgm:prSet phldrT="[Text]" custT="1"/>
      <dgm:spPr/>
      <dgm:t>
        <a:bodyPr/>
        <a:lstStyle/>
        <a:p>
          <a:r>
            <a:rPr lang="en-AU" sz="1600" dirty="0" smtClean="0"/>
            <a:t>Awareness</a:t>
          </a:r>
          <a:endParaRPr lang="en-AU" sz="1600" dirty="0"/>
        </a:p>
      </dgm:t>
    </dgm:pt>
    <dgm:pt modelId="{A6C8329D-21BC-4A34-809F-6314CBCEEC42}" type="parTrans" cxnId="{EDC7715B-BA6C-4400-9146-92C0FBC1A74F}">
      <dgm:prSet/>
      <dgm:spPr/>
      <dgm:t>
        <a:bodyPr/>
        <a:lstStyle/>
        <a:p>
          <a:endParaRPr lang="en-AU"/>
        </a:p>
      </dgm:t>
    </dgm:pt>
    <dgm:pt modelId="{F9A0B0F8-F51F-40DA-B055-7B70D89C270B}" type="sibTrans" cxnId="{EDC7715B-BA6C-4400-9146-92C0FBC1A74F}">
      <dgm:prSet/>
      <dgm:spPr/>
      <dgm:t>
        <a:bodyPr/>
        <a:lstStyle/>
        <a:p>
          <a:endParaRPr lang="en-AU"/>
        </a:p>
      </dgm:t>
    </dgm:pt>
    <dgm:pt modelId="{5D31890C-C7A4-429B-B06E-24030907651A}">
      <dgm:prSet phldrT="[Text]" custT="1"/>
      <dgm:spPr/>
      <dgm:t>
        <a:bodyPr/>
        <a:lstStyle/>
        <a:p>
          <a:pPr marL="266700" indent="-266700"/>
          <a:r>
            <a:rPr lang="en-AU" sz="1400" dirty="0" smtClean="0"/>
            <a:t>Stakeholders/government involvement is essential</a:t>
          </a:r>
          <a:endParaRPr lang="en-AU" sz="1400" dirty="0"/>
        </a:p>
      </dgm:t>
    </dgm:pt>
    <dgm:pt modelId="{CF2C7EA5-2017-48DA-9AFD-637F14D55F6F}" type="parTrans" cxnId="{D9831FCC-F0D6-4E04-926D-53A85DCD5F67}">
      <dgm:prSet/>
      <dgm:spPr/>
      <dgm:t>
        <a:bodyPr/>
        <a:lstStyle/>
        <a:p>
          <a:endParaRPr lang="en-AU"/>
        </a:p>
      </dgm:t>
    </dgm:pt>
    <dgm:pt modelId="{73B1FC94-774C-4C84-95E2-EA783D87C7C4}" type="sibTrans" cxnId="{D9831FCC-F0D6-4E04-926D-53A85DCD5F67}">
      <dgm:prSet/>
      <dgm:spPr/>
      <dgm:t>
        <a:bodyPr/>
        <a:lstStyle/>
        <a:p>
          <a:endParaRPr lang="en-AU"/>
        </a:p>
      </dgm:t>
    </dgm:pt>
    <dgm:pt modelId="{037CA0E6-83D7-45AB-9862-5FE98D8D0F25}">
      <dgm:prSet phldrT="[Text]" custT="1"/>
      <dgm:spPr/>
      <dgm:t>
        <a:bodyPr/>
        <a:lstStyle/>
        <a:p>
          <a:r>
            <a:rPr lang="en-AU" sz="1600" dirty="0" smtClean="0"/>
            <a:t>Availability </a:t>
          </a:r>
          <a:endParaRPr lang="en-AU" sz="1600" dirty="0"/>
        </a:p>
      </dgm:t>
    </dgm:pt>
    <dgm:pt modelId="{59651989-23E8-403D-8C5C-666389565F7D}" type="parTrans" cxnId="{A5AC6BD9-6BDA-4571-A2D4-4D624BFF78CC}">
      <dgm:prSet/>
      <dgm:spPr/>
      <dgm:t>
        <a:bodyPr/>
        <a:lstStyle/>
        <a:p>
          <a:endParaRPr lang="en-AU"/>
        </a:p>
      </dgm:t>
    </dgm:pt>
    <dgm:pt modelId="{611FC84C-8E7E-4ABA-8551-86E5CECA9CA7}" type="sibTrans" cxnId="{A5AC6BD9-6BDA-4571-A2D4-4D624BFF78CC}">
      <dgm:prSet/>
      <dgm:spPr/>
      <dgm:t>
        <a:bodyPr/>
        <a:lstStyle/>
        <a:p>
          <a:endParaRPr lang="en-AU"/>
        </a:p>
      </dgm:t>
    </dgm:pt>
    <dgm:pt modelId="{811E427D-770B-437C-8BCB-CBCAE35E1CC0}">
      <dgm:prSet phldrT="[Text]" custT="1"/>
      <dgm:spPr/>
      <dgm:t>
        <a:bodyPr/>
        <a:lstStyle/>
        <a:p>
          <a:pPr marL="266700" marR="0" indent="-266700" algn="l" defTabSz="914400" eaLnBrk="1" fontAlgn="auto" latinLnBrk="0" hangingPunct="1">
            <a:lnSpc>
              <a:spcPct val="100000"/>
            </a:lnSpc>
            <a:spcBef>
              <a:spcPts val="120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AU" sz="1400" dirty="0" smtClean="0"/>
            <a:t>Capacity building of education/training institutions is needed to ensure we have the expertise required</a:t>
          </a:r>
          <a:endParaRPr lang="en-AU" sz="1400" dirty="0"/>
        </a:p>
      </dgm:t>
    </dgm:pt>
    <dgm:pt modelId="{647199F4-B15E-4E38-B11F-1FE7A12C1E1A}" type="parTrans" cxnId="{6A5548AA-FC64-4FE6-BA31-6BE78ACD0214}">
      <dgm:prSet/>
      <dgm:spPr/>
      <dgm:t>
        <a:bodyPr/>
        <a:lstStyle/>
        <a:p>
          <a:endParaRPr lang="en-AU"/>
        </a:p>
      </dgm:t>
    </dgm:pt>
    <dgm:pt modelId="{39B6D2F3-B995-4D29-AEE9-1985365E2412}" type="sibTrans" cxnId="{6A5548AA-FC64-4FE6-BA31-6BE78ACD0214}">
      <dgm:prSet/>
      <dgm:spPr/>
      <dgm:t>
        <a:bodyPr/>
        <a:lstStyle/>
        <a:p>
          <a:endParaRPr lang="en-AU"/>
        </a:p>
      </dgm:t>
    </dgm:pt>
    <dgm:pt modelId="{74D3C7ED-C2F6-451D-9D80-852D8F1AC667}" type="pres">
      <dgm:prSet presAssocID="{D946C0ED-3813-4E73-937B-0B499243E8F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7B4F2D2A-0F0A-4AA0-A718-14D596C309F6}" type="pres">
      <dgm:prSet presAssocID="{D909A64B-6A30-44E2-A4B8-E70770785A21}" presName="composite" presStyleCnt="0"/>
      <dgm:spPr/>
    </dgm:pt>
    <dgm:pt modelId="{B1A6DC93-8D3B-447F-BB5C-E0C9FE7D312F}" type="pres">
      <dgm:prSet presAssocID="{D909A64B-6A30-44E2-A4B8-E70770785A21}" presName="parentText" presStyleLbl="alignNode1" presStyleIdx="0" presStyleCnt="3" custScaleX="99407" custLinFactNeighborX="5636" custLinFactNeighborY="-4625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B288088-1A0E-4E83-A0DA-5DC0DB2C4CF1}" type="pres">
      <dgm:prSet presAssocID="{D909A64B-6A30-44E2-A4B8-E70770785A21}" presName="descendantText" presStyleLbl="alignAcc1" presStyleIdx="0" presStyleCnt="3" custScaleX="89620" custLinFactNeighborX="2787" custLinFactNeighborY="-26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E2DAF2D-D23E-44B5-868A-57BA5DEB6BCF}" type="pres">
      <dgm:prSet presAssocID="{D4FF65AA-7B62-450C-B01E-AC583DA84BC7}" presName="sp" presStyleCnt="0"/>
      <dgm:spPr/>
    </dgm:pt>
    <dgm:pt modelId="{F9D22607-E33E-437D-B107-55A1F49F3CE1}" type="pres">
      <dgm:prSet presAssocID="{47A32D24-B671-4AA3-9E67-558C7241887C}" presName="composite" presStyleCnt="0"/>
      <dgm:spPr/>
    </dgm:pt>
    <dgm:pt modelId="{E3E1BC46-B09D-4CFD-AA14-8BFADE6041F8}" type="pres">
      <dgm:prSet presAssocID="{47A32D24-B671-4AA3-9E67-558C7241887C}" presName="parentText" presStyleLbl="alignNode1" presStyleIdx="1" presStyleCnt="3" custScaleX="117635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CA2F90D-E076-462B-B099-036F5C429CD7}" type="pres">
      <dgm:prSet presAssocID="{47A32D24-B671-4AA3-9E67-558C7241887C}" presName="descendantText" presStyleLbl="alignAcc1" presStyleIdx="1" presStyleCnt="3" custScaleX="87997" custLinFactNeighborX="472" custLinFactNeighborY="550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0EF9872-B927-4663-8C77-AF844D941959}" type="pres">
      <dgm:prSet presAssocID="{F9A0B0F8-F51F-40DA-B055-7B70D89C270B}" presName="sp" presStyleCnt="0"/>
      <dgm:spPr/>
    </dgm:pt>
    <dgm:pt modelId="{93BAD284-8EC1-4842-B613-422EB9495813}" type="pres">
      <dgm:prSet presAssocID="{037CA0E6-83D7-45AB-9862-5FE98D8D0F25}" presName="composite" presStyleCnt="0"/>
      <dgm:spPr/>
    </dgm:pt>
    <dgm:pt modelId="{9CEB29B5-479B-4EC1-A57A-F43346BFD547}" type="pres">
      <dgm:prSet presAssocID="{037CA0E6-83D7-45AB-9862-5FE98D8D0F25}" presName="parentText" presStyleLbl="alignNode1" presStyleIdx="2" presStyleCnt="3" custScaleX="13983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E1FB976-7BA5-4B48-89EB-CD721BA38734}" type="pres">
      <dgm:prSet presAssocID="{037CA0E6-83D7-45AB-9862-5FE98D8D0F25}" presName="descendantText" presStyleLbl="alignAcc1" presStyleIdx="2" presStyleCnt="3" custScaleX="88481" custLinFactNeighborX="-1024" custLinFactNeighborY="487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2D883BC4-8B04-48D9-8606-07B917ED0DC5}" type="presOf" srcId="{037CA0E6-83D7-45AB-9862-5FE98D8D0F25}" destId="{9CEB29B5-479B-4EC1-A57A-F43346BFD547}" srcOrd="0" destOrd="0" presId="urn:microsoft.com/office/officeart/2005/8/layout/chevron2"/>
    <dgm:cxn modelId="{D9831FCC-F0D6-4E04-926D-53A85DCD5F67}" srcId="{47A32D24-B671-4AA3-9E67-558C7241887C}" destId="{5D31890C-C7A4-429B-B06E-24030907651A}" srcOrd="0" destOrd="0" parTransId="{CF2C7EA5-2017-48DA-9AFD-637F14D55F6F}" sibTransId="{73B1FC94-774C-4C84-95E2-EA783D87C7C4}"/>
    <dgm:cxn modelId="{0DA45FA0-AE23-4FE7-AFD8-C64B571120F5}" type="presOf" srcId="{811E427D-770B-437C-8BCB-CBCAE35E1CC0}" destId="{EE1FB976-7BA5-4B48-89EB-CD721BA38734}" srcOrd="0" destOrd="0" presId="urn:microsoft.com/office/officeart/2005/8/layout/chevron2"/>
    <dgm:cxn modelId="{41876B72-370D-4AA0-AA19-34DCCA7C12E0}" type="presOf" srcId="{D909A64B-6A30-44E2-A4B8-E70770785A21}" destId="{B1A6DC93-8D3B-447F-BB5C-E0C9FE7D312F}" srcOrd="0" destOrd="0" presId="urn:microsoft.com/office/officeart/2005/8/layout/chevron2"/>
    <dgm:cxn modelId="{8E0463D1-6400-4907-835C-2F2F11F2C9B5}" type="presOf" srcId="{47A32D24-B671-4AA3-9E67-558C7241887C}" destId="{E3E1BC46-B09D-4CFD-AA14-8BFADE6041F8}" srcOrd="0" destOrd="0" presId="urn:microsoft.com/office/officeart/2005/8/layout/chevron2"/>
    <dgm:cxn modelId="{EDC7715B-BA6C-4400-9146-92C0FBC1A74F}" srcId="{D946C0ED-3813-4E73-937B-0B499243E8F1}" destId="{47A32D24-B671-4AA3-9E67-558C7241887C}" srcOrd="1" destOrd="0" parTransId="{A6C8329D-21BC-4A34-809F-6314CBCEEC42}" sibTransId="{F9A0B0F8-F51F-40DA-B055-7B70D89C270B}"/>
    <dgm:cxn modelId="{A5AC6BD9-6BDA-4571-A2D4-4D624BFF78CC}" srcId="{D946C0ED-3813-4E73-937B-0B499243E8F1}" destId="{037CA0E6-83D7-45AB-9862-5FE98D8D0F25}" srcOrd="2" destOrd="0" parTransId="{59651989-23E8-403D-8C5C-666389565F7D}" sibTransId="{611FC84C-8E7E-4ABA-8551-86E5CECA9CA7}"/>
    <dgm:cxn modelId="{084C8283-BB9A-483E-8587-EF0DFB7F31B4}" type="presOf" srcId="{5D31890C-C7A4-429B-B06E-24030907651A}" destId="{FCA2F90D-E076-462B-B099-036F5C429CD7}" srcOrd="0" destOrd="0" presId="urn:microsoft.com/office/officeart/2005/8/layout/chevron2"/>
    <dgm:cxn modelId="{611FE9C8-33FB-4034-8A2C-7561F2121F4F}" type="presOf" srcId="{D946C0ED-3813-4E73-937B-0B499243E8F1}" destId="{74D3C7ED-C2F6-451D-9D80-852D8F1AC667}" srcOrd="0" destOrd="0" presId="urn:microsoft.com/office/officeart/2005/8/layout/chevron2"/>
    <dgm:cxn modelId="{2D77493B-4517-4900-837F-C7AFE3D988B8}" srcId="{D909A64B-6A30-44E2-A4B8-E70770785A21}" destId="{28CEF902-6ED8-4227-843F-2D23D02BE366}" srcOrd="0" destOrd="0" parTransId="{2DEA6D6C-0B04-4DBB-8F77-AA465318E0FF}" sibTransId="{6CE01309-6D95-4845-96BE-BF6D16F8B8C6}"/>
    <dgm:cxn modelId="{329BE1AF-5587-40CF-835D-E89494F5B296}" type="presOf" srcId="{28CEF902-6ED8-4227-843F-2D23D02BE366}" destId="{9B288088-1A0E-4E83-A0DA-5DC0DB2C4CF1}" srcOrd="0" destOrd="0" presId="urn:microsoft.com/office/officeart/2005/8/layout/chevron2"/>
    <dgm:cxn modelId="{3AD86BBE-18D9-48E2-A926-A2D7BECCE0C4}" srcId="{D946C0ED-3813-4E73-937B-0B499243E8F1}" destId="{D909A64B-6A30-44E2-A4B8-E70770785A21}" srcOrd="0" destOrd="0" parTransId="{1C9F87E1-F8F2-48D4-A737-E98EF2DB2983}" sibTransId="{D4FF65AA-7B62-450C-B01E-AC583DA84BC7}"/>
    <dgm:cxn modelId="{6A5548AA-FC64-4FE6-BA31-6BE78ACD0214}" srcId="{037CA0E6-83D7-45AB-9862-5FE98D8D0F25}" destId="{811E427D-770B-437C-8BCB-CBCAE35E1CC0}" srcOrd="0" destOrd="0" parTransId="{647199F4-B15E-4E38-B11F-1FE7A12C1E1A}" sibTransId="{39B6D2F3-B995-4D29-AEE9-1985365E2412}"/>
    <dgm:cxn modelId="{9D3991C9-A115-4D29-B5A0-92D17EED6E26}" type="presParOf" srcId="{74D3C7ED-C2F6-451D-9D80-852D8F1AC667}" destId="{7B4F2D2A-0F0A-4AA0-A718-14D596C309F6}" srcOrd="0" destOrd="0" presId="urn:microsoft.com/office/officeart/2005/8/layout/chevron2"/>
    <dgm:cxn modelId="{77793F4E-9DAC-4C02-81A3-809A6E474F6B}" type="presParOf" srcId="{7B4F2D2A-0F0A-4AA0-A718-14D596C309F6}" destId="{B1A6DC93-8D3B-447F-BB5C-E0C9FE7D312F}" srcOrd="0" destOrd="0" presId="urn:microsoft.com/office/officeart/2005/8/layout/chevron2"/>
    <dgm:cxn modelId="{B7F0A383-2706-4510-BAB9-A00D09EDEA49}" type="presParOf" srcId="{7B4F2D2A-0F0A-4AA0-A718-14D596C309F6}" destId="{9B288088-1A0E-4E83-A0DA-5DC0DB2C4CF1}" srcOrd="1" destOrd="0" presId="urn:microsoft.com/office/officeart/2005/8/layout/chevron2"/>
    <dgm:cxn modelId="{4C45DED6-10CF-4A64-B3A0-C815B0B70CFC}" type="presParOf" srcId="{74D3C7ED-C2F6-451D-9D80-852D8F1AC667}" destId="{5E2DAF2D-D23E-44B5-868A-57BA5DEB6BCF}" srcOrd="1" destOrd="0" presId="urn:microsoft.com/office/officeart/2005/8/layout/chevron2"/>
    <dgm:cxn modelId="{8CFC004C-A056-4288-B8F4-C7ED7035C26D}" type="presParOf" srcId="{74D3C7ED-C2F6-451D-9D80-852D8F1AC667}" destId="{F9D22607-E33E-437D-B107-55A1F49F3CE1}" srcOrd="2" destOrd="0" presId="urn:microsoft.com/office/officeart/2005/8/layout/chevron2"/>
    <dgm:cxn modelId="{EB22E7C5-677A-4C14-A63F-D97CFA66A87C}" type="presParOf" srcId="{F9D22607-E33E-437D-B107-55A1F49F3CE1}" destId="{E3E1BC46-B09D-4CFD-AA14-8BFADE6041F8}" srcOrd="0" destOrd="0" presId="urn:microsoft.com/office/officeart/2005/8/layout/chevron2"/>
    <dgm:cxn modelId="{9600F395-095C-48E2-98EA-08A779585F26}" type="presParOf" srcId="{F9D22607-E33E-437D-B107-55A1F49F3CE1}" destId="{FCA2F90D-E076-462B-B099-036F5C429CD7}" srcOrd="1" destOrd="0" presId="urn:microsoft.com/office/officeart/2005/8/layout/chevron2"/>
    <dgm:cxn modelId="{5403F024-8015-4763-912B-88FD8F3707BB}" type="presParOf" srcId="{74D3C7ED-C2F6-451D-9D80-852D8F1AC667}" destId="{E0EF9872-B927-4663-8C77-AF844D941959}" srcOrd="3" destOrd="0" presId="urn:microsoft.com/office/officeart/2005/8/layout/chevron2"/>
    <dgm:cxn modelId="{C38FF169-9765-4697-9CB9-4DCE14974A61}" type="presParOf" srcId="{74D3C7ED-C2F6-451D-9D80-852D8F1AC667}" destId="{93BAD284-8EC1-4842-B613-422EB9495813}" srcOrd="4" destOrd="0" presId="urn:microsoft.com/office/officeart/2005/8/layout/chevron2"/>
    <dgm:cxn modelId="{7BB7E95D-864F-4A4D-AC06-92900283C078}" type="presParOf" srcId="{93BAD284-8EC1-4842-B613-422EB9495813}" destId="{9CEB29B5-479B-4EC1-A57A-F43346BFD547}" srcOrd="0" destOrd="0" presId="urn:microsoft.com/office/officeart/2005/8/layout/chevron2"/>
    <dgm:cxn modelId="{0DAA1E8A-1163-492E-80AE-00CB75EE916F}" type="presParOf" srcId="{93BAD284-8EC1-4842-B613-422EB9495813}" destId="{EE1FB976-7BA5-4B48-89EB-CD721BA38734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BB3CC3-A6DA-47F0-ADFE-F0FCA712D192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418099F-6DE4-44A0-A4AB-0DD5592BDFA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Capacity Building</a:t>
          </a:r>
        </a:p>
      </dgm:t>
    </dgm:pt>
    <dgm:pt modelId="{5EB987C9-3E23-456D-89FD-97899421B04D}" type="parTrans" cxnId="{4FF2F2BA-134A-4018-B2A3-48FF87BFC739}">
      <dgm:prSet/>
      <dgm:spPr/>
      <dgm:t>
        <a:bodyPr/>
        <a:lstStyle/>
        <a:p>
          <a:endParaRPr lang="en-US"/>
        </a:p>
      </dgm:t>
    </dgm:pt>
    <dgm:pt modelId="{7FDCC1B6-4A5B-43F7-9BF0-1FA845ABEE9C}" type="sibTrans" cxnId="{4FF2F2BA-134A-4018-B2A3-48FF87BFC739}">
      <dgm:prSet/>
      <dgm:spPr/>
      <dgm:t>
        <a:bodyPr/>
        <a:lstStyle/>
        <a:p>
          <a:endParaRPr lang="en-US"/>
        </a:p>
      </dgm:t>
    </dgm:pt>
    <dgm:pt modelId="{FA2D187E-9DB0-4E51-AD90-19CED2B367C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METEOROLO-GICAL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SERVICES</a:t>
          </a:r>
        </a:p>
      </dgm:t>
    </dgm:pt>
    <dgm:pt modelId="{59F185AD-F64C-47F1-B435-68836E5D1DD0}" type="parTrans" cxnId="{AF8C6EBD-7326-42FB-A4F4-58062FA9FDFF}">
      <dgm:prSet/>
      <dgm:spPr/>
      <dgm:t>
        <a:bodyPr/>
        <a:lstStyle/>
        <a:p>
          <a:endParaRPr lang="en-US"/>
        </a:p>
      </dgm:t>
    </dgm:pt>
    <dgm:pt modelId="{C184FB69-2FED-4810-8812-D53C015AC66F}" type="sibTrans" cxnId="{AF8C6EBD-7326-42FB-A4F4-58062FA9FDFF}">
      <dgm:prSet/>
      <dgm:spPr/>
      <dgm:t>
        <a:bodyPr/>
        <a:lstStyle/>
        <a:p>
          <a:endParaRPr lang="en-US"/>
        </a:p>
      </dgm:t>
    </dgm:pt>
    <dgm:pt modelId="{645989B8-8DED-4455-A0BD-3A9D972D7C2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LOW CARBON TRANSPORT</a:t>
          </a:r>
        </a:p>
      </dgm:t>
    </dgm:pt>
    <dgm:pt modelId="{A5BDF655-E46B-4FB4-9AF2-7322ACE28B28}" type="parTrans" cxnId="{8A3DED9F-4417-44D2-A7DA-B6A3E7A3990C}">
      <dgm:prSet/>
      <dgm:spPr/>
      <dgm:t>
        <a:bodyPr/>
        <a:lstStyle/>
        <a:p>
          <a:endParaRPr lang="en-US"/>
        </a:p>
      </dgm:t>
    </dgm:pt>
    <dgm:pt modelId="{08CAA1EA-0465-4893-831F-AAB1E341E6FE}" type="sibTrans" cxnId="{8A3DED9F-4417-44D2-A7DA-B6A3E7A3990C}">
      <dgm:prSet/>
      <dgm:spPr/>
      <dgm:t>
        <a:bodyPr/>
        <a:lstStyle/>
        <a:p>
          <a:endParaRPr lang="en-US"/>
        </a:p>
      </dgm:t>
    </dgm:pt>
    <dgm:pt modelId="{5699A409-4449-468A-9F27-5644814B8D9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ECONOMIC PLANNING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&amp; DEVELOPMENT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7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69E8AD53-8CA4-4E30-B57B-1B0104BCBB8B}" type="parTrans" cxnId="{3BBEA187-CF40-406D-8423-A11E1A4AC93F}">
      <dgm:prSet/>
      <dgm:spPr/>
      <dgm:t>
        <a:bodyPr/>
        <a:lstStyle/>
        <a:p>
          <a:endParaRPr lang="en-US"/>
        </a:p>
      </dgm:t>
    </dgm:pt>
    <dgm:pt modelId="{10F241D9-808C-472B-B02B-1A0730847ABA}" type="sibTrans" cxnId="{3BBEA187-CF40-406D-8423-A11E1A4AC93F}">
      <dgm:prSet/>
      <dgm:spPr/>
      <dgm:t>
        <a:bodyPr/>
        <a:lstStyle/>
        <a:p>
          <a:endParaRPr lang="en-US"/>
        </a:p>
      </dgm:t>
    </dgm:pt>
    <dgm:pt modelId="{EED2F27F-564A-4908-99B0-43441F8443C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TECHNOLOGY &amp;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IT</a:t>
          </a:r>
        </a:p>
      </dgm:t>
    </dgm:pt>
    <dgm:pt modelId="{A1ACE2F6-05B7-46F2-9456-7E2A2B56295D}" type="parTrans" cxnId="{3363FEE3-AC8C-4EBA-9865-6458C67D9663}">
      <dgm:prSet/>
      <dgm:spPr/>
      <dgm:t>
        <a:bodyPr/>
        <a:lstStyle/>
        <a:p>
          <a:endParaRPr lang="en-US"/>
        </a:p>
      </dgm:t>
    </dgm:pt>
    <dgm:pt modelId="{6149505F-57F6-458D-BE76-0660646D0E13}" type="sibTrans" cxnId="{3363FEE3-AC8C-4EBA-9865-6458C67D9663}">
      <dgm:prSet/>
      <dgm:spPr/>
      <dgm:t>
        <a:bodyPr/>
        <a:lstStyle/>
        <a:p>
          <a:endParaRPr lang="en-US"/>
        </a:p>
      </dgm:t>
    </dgm:pt>
    <dgm:pt modelId="{B8E2FBE3-2ED5-483C-8552-C339FA2B75B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FORESTRY, RENEWABLE ENERGY,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NATURAL ENVIRONMENT</a:t>
          </a:r>
        </a:p>
      </dgm:t>
    </dgm:pt>
    <dgm:pt modelId="{BEBA956F-5B8E-43CB-BD81-C3561DD1F5E7}" type="parTrans" cxnId="{AFF2E32F-F260-4676-8A05-8DF01FA3550A}">
      <dgm:prSet/>
      <dgm:spPr/>
      <dgm:t>
        <a:bodyPr/>
        <a:lstStyle/>
        <a:p>
          <a:endParaRPr lang="en-US"/>
        </a:p>
      </dgm:t>
    </dgm:pt>
    <dgm:pt modelId="{87EB83EC-A137-41A6-A949-62352D8DE472}" type="sibTrans" cxnId="{AFF2E32F-F260-4676-8A05-8DF01FA3550A}">
      <dgm:prSet/>
      <dgm:spPr/>
      <dgm:t>
        <a:bodyPr/>
        <a:lstStyle/>
        <a:p>
          <a:endParaRPr lang="en-US"/>
        </a:p>
      </dgm:t>
    </dgm:pt>
    <dgm:pt modelId="{6B44C10B-D62A-4AF4-A598-04EB7E2FBDE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ACADEMIA</a:t>
          </a:r>
        </a:p>
      </dgm:t>
    </dgm:pt>
    <dgm:pt modelId="{F95FCEAC-42E2-4D08-BA90-E30D68DC6F86}" type="parTrans" cxnId="{730D8E09-F377-4E56-A971-CFF6B2569EE4}">
      <dgm:prSet/>
      <dgm:spPr/>
      <dgm:t>
        <a:bodyPr/>
        <a:lstStyle/>
        <a:p>
          <a:endParaRPr lang="en-US"/>
        </a:p>
      </dgm:t>
    </dgm:pt>
    <dgm:pt modelId="{2C07CABA-682D-4D7F-9358-4B2EB6B4144F}" type="sibTrans" cxnId="{730D8E09-F377-4E56-A971-CFF6B2569EE4}">
      <dgm:prSet/>
      <dgm:spPr/>
      <dgm:t>
        <a:bodyPr/>
        <a:lstStyle/>
        <a:p>
          <a:endParaRPr lang="en-US"/>
        </a:p>
      </dgm:t>
    </dgm:pt>
    <dgm:pt modelId="{51197D69-914F-45FA-B7C7-F127538EF53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WATER RESOURCES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&amp; IRRIGATION</a:t>
          </a:r>
          <a:endParaRPr kumimoji="0" lang="en-US" altLang="en-US" sz="7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7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9522D5EC-B991-4CF3-8DA6-12F85E61AF6F}" type="parTrans" cxnId="{DFFB89CD-8369-4D15-B68F-A9FAEDB90A8A}">
      <dgm:prSet/>
      <dgm:spPr/>
      <dgm:t>
        <a:bodyPr/>
        <a:lstStyle/>
        <a:p>
          <a:endParaRPr lang="en-US"/>
        </a:p>
      </dgm:t>
    </dgm:pt>
    <dgm:pt modelId="{DB1C92CA-944D-4CAC-B47F-2B8326BC9262}" type="sibTrans" cxnId="{DFFB89CD-8369-4D15-B68F-A9FAEDB90A8A}">
      <dgm:prSet/>
      <dgm:spPr/>
      <dgm:t>
        <a:bodyPr/>
        <a:lstStyle/>
        <a:p>
          <a:endParaRPr lang="en-US"/>
        </a:p>
      </dgm:t>
    </dgm:pt>
    <dgm:pt modelId="{40881780-BD35-46D0-822C-05CA038C22D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BUILT ENVIRONMENT &amp; INFRASTRUCTURE</a:t>
          </a:r>
        </a:p>
      </dgm:t>
    </dgm:pt>
    <dgm:pt modelId="{1B35620A-147E-4D8C-AD80-C9A93EB3183C}" type="parTrans" cxnId="{78DD3C08-E293-4C0C-8A9E-47B7E9D496CF}">
      <dgm:prSet/>
      <dgm:spPr/>
      <dgm:t>
        <a:bodyPr/>
        <a:lstStyle/>
        <a:p>
          <a:endParaRPr lang="en-US"/>
        </a:p>
      </dgm:t>
    </dgm:pt>
    <dgm:pt modelId="{B6B72437-6B03-475D-BA8F-036D978BE2E8}" type="sibTrans" cxnId="{78DD3C08-E293-4C0C-8A9E-47B7E9D496CF}">
      <dgm:prSet/>
      <dgm:spPr/>
      <dgm:t>
        <a:bodyPr/>
        <a:lstStyle/>
        <a:p>
          <a:endParaRPr lang="en-US"/>
        </a:p>
      </dgm:t>
    </dgm:pt>
    <dgm:pt modelId="{89D16EE1-8296-4F6C-9111-9FBA0673248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FINANCE, ACCOUNTING, BUSINESS</a:t>
          </a:r>
        </a:p>
      </dgm:t>
    </dgm:pt>
    <dgm:pt modelId="{3F153C06-689B-4D31-A24A-694BD80384E4}" type="parTrans" cxnId="{BB550A89-69D9-4E5E-9E20-438691D36A87}">
      <dgm:prSet/>
      <dgm:spPr/>
      <dgm:t>
        <a:bodyPr/>
        <a:lstStyle/>
        <a:p>
          <a:endParaRPr lang="en-US"/>
        </a:p>
      </dgm:t>
    </dgm:pt>
    <dgm:pt modelId="{6A4E85B5-52FB-447C-92C5-9A096DFA16B9}" type="sibTrans" cxnId="{BB550A89-69D9-4E5E-9E20-438691D36A87}">
      <dgm:prSet/>
      <dgm:spPr/>
      <dgm:t>
        <a:bodyPr/>
        <a:lstStyle/>
        <a:p>
          <a:endParaRPr lang="en-US"/>
        </a:p>
      </dgm:t>
    </dgm:pt>
    <dgm:pt modelId="{CDC9937B-DF1C-468D-B9C6-DF64AF7B15A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PRIVATE SECTOR,  GOVERNMENT</a:t>
          </a:r>
        </a:p>
      </dgm:t>
    </dgm:pt>
    <dgm:pt modelId="{D45DC60A-2F10-413C-A442-2828E3D264BD}" type="parTrans" cxnId="{D3E26C01-5345-4F92-B8B4-F297CC43C010}">
      <dgm:prSet/>
      <dgm:spPr/>
      <dgm:t>
        <a:bodyPr/>
        <a:lstStyle/>
        <a:p>
          <a:endParaRPr lang="en-US"/>
        </a:p>
      </dgm:t>
    </dgm:pt>
    <dgm:pt modelId="{8FA5280E-5491-4AC2-BF8A-13696795CCBC}" type="sibTrans" cxnId="{D3E26C01-5345-4F92-B8B4-F297CC43C010}">
      <dgm:prSet/>
      <dgm:spPr/>
      <dgm:t>
        <a:bodyPr/>
        <a:lstStyle/>
        <a:p>
          <a:endParaRPr lang="en-US"/>
        </a:p>
      </dgm:t>
    </dgm:pt>
    <dgm:pt modelId="{037E5ECF-1825-45AE-8388-5850E756197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CLIMATE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CHANGE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E5F41E2F-03EC-48C9-BD96-E2DB083D6406}" type="parTrans" cxnId="{44DB0AE7-8630-40B8-BDF7-3178E413D6D5}">
      <dgm:prSet/>
      <dgm:spPr/>
      <dgm:t>
        <a:bodyPr/>
        <a:lstStyle/>
        <a:p>
          <a:endParaRPr lang="en-US"/>
        </a:p>
      </dgm:t>
    </dgm:pt>
    <dgm:pt modelId="{6C0B8562-0C0C-48DA-8DD9-3EE65289182A}" type="sibTrans" cxnId="{44DB0AE7-8630-40B8-BDF7-3178E413D6D5}">
      <dgm:prSet/>
      <dgm:spPr/>
      <dgm:t>
        <a:bodyPr/>
        <a:lstStyle/>
        <a:p>
          <a:endParaRPr lang="en-US"/>
        </a:p>
      </dgm:t>
    </dgm:pt>
    <dgm:pt modelId="{77B75AA6-AEC6-4A13-871A-762AEBDE4215}">
      <dgm:prSet custScaleX="106846"/>
      <dgm:spPr/>
      <dgm:t>
        <a:bodyPr/>
        <a:lstStyle/>
        <a:p>
          <a:endParaRPr lang="en-GB"/>
        </a:p>
      </dgm:t>
    </dgm:pt>
    <dgm:pt modelId="{BDED5D4F-ADB9-42A7-9F33-6BD34953367F}" type="parTrans" cxnId="{132EB665-11B1-41EC-870F-28F240D10CEE}">
      <dgm:prSet/>
      <dgm:spPr/>
      <dgm:t>
        <a:bodyPr/>
        <a:lstStyle/>
        <a:p>
          <a:endParaRPr lang="en-GB"/>
        </a:p>
      </dgm:t>
    </dgm:pt>
    <dgm:pt modelId="{6952C534-FF8B-42C4-AB29-7AF7A17BA8EB}" type="sibTrans" cxnId="{132EB665-11B1-41EC-870F-28F240D10CEE}">
      <dgm:prSet/>
      <dgm:spPr/>
      <dgm:t>
        <a:bodyPr/>
        <a:lstStyle/>
        <a:p>
          <a:endParaRPr lang="en-GB"/>
        </a:p>
      </dgm:t>
    </dgm:pt>
    <dgm:pt modelId="{6EC14E11-9A5D-44D9-AC5F-5BF3BE2C94A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COMMUNITIES, CIVIL SOCIETY</a:t>
          </a:r>
        </a:p>
      </dgm:t>
    </dgm:pt>
    <dgm:pt modelId="{4EC096C7-8673-4313-80B4-E501FDA06C71}" type="parTrans" cxnId="{F7E6D554-7758-4E28-A430-639E8C2F269D}">
      <dgm:prSet/>
      <dgm:spPr/>
      <dgm:t>
        <a:bodyPr/>
        <a:lstStyle/>
        <a:p>
          <a:endParaRPr lang="en-GB"/>
        </a:p>
      </dgm:t>
    </dgm:pt>
    <dgm:pt modelId="{F62DC939-0328-4370-999F-454B55107C72}" type="sibTrans" cxnId="{F7E6D554-7758-4E28-A430-639E8C2F269D}">
      <dgm:prSet/>
      <dgm:spPr/>
      <dgm:t>
        <a:bodyPr/>
        <a:lstStyle/>
        <a:p>
          <a:endParaRPr lang="en-GB"/>
        </a:p>
      </dgm:t>
    </dgm:pt>
    <dgm:pt modelId="{67557670-E3CA-4FFE-AACB-A97D3C519488}" type="pres">
      <dgm:prSet presAssocID="{6CBB3CC3-A6DA-47F0-ADFE-F0FCA712D19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BD371A2-4F39-44CB-B51A-66C7C7B61AD5}" type="pres">
      <dgm:prSet presAssocID="{B418099F-6DE4-44A0-A4AB-0DD5592BDFA9}" presName="centerShape" presStyleLbl="node0" presStyleIdx="0" presStyleCnt="1"/>
      <dgm:spPr/>
      <dgm:t>
        <a:bodyPr/>
        <a:lstStyle/>
        <a:p>
          <a:endParaRPr lang="en-US"/>
        </a:p>
      </dgm:t>
    </dgm:pt>
    <dgm:pt modelId="{412F9A5B-5908-4ECC-B53D-40B04D48F383}" type="pres">
      <dgm:prSet presAssocID="{59F185AD-F64C-47F1-B435-68836E5D1DD0}" presName="Name9" presStyleLbl="parChTrans1D2" presStyleIdx="0" presStyleCnt="12"/>
      <dgm:spPr/>
      <dgm:t>
        <a:bodyPr/>
        <a:lstStyle/>
        <a:p>
          <a:endParaRPr lang="en-US"/>
        </a:p>
      </dgm:t>
    </dgm:pt>
    <dgm:pt modelId="{619D4428-E980-4D27-92FB-CB5D65983185}" type="pres">
      <dgm:prSet presAssocID="{59F185AD-F64C-47F1-B435-68836E5D1DD0}" presName="connTx" presStyleLbl="parChTrans1D2" presStyleIdx="0" presStyleCnt="12"/>
      <dgm:spPr/>
      <dgm:t>
        <a:bodyPr/>
        <a:lstStyle/>
        <a:p>
          <a:endParaRPr lang="en-US"/>
        </a:p>
      </dgm:t>
    </dgm:pt>
    <dgm:pt modelId="{8764EEEA-B574-4E3A-B5C9-EA20CCA35D88}" type="pres">
      <dgm:prSet presAssocID="{FA2D187E-9DB0-4E51-AD90-19CED2B367C3}" presName="node" presStyleLbl="node1" presStyleIdx="0" presStyleCnt="12" custRadScaleRad="85871" custRadScaleInc="595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EFC73B-D94D-432B-A4F4-07E1387B33D5}" type="pres">
      <dgm:prSet presAssocID="{A5BDF655-E46B-4FB4-9AF2-7322ACE28B28}" presName="Name9" presStyleLbl="parChTrans1D2" presStyleIdx="1" presStyleCnt="12"/>
      <dgm:spPr/>
      <dgm:t>
        <a:bodyPr/>
        <a:lstStyle/>
        <a:p>
          <a:endParaRPr lang="en-US"/>
        </a:p>
      </dgm:t>
    </dgm:pt>
    <dgm:pt modelId="{F04D2BF5-7DBE-488E-A302-51ED65CA5115}" type="pres">
      <dgm:prSet presAssocID="{A5BDF655-E46B-4FB4-9AF2-7322ACE28B28}" presName="connTx" presStyleLbl="parChTrans1D2" presStyleIdx="1" presStyleCnt="12"/>
      <dgm:spPr/>
      <dgm:t>
        <a:bodyPr/>
        <a:lstStyle/>
        <a:p>
          <a:endParaRPr lang="en-US"/>
        </a:p>
      </dgm:t>
    </dgm:pt>
    <dgm:pt modelId="{E22F027B-2640-4EBC-BE4F-96C299DCC5AF}" type="pres">
      <dgm:prSet presAssocID="{645989B8-8DED-4455-A0BD-3A9D972D7C24}" presName="node" presStyleLbl="node1" presStyleIdx="1" presStyleCnt="12" custRadScaleRad="94517" custRadScaleInc="890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0F69F7-47AF-49D6-A5FB-5A4DC534DD5E}" type="pres">
      <dgm:prSet presAssocID="{69E8AD53-8CA4-4E30-B57B-1B0104BCBB8B}" presName="Name9" presStyleLbl="parChTrans1D2" presStyleIdx="2" presStyleCnt="12"/>
      <dgm:spPr/>
      <dgm:t>
        <a:bodyPr/>
        <a:lstStyle/>
        <a:p>
          <a:endParaRPr lang="en-US"/>
        </a:p>
      </dgm:t>
    </dgm:pt>
    <dgm:pt modelId="{E1FC208C-4FB4-4A11-B8D7-A9DC4ACC80DA}" type="pres">
      <dgm:prSet presAssocID="{69E8AD53-8CA4-4E30-B57B-1B0104BCBB8B}" presName="connTx" presStyleLbl="parChTrans1D2" presStyleIdx="2" presStyleCnt="12"/>
      <dgm:spPr/>
      <dgm:t>
        <a:bodyPr/>
        <a:lstStyle/>
        <a:p>
          <a:endParaRPr lang="en-US"/>
        </a:p>
      </dgm:t>
    </dgm:pt>
    <dgm:pt modelId="{FBC079C6-DC59-4FCD-81F6-63918B37DE6D}" type="pres">
      <dgm:prSet presAssocID="{5699A409-4449-468A-9F27-5644814B8D96}" presName="node" presStyleLbl="node1" presStyleIdx="2" presStyleCnt="12" custScaleX="121697" custScaleY="93061" custRadScaleRad="106189" custRadScaleInc="85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0C74E-7D3C-4E18-9AD4-716865E7EAB0}" type="pres">
      <dgm:prSet presAssocID="{A1ACE2F6-05B7-46F2-9456-7E2A2B56295D}" presName="Name9" presStyleLbl="parChTrans1D2" presStyleIdx="3" presStyleCnt="12"/>
      <dgm:spPr/>
      <dgm:t>
        <a:bodyPr/>
        <a:lstStyle/>
        <a:p>
          <a:endParaRPr lang="en-US"/>
        </a:p>
      </dgm:t>
    </dgm:pt>
    <dgm:pt modelId="{7BA9CF92-E532-4D2E-95FB-FDDED80B395A}" type="pres">
      <dgm:prSet presAssocID="{A1ACE2F6-05B7-46F2-9456-7E2A2B56295D}" presName="connTx" presStyleLbl="parChTrans1D2" presStyleIdx="3" presStyleCnt="12"/>
      <dgm:spPr/>
      <dgm:t>
        <a:bodyPr/>
        <a:lstStyle/>
        <a:p>
          <a:endParaRPr lang="en-US"/>
        </a:p>
      </dgm:t>
    </dgm:pt>
    <dgm:pt modelId="{11FC160F-38CB-47F3-BD5C-3A335374EC4A}" type="pres">
      <dgm:prSet presAssocID="{EED2F27F-564A-4908-99B0-43441F8443C9}" presName="node" presStyleLbl="node1" presStyleIdx="3" presStyleCnt="12" custScaleX="122022" custRadScaleRad="109517" custRadScaleInc="393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5D5FD7-3A1F-4EAE-90AB-A2B8A62085EA}" type="pres">
      <dgm:prSet presAssocID="{BEBA956F-5B8E-43CB-BD81-C3561DD1F5E7}" presName="Name9" presStyleLbl="parChTrans1D2" presStyleIdx="4" presStyleCnt="12"/>
      <dgm:spPr/>
      <dgm:t>
        <a:bodyPr/>
        <a:lstStyle/>
        <a:p>
          <a:endParaRPr lang="en-US"/>
        </a:p>
      </dgm:t>
    </dgm:pt>
    <dgm:pt modelId="{9FC20B5C-F67C-4497-8681-92D7748CF3BD}" type="pres">
      <dgm:prSet presAssocID="{BEBA956F-5B8E-43CB-BD81-C3561DD1F5E7}" presName="connTx" presStyleLbl="parChTrans1D2" presStyleIdx="4" presStyleCnt="12"/>
      <dgm:spPr/>
      <dgm:t>
        <a:bodyPr/>
        <a:lstStyle/>
        <a:p>
          <a:endParaRPr lang="en-US"/>
        </a:p>
      </dgm:t>
    </dgm:pt>
    <dgm:pt modelId="{A6ED9CFC-BA4A-4F40-9DC3-6479517D65B4}" type="pres">
      <dgm:prSet presAssocID="{B8E2FBE3-2ED5-483C-8552-C339FA2B75BB}" presName="node" presStyleLbl="node1" presStyleIdx="4" presStyleCnt="12" custScaleX="143620" custScaleY="113112" custRadScaleRad="103373" custRadScaleInc="206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CA0F6F-1518-46DB-8735-81663EA8BFBC}" type="pres">
      <dgm:prSet presAssocID="{F95FCEAC-42E2-4D08-BA90-E30D68DC6F86}" presName="Name9" presStyleLbl="parChTrans1D2" presStyleIdx="5" presStyleCnt="12"/>
      <dgm:spPr/>
      <dgm:t>
        <a:bodyPr/>
        <a:lstStyle/>
        <a:p>
          <a:endParaRPr lang="en-US"/>
        </a:p>
      </dgm:t>
    </dgm:pt>
    <dgm:pt modelId="{0D7EB143-E735-4CA1-B079-973733B1E745}" type="pres">
      <dgm:prSet presAssocID="{F95FCEAC-42E2-4D08-BA90-E30D68DC6F86}" presName="connTx" presStyleLbl="parChTrans1D2" presStyleIdx="5" presStyleCnt="12"/>
      <dgm:spPr/>
      <dgm:t>
        <a:bodyPr/>
        <a:lstStyle/>
        <a:p>
          <a:endParaRPr lang="en-US"/>
        </a:p>
      </dgm:t>
    </dgm:pt>
    <dgm:pt modelId="{AA3EC5F1-962B-4529-A640-4F92D2D4C280}" type="pres">
      <dgm:prSet presAssocID="{6B44C10B-D62A-4AF4-A598-04EB7E2FBDE2}" presName="node" presStyleLbl="node1" presStyleIdx="5" presStyleCnt="12" custRadScaleRad="97521" custRadScaleInc="175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CC0C13-B193-47CA-B32E-648A9944D070}" type="pres">
      <dgm:prSet presAssocID="{9522D5EC-B991-4CF3-8DA6-12F85E61AF6F}" presName="Name9" presStyleLbl="parChTrans1D2" presStyleIdx="6" presStyleCnt="12"/>
      <dgm:spPr/>
      <dgm:t>
        <a:bodyPr/>
        <a:lstStyle/>
        <a:p>
          <a:endParaRPr lang="en-US"/>
        </a:p>
      </dgm:t>
    </dgm:pt>
    <dgm:pt modelId="{83F35DE3-92A2-4788-88B7-306C0D3AE212}" type="pres">
      <dgm:prSet presAssocID="{9522D5EC-B991-4CF3-8DA6-12F85E61AF6F}" presName="connTx" presStyleLbl="parChTrans1D2" presStyleIdx="6" presStyleCnt="12"/>
      <dgm:spPr/>
      <dgm:t>
        <a:bodyPr/>
        <a:lstStyle/>
        <a:p>
          <a:endParaRPr lang="en-US"/>
        </a:p>
      </dgm:t>
    </dgm:pt>
    <dgm:pt modelId="{49AAC4BB-F867-498A-8EBC-2349CAC55693}" type="pres">
      <dgm:prSet presAssocID="{51197D69-914F-45FA-B7C7-F127538EF53E}" presName="node" presStyleLbl="node1" presStyleIdx="6" presStyleCnt="12" custRadScaleRad="956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F3A3BC-C934-40CF-8567-317469ABA5BA}" type="pres">
      <dgm:prSet presAssocID="{1B35620A-147E-4D8C-AD80-C9A93EB3183C}" presName="Name9" presStyleLbl="parChTrans1D2" presStyleIdx="7" presStyleCnt="12"/>
      <dgm:spPr/>
      <dgm:t>
        <a:bodyPr/>
        <a:lstStyle/>
        <a:p>
          <a:endParaRPr lang="en-US"/>
        </a:p>
      </dgm:t>
    </dgm:pt>
    <dgm:pt modelId="{AA62EF69-7C74-49CB-BF66-B0B3EAF85A4C}" type="pres">
      <dgm:prSet presAssocID="{1B35620A-147E-4D8C-AD80-C9A93EB3183C}" presName="connTx" presStyleLbl="parChTrans1D2" presStyleIdx="7" presStyleCnt="12"/>
      <dgm:spPr/>
      <dgm:t>
        <a:bodyPr/>
        <a:lstStyle/>
        <a:p>
          <a:endParaRPr lang="en-US"/>
        </a:p>
      </dgm:t>
    </dgm:pt>
    <dgm:pt modelId="{325CD0DF-3CE2-407A-BE7D-0AFE48DC9C2B}" type="pres">
      <dgm:prSet presAssocID="{40881780-BD35-46D0-822C-05CA038C22D9}" presName="node" presStyleLbl="node1" presStyleIdx="7" presStyleCnt="12" custScaleX="157775" custScaleY="111266" custRadScaleRad="92203" custRadScaleInc="350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D0874A-4129-4A99-BE09-C629497E231E}" type="pres">
      <dgm:prSet presAssocID="{3F153C06-689B-4D31-A24A-694BD80384E4}" presName="Name9" presStyleLbl="parChTrans1D2" presStyleIdx="8" presStyleCnt="12"/>
      <dgm:spPr/>
      <dgm:t>
        <a:bodyPr/>
        <a:lstStyle/>
        <a:p>
          <a:endParaRPr lang="en-US"/>
        </a:p>
      </dgm:t>
    </dgm:pt>
    <dgm:pt modelId="{800B039F-904C-4A10-8B5B-6E05BAB0EC9B}" type="pres">
      <dgm:prSet presAssocID="{3F153C06-689B-4D31-A24A-694BD80384E4}" presName="connTx" presStyleLbl="parChTrans1D2" presStyleIdx="8" presStyleCnt="12"/>
      <dgm:spPr/>
      <dgm:t>
        <a:bodyPr/>
        <a:lstStyle/>
        <a:p>
          <a:endParaRPr lang="en-US"/>
        </a:p>
      </dgm:t>
    </dgm:pt>
    <dgm:pt modelId="{5E8912A5-AA9E-4103-846D-DF6B5B621960}" type="pres">
      <dgm:prSet presAssocID="{89D16EE1-8296-4F6C-9111-9FBA0673248A}" presName="node" presStyleLbl="node1" presStyleIdx="8" presStyleCnt="12" custScaleX="135740" custRadScaleRad="93179" custRadScaleInc="556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BE5F7-1A1D-4068-9E3B-E7F064DEA27D}" type="pres">
      <dgm:prSet presAssocID="{D45DC60A-2F10-413C-A442-2828E3D264BD}" presName="Name9" presStyleLbl="parChTrans1D2" presStyleIdx="9" presStyleCnt="12"/>
      <dgm:spPr/>
      <dgm:t>
        <a:bodyPr/>
        <a:lstStyle/>
        <a:p>
          <a:endParaRPr lang="en-US"/>
        </a:p>
      </dgm:t>
    </dgm:pt>
    <dgm:pt modelId="{73E04938-29D4-4F04-AB1B-943EB4A77EEA}" type="pres">
      <dgm:prSet presAssocID="{D45DC60A-2F10-413C-A442-2828E3D264BD}" presName="connTx" presStyleLbl="parChTrans1D2" presStyleIdx="9" presStyleCnt="12"/>
      <dgm:spPr/>
      <dgm:t>
        <a:bodyPr/>
        <a:lstStyle/>
        <a:p>
          <a:endParaRPr lang="en-US"/>
        </a:p>
      </dgm:t>
    </dgm:pt>
    <dgm:pt modelId="{2F46DFF5-3870-42C5-9634-EBE79617BE70}" type="pres">
      <dgm:prSet presAssocID="{CDC9937B-DF1C-468D-B9C6-DF64AF7B15A3}" presName="node" presStyleLbl="node1" presStyleIdx="9" presStyleCnt="12" custScaleX="114142" custRadScaleRad="100967" custRadScaleInc="529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1662A-F7A0-4664-A2C7-68DEDBBFD0AA}" type="pres">
      <dgm:prSet presAssocID="{4EC096C7-8673-4313-80B4-E501FDA06C71}" presName="Name9" presStyleLbl="parChTrans1D2" presStyleIdx="10" presStyleCnt="12"/>
      <dgm:spPr/>
      <dgm:t>
        <a:bodyPr/>
        <a:lstStyle/>
        <a:p>
          <a:endParaRPr lang="en-GB"/>
        </a:p>
      </dgm:t>
    </dgm:pt>
    <dgm:pt modelId="{41F56665-0E7F-48A3-9662-3488F457DD2F}" type="pres">
      <dgm:prSet presAssocID="{4EC096C7-8673-4313-80B4-E501FDA06C71}" presName="connTx" presStyleLbl="parChTrans1D2" presStyleIdx="10" presStyleCnt="12"/>
      <dgm:spPr/>
      <dgm:t>
        <a:bodyPr/>
        <a:lstStyle/>
        <a:p>
          <a:endParaRPr lang="en-GB"/>
        </a:p>
      </dgm:t>
    </dgm:pt>
    <dgm:pt modelId="{11C3CD32-E4EB-40FD-B258-8A467E146D05}" type="pres">
      <dgm:prSet presAssocID="{6EC14E11-9A5D-44D9-AC5F-5BF3BE2C94AA}" presName="node" presStyleLbl="node1" presStyleIdx="10" presStyleCnt="12" custScaleX="115891" custRadScaleRad="96451" custRadScaleInc="3579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521597-1EF7-4B07-B403-73B321F70702}" type="pres">
      <dgm:prSet presAssocID="{E5F41E2F-03EC-48C9-BD96-E2DB083D6406}" presName="Name9" presStyleLbl="parChTrans1D2" presStyleIdx="11" presStyleCnt="12"/>
      <dgm:spPr/>
      <dgm:t>
        <a:bodyPr/>
        <a:lstStyle/>
        <a:p>
          <a:endParaRPr lang="en-US"/>
        </a:p>
      </dgm:t>
    </dgm:pt>
    <dgm:pt modelId="{7B98BCD2-B827-4BC5-9D8A-66D79A96F4BB}" type="pres">
      <dgm:prSet presAssocID="{E5F41E2F-03EC-48C9-BD96-E2DB083D6406}" presName="connTx" presStyleLbl="parChTrans1D2" presStyleIdx="11" presStyleCnt="12"/>
      <dgm:spPr/>
      <dgm:t>
        <a:bodyPr/>
        <a:lstStyle/>
        <a:p>
          <a:endParaRPr lang="en-US"/>
        </a:p>
      </dgm:t>
    </dgm:pt>
    <dgm:pt modelId="{491ABC64-0E2D-4347-8B7B-3226198E5D13}" type="pres">
      <dgm:prSet presAssocID="{037E5ECF-1825-45AE-8388-5850E756197A}" presName="node" presStyleLbl="node1" presStyleIdx="11" presStyleCnt="12" custRadScaleRad="85284" custRadScaleInc="453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E26C01-5345-4F92-B8B4-F297CC43C010}" srcId="{B418099F-6DE4-44A0-A4AB-0DD5592BDFA9}" destId="{CDC9937B-DF1C-468D-B9C6-DF64AF7B15A3}" srcOrd="9" destOrd="0" parTransId="{D45DC60A-2F10-413C-A442-2828E3D264BD}" sibTransId="{8FA5280E-5491-4AC2-BF8A-13696795CCBC}"/>
    <dgm:cxn modelId="{089E596C-1827-4AA9-8897-48F32863FDC2}" type="presOf" srcId="{89D16EE1-8296-4F6C-9111-9FBA0673248A}" destId="{5E8912A5-AA9E-4103-846D-DF6B5B621960}" srcOrd="0" destOrd="0" presId="urn:microsoft.com/office/officeart/2005/8/layout/radial1"/>
    <dgm:cxn modelId="{3BBEA187-CF40-406D-8423-A11E1A4AC93F}" srcId="{B418099F-6DE4-44A0-A4AB-0DD5592BDFA9}" destId="{5699A409-4449-468A-9F27-5644814B8D96}" srcOrd="2" destOrd="0" parTransId="{69E8AD53-8CA4-4E30-B57B-1B0104BCBB8B}" sibTransId="{10F241D9-808C-472B-B02B-1A0730847ABA}"/>
    <dgm:cxn modelId="{AFF2E32F-F260-4676-8A05-8DF01FA3550A}" srcId="{B418099F-6DE4-44A0-A4AB-0DD5592BDFA9}" destId="{B8E2FBE3-2ED5-483C-8552-C339FA2B75BB}" srcOrd="4" destOrd="0" parTransId="{BEBA956F-5B8E-43CB-BD81-C3561DD1F5E7}" sibTransId="{87EB83EC-A137-41A6-A949-62352D8DE472}"/>
    <dgm:cxn modelId="{9DCC1D6F-B0C2-49C9-B829-EFCC314BDADA}" type="presOf" srcId="{D45DC60A-2F10-413C-A442-2828E3D264BD}" destId="{10CBE5F7-1A1D-4068-9E3B-E7F064DEA27D}" srcOrd="0" destOrd="0" presId="urn:microsoft.com/office/officeart/2005/8/layout/radial1"/>
    <dgm:cxn modelId="{4A0649E4-D84F-4062-9AF4-4E1C7D71746F}" type="presOf" srcId="{645989B8-8DED-4455-A0BD-3A9D972D7C24}" destId="{E22F027B-2640-4EBC-BE4F-96C299DCC5AF}" srcOrd="0" destOrd="0" presId="urn:microsoft.com/office/officeart/2005/8/layout/radial1"/>
    <dgm:cxn modelId="{0754284E-721A-4498-A557-65479292401E}" type="presOf" srcId="{69E8AD53-8CA4-4E30-B57B-1B0104BCBB8B}" destId="{E1FC208C-4FB4-4A11-B8D7-A9DC4ACC80DA}" srcOrd="1" destOrd="0" presId="urn:microsoft.com/office/officeart/2005/8/layout/radial1"/>
    <dgm:cxn modelId="{B1CE3317-8BCF-43DA-ADCE-046F36159121}" type="presOf" srcId="{9522D5EC-B991-4CF3-8DA6-12F85E61AF6F}" destId="{BACC0C13-B193-47CA-B32E-648A9944D070}" srcOrd="0" destOrd="0" presId="urn:microsoft.com/office/officeart/2005/8/layout/radial1"/>
    <dgm:cxn modelId="{DC90530F-7435-4BEF-87B3-592317A9A952}" type="presOf" srcId="{037E5ECF-1825-45AE-8388-5850E756197A}" destId="{491ABC64-0E2D-4347-8B7B-3226198E5D13}" srcOrd="0" destOrd="0" presId="urn:microsoft.com/office/officeart/2005/8/layout/radial1"/>
    <dgm:cxn modelId="{61156606-19DF-4218-AFE5-DC149F502368}" type="presOf" srcId="{A1ACE2F6-05B7-46F2-9456-7E2A2B56295D}" destId="{7BA9CF92-E532-4D2E-95FB-FDDED80B395A}" srcOrd="1" destOrd="0" presId="urn:microsoft.com/office/officeart/2005/8/layout/radial1"/>
    <dgm:cxn modelId="{DECB36DD-A0F5-4125-AAA1-61ADBE055F28}" type="presOf" srcId="{D45DC60A-2F10-413C-A442-2828E3D264BD}" destId="{73E04938-29D4-4F04-AB1B-943EB4A77EEA}" srcOrd="1" destOrd="0" presId="urn:microsoft.com/office/officeart/2005/8/layout/radial1"/>
    <dgm:cxn modelId="{0098C9A3-E9B1-488C-A4F8-52FDE1972A93}" type="presOf" srcId="{EED2F27F-564A-4908-99B0-43441F8443C9}" destId="{11FC160F-38CB-47F3-BD5C-3A335374EC4A}" srcOrd="0" destOrd="0" presId="urn:microsoft.com/office/officeart/2005/8/layout/radial1"/>
    <dgm:cxn modelId="{559086BD-1D71-4A54-A267-F8828677EC44}" type="presOf" srcId="{5699A409-4449-468A-9F27-5644814B8D96}" destId="{FBC079C6-DC59-4FCD-81F6-63918B37DE6D}" srcOrd="0" destOrd="0" presId="urn:microsoft.com/office/officeart/2005/8/layout/radial1"/>
    <dgm:cxn modelId="{0408E206-528F-4FB6-9EAC-A3DF94F9A967}" type="presOf" srcId="{1B35620A-147E-4D8C-AD80-C9A93EB3183C}" destId="{AA62EF69-7C74-49CB-BF66-B0B3EAF85A4C}" srcOrd="1" destOrd="0" presId="urn:microsoft.com/office/officeart/2005/8/layout/radial1"/>
    <dgm:cxn modelId="{296DC792-0FF8-47FD-831C-9D9469067C85}" type="presOf" srcId="{3F153C06-689B-4D31-A24A-694BD80384E4}" destId="{3BD0874A-4129-4A99-BE09-C629497E231E}" srcOrd="0" destOrd="0" presId="urn:microsoft.com/office/officeart/2005/8/layout/radial1"/>
    <dgm:cxn modelId="{2E1A46F8-0490-4503-BB60-02A60B570648}" type="presOf" srcId="{BEBA956F-5B8E-43CB-BD81-C3561DD1F5E7}" destId="{4B5D5FD7-3A1F-4EAE-90AB-A2B8A62085EA}" srcOrd="0" destOrd="0" presId="urn:microsoft.com/office/officeart/2005/8/layout/radial1"/>
    <dgm:cxn modelId="{FE7363E7-05AE-436D-B43F-FCF37AF60D43}" type="presOf" srcId="{6CBB3CC3-A6DA-47F0-ADFE-F0FCA712D192}" destId="{67557670-E3CA-4FFE-AACB-A97D3C519488}" srcOrd="0" destOrd="0" presId="urn:microsoft.com/office/officeart/2005/8/layout/radial1"/>
    <dgm:cxn modelId="{DFFB89CD-8369-4D15-B68F-A9FAEDB90A8A}" srcId="{B418099F-6DE4-44A0-A4AB-0DD5592BDFA9}" destId="{51197D69-914F-45FA-B7C7-F127538EF53E}" srcOrd="6" destOrd="0" parTransId="{9522D5EC-B991-4CF3-8DA6-12F85E61AF6F}" sibTransId="{DB1C92CA-944D-4CAC-B47F-2B8326BC9262}"/>
    <dgm:cxn modelId="{78DD3C08-E293-4C0C-8A9E-47B7E9D496CF}" srcId="{B418099F-6DE4-44A0-A4AB-0DD5592BDFA9}" destId="{40881780-BD35-46D0-822C-05CA038C22D9}" srcOrd="7" destOrd="0" parTransId="{1B35620A-147E-4D8C-AD80-C9A93EB3183C}" sibTransId="{B6B72437-6B03-475D-BA8F-036D978BE2E8}"/>
    <dgm:cxn modelId="{BB550A89-69D9-4E5E-9E20-438691D36A87}" srcId="{B418099F-6DE4-44A0-A4AB-0DD5592BDFA9}" destId="{89D16EE1-8296-4F6C-9111-9FBA0673248A}" srcOrd="8" destOrd="0" parTransId="{3F153C06-689B-4D31-A24A-694BD80384E4}" sibTransId="{6A4E85B5-52FB-447C-92C5-9A096DFA16B9}"/>
    <dgm:cxn modelId="{730D8E09-F377-4E56-A971-CFF6B2569EE4}" srcId="{B418099F-6DE4-44A0-A4AB-0DD5592BDFA9}" destId="{6B44C10B-D62A-4AF4-A598-04EB7E2FBDE2}" srcOrd="5" destOrd="0" parTransId="{F95FCEAC-42E2-4D08-BA90-E30D68DC6F86}" sibTransId="{2C07CABA-682D-4D7F-9358-4B2EB6B4144F}"/>
    <dgm:cxn modelId="{44DB0AE7-8630-40B8-BDF7-3178E413D6D5}" srcId="{B418099F-6DE4-44A0-A4AB-0DD5592BDFA9}" destId="{037E5ECF-1825-45AE-8388-5850E756197A}" srcOrd="11" destOrd="0" parTransId="{E5F41E2F-03EC-48C9-BD96-E2DB083D6406}" sibTransId="{6C0B8562-0C0C-48DA-8DD9-3EE65289182A}"/>
    <dgm:cxn modelId="{43EBF6E7-71E6-4472-8473-822DA0436335}" type="presOf" srcId="{3F153C06-689B-4D31-A24A-694BD80384E4}" destId="{800B039F-904C-4A10-8B5B-6E05BAB0EC9B}" srcOrd="1" destOrd="0" presId="urn:microsoft.com/office/officeart/2005/8/layout/radial1"/>
    <dgm:cxn modelId="{4374AB99-5D5F-4C7A-BBAF-433A1B6D85BF}" type="presOf" srcId="{4EC096C7-8673-4313-80B4-E501FDA06C71}" destId="{EC01662A-F7A0-4664-A2C7-68DEDBBFD0AA}" srcOrd="0" destOrd="0" presId="urn:microsoft.com/office/officeart/2005/8/layout/radial1"/>
    <dgm:cxn modelId="{046C23AD-79F2-4D1A-BB37-7C0ED320E183}" type="presOf" srcId="{FA2D187E-9DB0-4E51-AD90-19CED2B367C3}" destId="{8764EEEA-B574-4E3A-B5C9-EA20CCA35D88}" srcOrd="0" destOrd="0" presId="urn:microsoft.com/office/officeart/2005/8/layout/radial1"/>
    <dgm:cxn modelId="{2007A6C0-3EB0-472B-A3D0-644FB380176C}" type="presOf" srcId="{6B44C10B-D62A-4AF4-A598-04EB7E2FBDE2}" destId="{AA3EC5F1-962B-4529-A640-4F92D2D4C280}" srcOrd="0" destOrd="0" presId="urn:microsoft.com/office/officeart/2005/8/layout/radial1"/>
    <dgm:cxn modelId="{9AD05FC2-A283-4802-9318-786BFB5E2D36}" type="presOf" srcId="{4EC096C7-8673-4313-80B4-E501FDA06C71}" destId="{41F56665-0E7F-48A3-9662-3488F457DD2F}" srcOrd="1" destOrd="0" presId="urn:microsoft.com/office/officeart/2005/8/layout/radial1"/>
    <dgm:cxn modelId="{68D7F78D-26E7-47FB-9F8A-2C364E375A1E}" type="presOf" srcId="{B8E2FBE3-2ED5-483C-8552-C339FA2B75BB}" destId="{A6ED9CFC-BA4A-4F40-9DC3-6479517D65B4}" srcOrd="0" destOrd="0" presId="urn:microsoft.com/office/officeart/2005/8/layout/radial1"/>
    <dgm:cxn modelId="{8F8CC3E6-D1A2-4266-8DF7-BC9DC4BC0B9A}" type="presOf" srcId="{E5F41E2F-03EC-48C9-BD96-E2DB083D6406}" destId="{CA521597-1EF7-4B07-B403-73B321F70702}" srcOrd="0" destOrd="0" presId="urn:microsoft.com/office/officeart/2005/8/layout/radial1"/>
    <dgm:cxn modelId="{DE9857EF-F52D-4590-8F15-4906297D1110}" type="presOf" srcId="{6EC14E11-9A5D-44D9-AC5F-5BF3BE2C94AA}" destId="{11C3CD32-E4EB-40FD-B258-8A467E146D05}" srcOrd="0" destOrd="0" presId="urn:microsoft.com/office/officeart/2005/8/layout/radial1"/>
    <dgm:cxn modelId="{00B72B4E-0AF6-4CA6-BA50-291BF6F349A0}" type="presOf" srcId="{F95FCEAC-42E2-4D08-BA90-E30D68DC6F86}" destId="{53CA0F6F-1518-46DB-8735-81663EA8BFBC}" srcOrd="0" destOrd="0" presId="urn:microsoft.com/office/officeart/2005/8/layout/radial1"/>
    <dgm:cxn modelId="{132EB665-11B1-41EC-870F-28F240D10CEE}" srcId="{6CBB3CC3-A6DA-47F0-ADFE-F0FCA712D192}" destId="{77B75AA6-AEC6-4A13-871A-762AEBDE4215}" srcOrd="1" destOrd="0" parTransId="{BDED5D4F-ADB9-42A7-9F33-6BD34953367F}" sibTransId="{6952C534-FF8B-42C4-AB29-7AF7A17BA8EB}"/>
    <dgm:cxn modelId="{3B374823-F6D4-429F-8072-A418D5E0348E}" type="presOf" srcId="{BEBA956F-5B8E-43CB-BD81-C3561DD1F5E7}" destId="{9FC20B5C-F67C-4497-8681-92D7748CF3BD}" srcOrd="1" destOrd="0" presId="urn:microsoft.com/office/officeart/2005/8/layout/radial1"/>
    <dgm:cxn modelId="{1C299CD0-FC7A-4BF5-9E18-8D2B47FB2502}" type="presOf" srcId="{B418099F-6DE4-44A0-A4AB-0DD5592BDFA9}" destId="{5BD371A2-4F39-44CB-B51A-66C7C7B61AD5}" srcOrd="0" destOrd="0" presId="urn:microsoft.com/office/officeart/2005/8/layout/radial1"/>
    <dgm:cxn modelId="{08367D05-F75A-4153-A20F-EF85AC54B3B9}" type="presOf" srcId="{E5F41E2F-03EC-48C9-BD96-E2DB083D6406}" destId="{7B98BCD2-B827-4BC5-9D8A-66D79A96F4BB}" srcOrd="1" destOrd="0" presId="urn:microsoft.com/office/officeart/2005/8/layout/radial1"/>
    <dgm:cxn modelId="{445B8B60-48AF-49F9-8C75-DCA37CBC903A}" type="presOf" srcId="{69E8AD53-8CA4-4E30-B57B-1B0104BCBB8B}" destId="{E70F69F7-47AF-49D6-A5FB-5A4DC534DD5E}" srcOrd="0" destOrd="0" presId="urn:microsoft.com/office/officeart/2005/8/layout/radial1"/>
    <dgm:cxn modelId="{6FF2C1B4-6D9A-4BD0-B176-0BFB1C7F9F11}" type="presOf" srcId="{59F185AD-F64C-47F1-B435-68836E5D1DD0}" destId="{412F9A5B-5908-4ECC-B53D-40B04D48F383}" srcOrd="0" destOrd="0" presId="urn:microsoft.com/office/officeart/2005/8/layout/radial1"/>
    <dgm:cxn modelId="{62F311B0-555F-4824-B789-EC9A083165BC}" type="presOf" srcId="{A5BDF655-E46B-4FB4-9AF2-7322ACE28B28}" destId="{F04D2BF5-7DBE-488E-A302-51ED65CA5115}" srcOrd="1" destOrd="0" presId="urn:microsoft.com/office/officeart/2005/8/layout/radial1"/>
    <dgm:cxn modelId="{F7E6D554-7758-4E28-A430-639E8C2F269D}" srcId="{B418099F-6DE4-44A0-A4AB-0DD5592BDFA9}" destId="{6EC14E11-9A5D-44D9-AC5F-5BF3BE2C94AA}" srcOrd="10" destOrd="0" parTransId="{4EC096C7-8673-4313-80B4-E501FDA06C71}" sibTransId="{F62DC939-0328-4370-999F-454B55107C72}"/>
    <dgm:cxn modelId="{397DA192-777C-4966-8DEB-039D47F5B5CA}" type="presOf" srcId="{40881780-BD35-46D0-822C-05CA038C22D9}" destId="{325CD0DF-3CE2-407A-BE7D-0AFE48DC9C2B}" srcOrd="0" destOrd="0" presId="urn:microsoft.com/office/officeart/2005/8/layout/radial1"/>
    <dgm:cxn modelId="{4250C16A-50D2-4431-BE5E-834C7F076804}" type="presOf" srcId="{A5BDF655-E46B-4FB4-9AF2-7322ACE28B28}" destId="{30EFC73B-D94D-432B-A4F4-07E1387B33D5}" srcOrd="0" destOrd="0" presId="urn:microsoft.com/office/officeart/2005/8/layout/radial1"/>
    <dgm:cxn modelId="{38667F90-258B-4909-9258-681C786BC0A6}" type="presOf" srcId="{9522D5EC-B991-4CF3-8DA6-12F85E61AF6F}" destId="{83F35DE3-92A2-4788-88B7-306C0D3AE212}" srcOrd="1" destOrd="0" presId="urn:microsoft.com/office/officeart/2005/8/layout/radial1"/>
    <dgm:cxn modelId="{6010F314-0F7E-43EA-B79A-A9E30AC10110}" type="presOf" srcId="{F95FCEAC-42E2-4D08-BA90-E30D68DC6F86}" destId="{0D7EB143-E735-4CA1-B079-973733B1E745}" srcOrd="1" destOrd="0" presId="urn:microsoft.com/office/officeart/2005/8/layout/radial1"/>
    <dgm:cxn modelId="{4FF2F2BA-134A-4018-B2A3-48FF87BFC739}" srcId="{6CBB3CC3-A6DA-47F0-ADFE-F0FCA712D192}" destId="{B418099F-6DE4-44A0-A4AB-0DD5592BDFA9}" srcOrd="0" destOrd="0" parTransId="{5EB987C9-3E23-456D-89FD-97899421B04D}" sibTransId="{7FDCC1B6-4A5B-43F7-9BF0-1FA845ABEE9C}"/>
    <dgm:cxn modelId="{165BE89F-F22A-4CFA-B2C6-97CC51FA580F}" type="presOf" srcId="{59F185AD-F64C-47F1-B435-68836E5D1DD0}" destId="{619D4428-E980-4D27-92FB-CB5D65983185}" srcOrd="1" destOrd="0" presId="urn:microsoft.com/office/officeart/2005/8/layout/radial1"/>
    <dgm:cxn modelId="{4176D5E6-5773-4BF6-990A-685DB831729C}" type="presOf" srcId="{CDC9937B-DF1C-468D-B9C6-DF64AF7B15A3}" destId="{2F46DFF5-3870-42C5-9634-EBE79617BE70}" srcOrd="0" destOrd="0" presId="urn:microsoft.com/office/officeart/2005/8/layout/radial1"/>
    <dgm:cxn modelId="{457E1217-0CED-46A1-B16C-A404639F3AF1}" type="presOf" srcId="{A1ACE2F6-05B7-46F2-9456-7E2A2B56295D}" destId="{10C0C74E-7D3C-4E18-9AD4-716865E7EAB0}" srcOrd="0" destOrd="0" presId="urn:microsoft.com/office/officeart/2005/8/layout/radial1"/>
    <dgm:cxn modelId="{8A3DED9F-4417-44D2-A7DA-B6A3E7A3990C}" srcId="{B418099F-6DE4-44A0-A4AB-0DD5592BDFA9}" destId="{645989B8-8DED-4455-A0BD-3A9D972D7C24}" srcOrd="1" destOrd="0" parTransId="{A5BDF655-E46B-4FB4-9AF2-7322ACE28B28}" sibTransId="{08CAA1EA-0465-4893-831F-AAB1E341E6FE}"/>
    <dgm:cxn modelId="{3363FEE3-AC8C-4EBA-9865-6458C67D9663}" srcId="{B418099F-6DE4-44A0-A4AB-0DD5592BDFA9}" destId="{EED2F27F-564A-4908-99B0-43441F8443C9}" srcOrd="3" destOrd="0" parTransId="{A1ACE2F6-05B7-46F2-9456-7E2A2B56295D}" sibTransId="{6149505F-57F6-458D-BE76-0660646D0E13}"/>
    <dgm:cxn modelId="{3D983078-7168-479C-A63F-5D5AF1B2C1BF}" type="presOf" srcId="{1B35620A-147E-4D8C-AD80-C9A93EB3183C}" destId="{52F3A3BC-C934-40CF-8567-317469ABA5BA}" srcOrd="0" destOrd="0" presId="urn:microsoft.com/office/officeart/2005/8/layout/radial1"/>
    <dgm:cxn modelId="{E3079B8F-97C7-4E6D-9594-64B11323E5B9}" type="presOf" srcId="{51197D69-914F-45FA-B7C7-F127538EF53E}" destId="{49AAC4BB-F867-498A-8EBC-2349CAC55693}" srcOrd="0" destOrd="0" presId="urn:microsoft.com/office/officeart/2005/8/layout/radial1"/>
    <dgm:cxn modelId="{AF8C6EBD-7326-42FB-A4F4-58062FA9FDFF}" srcId="{B418099F-6DE4-44A0-A4AB-0DD5592BDFA9}" destId="{FA2D187E-9DB0-4E51-AD90-19CED2B367C3}" srcOrd="0" destOrd="0" parTransId="{59F185AD-F64C-47F1-B435-68836E5D1DD0}" sibTransId="{C184FB69-2FED-4810-8812-D53C015AC66F}"/>
    <dgm:cxn modelId="{3AF23AED-1FF3-44E8-A56F-9388882AF4E1}" type="presParOf" srcId="{67557670-E3CA-4FFE-AACB-A97D3C519488}" destId="{5BD371A2-4F39-44CB-B51A-66C7C7B61AD5}" srcOrd="0" destOrd="0" presId="urn:microsoft.com/office/officeart/2005/8/layout/radial1"/>
    <dgm:cxn modelId="{6CF8147C-7597-42AA-B9DB-57497C9B4327}" type="presParOf" srcId="{67557670-E3CA-4FFE-AACB-A97D3C519488}" destId="{412F9A5B-5908-4ECC-B53D-40B04D48F383}" srcOrd="1" destOrd="0" presId="urn:microsoft.com/office/officeart/2005/8/layout/radial1"/>
    <dgm:cxn modelId="{E127CE8E-04ED-4AC0-9E99-1EBDF823BB7E}" type="presParOf" srcId="{412F9A5B-5908-4ECC-B53D-40B04D48F383}" destId="{619D4428-E980-4D27-92FB-CB5D65983185}" srcOrd="0" destOrd="0" presId="urn:microsoft.com/office/officeart/2005/8/layout/radial1"/>
    <dgm:cxn modelId="{A7AAB15D-D0CC-4E71-B4D2-F00A5478B991}" type="presParOf" srcId="{67557670-E3CA-4FFE-AACB-A97D3C519488}" destId="{8764EEEA-B574-4E3A-B5C9-EA20CCA35D88}" srcOrd="2" destOrd="0" presId="urn:microsoft.com/office/officeart/2005/8/layout/radial1"/>
    <dgm:cxn modelId="{AF4331B4-F5F0-4192-A4E5-D56489EB5AC6}" type="presParOf" srcId="{67557670-E3CA-4FFE-AACB-A97D3C519488}" destId="{30EFC73B-D94D-432B-A4F4-07E1387B33D5}" srcOrd="3" destOrd="0" presId="urn:microsoft.com/office/officeart/2005/8/layout/radial1"/>
    <dgm:cxn modelId="{2C220978-4DF5-4E70-80E2-F4C83A07F46C}" type="presParOf" srcId="{30EFC73B-D94D-432B-A4F4-07E1387B33D5}" destId="{F04D2BF5-7DBE-488E-A302-51ED65CA5115}" srcOrd="0" destOrd="0" presId="urn:microsoft.com/office/officeart/2005/8/layout/radial1"/>
    <dgm:cxn modelId="{0EE44114-5FB7-423A-AFDD-BF3F87A15765}" type="presParOf" srcId="{67557670-E3CA-4FFE-AACB-A97D3C519488}" destId="{E22F027B-2640-4EBC-BE4F-96C299DCC5AF}" srcOrd="4" destOrd="0" presId="urn:microsoft.com/office/officeart/2005/8/layout/radial1"/>
    <dgm:cxn modelId="{EAAA8910-F0BF-4D98-B129-0DC48144908B}" type="presParOf" srcId="{67557670-E3CA-4FFE-AACB-A97D3C519488}" destId="{E70F69F7-47AF-49D6-A5FB-5A4DC534DD5E}" srcOrd="5" destOrd="0" presId="urn:microsoft.com/office/officeart/2005/8/layout/radial1"/>
    <dgm:cxn modelId="{461961F5-8398-4A74-8B61-FECBFB0AA66E}" type="presParOf" srcId="{E70F69F7-47AF-49D6-A5FB-5A4DC534DD5E}" destId="{E1FC208C-4FB4-4A11-B8D7-A9DC4ACC80DA}" srcOrd="0" destOrd="0" presId="urn:microsoft.com/office/officeart/2005/8/layout/radial1"/>
    <dgm:cxn modelId="{B546009F-383A-4118-8A2D-3104F86D6171}" type="presParOf" srcId="{67557670-E3CA-4FFE-AACB-A97D3C519488}" destId="{FBC079C6-DC59-4FCD-81F6-63918B37DE6D}" srcOrd="6" destOrd="0" presId="urn:microsoft.com/office/officeart/2005/8/layout/radial1"/>
    <dgm:cxn modelId="{BB28A44E-7E6A-4404-8F56-7BB27823F0F3}" type="presParOf" srcId="{67557670-E3CA-4FFE-AACB-A97D3C519488}" destId="{10C0C74E-7D3C-4E18-9AD4-716865E7EAB0}" srcOrd="7" destOrd="0" presId="urn:microsoft.com/office/officeart/2005/8/layout/radial1"/>
    <dgm:cxn modelId="{08346A2E-AE90-45D1-838E-6D995B552EB0}" type="presParOf" srcId="{10C0C74E-7D3C-4E18-9AD4-716865E7EAB0}" destId="{7BA9CF92-E532-4D2E-95FB-FDDED80B395A}" srcOrd="0" destOrd="0" presId="urn:microsoft.com/office/officeart/2005/8/layout/radial1"/>
    <dgm:cxn modelId="{7EDE63F1-B3FE-4B0B-9CC2-95D5F4EBFDBF}" type="presParOf" srcId="{67557670-E3CA-4FFE-AACB-A97D3C519488}" destId="{11FC160F-38CB-47F3-BD5C-3A335374EC4A}" srcOrd="8" destOrd="0" presId="urn:microsoft.com/office/officeart/2005/8/layout/radial1"/>
    <dgm:cxn modelId="{657C8DFF-AE44-4E77-BCCB-19BAE9E3F1FA}" type="presParOf" srcId="{67557670-E3CA-4FFE-AACB-A97D3C519488}" destId="{4B5D5FD7-3A1F-4EAE-90AB-A2B8A62085EA}" srcOrd="9" destOrd="0" presId="urn:microsoft.com/office/officeart/2005/8/layout/radial1"/>
    <dgm:cxn modelId="{20E3151C-074C-44A7-96DF-5C9FE5318523}" type="presParOf" srcId="{4B5D5FD7-3A1F-4EAE-90AB-A2B8A62085EA}" destId="{9FC20B5C-F67C-4497-8681-92D7748CF3BD}" srcOrd="0" destOrd="0" presId="urn:microsoft.com/office/officeart/2005/8/layout/radial1"/>
    <dgm:cxn modelId="{CF95FF7B-E9A0-4552-87CC-C1BE9AD18705}" type="presParOf" srcId="{67557670-E3CA-4FFE-AACB-A97D3C519488}" destId="{A6ED9CFC-BA4A-4F40-9DC3-6479517D65B4}" srcOrd="10" destOrd="0" presId="urn:microsoft.com/office/officeart/2005/8/layout/radial1"/>
    <dgm:cxn modelId="{DE4802D2-726B-42F5-B748-8377087ABF2E}" type="presParOf" srcId="{67557670-E3CA-4FFE-AACB-A97D3C519488}" destId="{53CA0F6F-1518-46DB-8735-81663EA8BFBC}" srcOrd="11" destOrd="0" presId="urn:microsoft.com/office/officeart/2005/8/layout/radial1"/>
    <dgm:cxn modelId="{848DC1CE-B3F6-48A6-9ABC-B2C417B0B5A1}" type="presParOf" srcId="{53CA0F6F-1518-46DB-8735-81663EA8BFBC}" destId="{0D7EB143-E735-4CA1-B079-973733B1E745}" srcOrd="0" destOrd="0" presId="urn:microsoft.com/office/officeart/2005/8/layout/radial1"/>
    <dgm:cxn modelId="{7C051CD3-D541-4394-AC60-018F3F0940EE}" type="presParOf" srcId="{67557670-E3CA-4FFE-AACB-A97D3C519488}" destId="{AA3EC5F1-962B-4529-A640-4F92D2D4C280}" srcOrd="12" destOrd="0" presId="urn:microsoft.com/office/officeart/2005/8/layout/radial1"/>
    <dgm:cxn modelId="{3E10FF86-D7E0-46D8-BBD7-10302670AC89}" type="presParOf" srcId="{67557670-E3CA-4FFE-AACB-A97D3C519488}" destId="{BACC0C13-B193-47CA-B32E-648A9944D070}" srcOrd="13" destOrd="0" presId="urn:microsoft.com/office/officeart/2005/8/layout/radial1"/>
    <dgm:cxn modelId="{DDBEB2E8-A294-4B3C-9489-B0433D31FB57}" type="presParOf" srcId="{BACC0C13-B193-47CA-B32E-648A9944D070}" destId="{83F35DE3-92A2-4788-88B7-306C0D3AE212}" srcOrd="0" destOrd="0" presId="urn:microsoft.com/office/officeart/2005/8/layout/radial1"/>
    <dgm:cxn modelId="{C4F028EE-C6E4-4C05-87E1-94715B90D42A}" type="presParOf" srcId="{67557670-E3CA-4FFE-AACB-A97D3C519488}" destId="{49AAC4BB-F867-498A-8EBC-2349CAC55693}" srcOrd="14" destOrd="0" presId="urn:microsoft.com/office/officeart/2005/8/layout/radial1"/>
    <dgm:cxn modelId="{7EBD6C22-3A07-4D3D-BD21-97B5787E6CE0}" type="presParOf" srcId="{67557670-E3CA-4FFE-AACB-A97D3C519488}" destId="{52F3A3BC-C934-40CF-8567-317469ABA5BA}" srcOrd="15" destOrd="0" presId="urn:microsoft.com/office/officeart/2005/8/layout/radial1"/>
    <dgm:cxn modelId="{28694456-10B1-46FB-AD29-EE3058DBDB99}" type="presParOf" srcId="{52F3A3BC-C934-40CF-8567-317469ABA5BA}" destId="{AA62EF69-7C74-49CB-BF66-B0B3EAF85A4C}" srcOrd="0" destOrd="0" presId="urn:microsoft.com/office/officeart/2005/8/layout/radial1"/>
    <dgm:cxn modelId="{2221AF51-7D79-475D-8AEA-D3B6ABE73140}" type="presParOf" srcId="{67557670-E3CA-4FFE-AACB-A97D3C519488}" destId="{325CD0DF-3CE2-407A-BE7D-0AFE48DC9C2B}" srcOrd="16" destOrd="0" presId="urn:microsoft.com/office/officeart/2005/8/layout/radial1"/>
    <dgm:cxn modelId="{16DFC06C-B79A-4DF2-95DA-69590D86C578}" type="presParOf" srcId="{67557670-E3CA-4FFE-AACB-A97D3C519488}" destId="{3BD0874A-4129-4A99-BE09-C629497E231E}" srcOrd="17" destOrd="0" presId="urn:microsoft.com/office/officeart/2005/8/layout/radial1"/>
    <dgm:cxn modelId="{9A149BFC-8335-4A27-9D1A-40FEFCA911A1}" type="presParOf" srcId="{3BD0874A-4129-4A99-BE09-C629497E231E}" destId="{800B039F-904C-4A10-8B5B-6E05BAB0EC9B}" srcOrd="0" destOrd="0" presId="urn:microsoft.com/office/officeart/2005/8/layout/radial1"/>
    <dgm:cxn modelId="{D893C17A-8BB0-4B83-B7F8-5D59BA5B01A7}" type="presParOf" srcId="{67557670-E3CA-4FFE-AACB-A97D3C519488}" destId="{5E8912A5-AA9E-4103-846D-DF6B5B621960}" srcOrd="18" destOrd="0" presId="urn:microsoft.com/office/officeart/2005/8/layout/radial1"/>
    <dgm:cxn modelId="{D8F29792-29B1-4B92-B2BD-AA4890E4886D}" type="presParOf" srcId="{67557670-E3CA-4FFE-AACB-A97D3C519488}" destId="{10CBE5F7-1A1D-4068-9E3B-E7F064DEA27D}" srcOrd="19" destOrd="0" presId="urn:microsoft.com/office/officeart/2005/8/layout/radial1"/>
    <dgm:cxn modelId="{F525FEB6-9C0B-4E86-990B-58C0000CDD3B}" type="presParOf" srcId="{10CBE5F7-1A1D-4068-9E3B-E7F064DEA27D}" destId="{73E04938-29D4-4F04-AB1B-943EB4A77EEA}" srcOrd="0" destOrd="0" presId="urn:microsoft.com/office/officeart/2005/8/layout/radial1"/>
    <dgm:cxn modelId="{E6616032-8962-41A0-AD55-A7AA88FBEB95}" type="presParOf" srcId="{67557670-E3CA-4FFE-AACB-A97D3C519488}" destId="{2F46DFF5-3870-42C5-9634-EBE79617BE70}" srcOrd="20" destOrd="0" presId="urn:microsoft.com/office/officeart/2005/8/layout/radial1"/>
    <dgm:cxn modelId="{47728493-69A2-4D98-9885-AF28DD9293AF}" type="presParOf" srcId="{67557670-E3CA-4FFE-AACB-A97D3C519488}" destId="{EC01662A-F7A0-4664-A2C7-68DEDBBFD0AA}" srcOrd="21" destOrd="0" presId="urn:microsoft.com/office/officeart/2005/8/layout/radial1"/>
    <dgm:cxn modelId="{2008F15B-53A2-4F98-AC6E-F0799E2DEDA2}" type="presParOf" srcId="{EC01662A-F7A0-4664-A2C7-68DEDBBFD0AA}" destId="{41F56665-0E7F-48A3-9662-3488F457DD2F}" srcOrd="0" destOrd="0" presId="urn:microsoft.com/office/officeart/2005/8/layout/radial1"/>
    <dgm:cxn modelId="{63D7A41A-F78B-4A20-A50B-6E7A40F52E00}" type="presParOf" srcId="{67557670-E3CA-4FFE-AACB-A97D3C519488}" destId="{11C3CD32-E4EB-40FD-B258-8A467E146D05}" srcOrd="22" destOrd="0" presId="urn:microsoft.com/office/officeart/2005/8/layout/radial1"/>
    <dgm:cxn modelId="{4981C2F0-678E-4D70-81AC-48C50DD60E9F}" type="presParOf" srcId="{67557670-E3CA-4FFE-AACB-A97D3C519488}" destId="{CA521597-1EF7-4B07-B403-73B321F70702}" srcOrd="23" destOrd="0" presId="urn:microsoft.com/office/officeart/2005/8/layout/radial1"/>
    <dgm:cxn modelId="{B5EBE714-1A6C-4E1D-BEA6-1F49CD492D15}" type="presParOf" srcId="{CA521597-1EF7-4B07-B403-73B321F70702}" destId="{7B98BCD2-B827-4BC5-9D8A-66D79A96F4BB}" srcOrd="0" destOrd="0" presId="urn:microsoft.com/office/officeart/2005/8/layout/radial1"/>
    <dgm:cxn modelId="{AF105693-B2D9-42C3-B8C0-C2EDBDD1FE07}" type="presParOf" srcId="{67557670-E3CA-4FFE-AACB-A97D3C519488}" destId="{491ABC64-0E2D-4347-8B7B-3226198E5D13}" srcOrd="2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6DC93-8D3B-447F-BB5C-E0C9FE7D312F}">
      <dsp:nvSpPr>
        <dsp:cNvPr id="0" name=""/>
        <dsp:cNvSpPr/>
      </dsp:nvSpPr>
      <dsp:spPr>
        <a:xfrm rot="5400000">
          <a:off x="-80941" y="186864"/>
          <a:ext cx="1198977" cy="8252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Funds</a:t>
          </a:r>
          <a:endParaRPr lang="en-AU" sz="1600" kern="1200" dirty="0"/>
        </a:p>
      </dsp:txBody>
      <dsp:txXfrm rot="-5400000">
        <a:off x="105925" y="412623"/>
        <a:ext cx="825247" cy="373730"/>
      </dsp:txXfrm>
    </dsp:sp>
    <dsp:sp modelId="{9B288088-1A0E-4E83-A0DA-5DC0DB2C4CF1}">
      <dsp:nvSpPr>
        <dsp:cNvPr id="0" name=""/>
        <dsp:cNvSpPr/>
      </dsp:nvSpPr>
      <dsp:spPr>
        <a:xfrm rot="5400000">
          <a:off x="3094826" y="-1814868"/>
          <a:ext cx="782588" cy="44129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266700" lvl="1" indent="-26670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Funds are needed for conducting training, education and capacity building across all sectors and at all levels and across multiple disciplines</a:t>
          </a:r>
          <a:endParaRPr lang="en-AU" sz="1400" kern="1200" dirty="0"/>
        </a:p>
      </dsp:txBody>
      <dsp:txXfrm rot="-5400000">
        <a:off x="1279639" y="38522"/>
        <a:ext cx="4374761" cy="706182"/>
      </dsp:txXfrm>
    </dsp:sp>
    <dsp:sp modelId="{E3E1BC46-B09D-4CFD-AA14-8BFADE6041F8}">
      <dsp:nvSpPr>
        <dsp:cNvPr id="0" name=""/>
        <dsp:cNvSpPr/>
      </dsp:nvSpPr>
      <dsp:spPr>
        <a:xfrm rot="5400000">
          <a:off x="-52068" y="1111914"/>
          <a:ext cx="1198977" cy="9765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Awareness</a:t>
          </a:r>
          <a:endParaRPr lang="en-AU" sz="1600" kern="1200" dirty="0"/>
        </a:p>
      </dsp:txBody>
      <dsp:txXfrm rot="-5400000">
        <a:off x="59136" y="1488997"/>
        <a:ext cx="976571" cy="222406"/>
      </dsp:txXfrm>
    </dsp:sp>
    <dsp:sp modelId="{FCA2F90D-E076-462B-B099-036F5C429CD7}">
      <dsp:nvSpPr>
        <dsp:cNvPr id="0" name=""/>
        <dsp:cNvSpPr/>
      </dsp:nvSpPr>
      <dsp:spPr>
        <a:xfrm rot="5400000">
          <a:off x="3056495" y="-731475"/>
          <a:ext cx="782588" cy="43330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266700" lvl="1" indent="-2667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Stakeholders/government involvement is essential</a:t>
          </a:r>
          <a:endParaRPr lang="en-AU" sz="1400" kern="1200" dirty="0"/>
        </a:p>
      </dsp:txBody>
      <dsp:txXfrm rot="-5400000">
        <a:off x="1281267" y="1081956"/>
        <a:ext cx="4294843" cy="706182"/>
      </dsp:txXfrm>
    </dsp:sp>
    <dsp:sp modelId="{9CEB29B5-479B-4EC1-A57A-F43346BFD547}">
      <dsp:nvSpPr>
        <dsp:cNvPr id="0" name=""/>
        <dsp:cNvSpPr/>
      </dsp:nvSpPr>
      <dsp:spPr>
        <a:xfrm rot="5400000">
          <a:off x="40064" y="2018076"/>
          <a:ext cx="1198977" cy="11608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Availability </a:t>
          </a:r>
          <a:endParaRPr lang="en-AU" sz="1600" kern="1200" dirty="0"/>
        </a:p>
      </dsp:txBody>
      <dsp:txXfrm rot="-5400000">
        <a:off x="59135" y="2579423"/>
        <a:ext cx="1160836" cy="38141"/>
      </dsp:txXfrm>
    </dsp:sp>
    <dsp:sp modelId="{EE1FB976-7BA5-4B48-89EB-CD721BA38734}">
      <dsp:nvSpPr>
        <dsp:cNvPr id="0" name=""/>
        <dsp:cNvSpPr/>
      </dsp:nvSpPr>
      <dsp:spPr>
        <a:xfrm rot="5400000">
          <a:off x="3074963" y="250034"/>
          <a:ext cx="782588" cy="4356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266700" marR="0" lvl="1" indent="-2667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AU" sz="1400" kern="1200" dirty="0" smtClean="0"/>
            <a:t>Capacity building of education/training institutions is needed to ensure we have the expertise required</a:t>
          </a:r>
          <a:endParaRPr lang="en-AU" sz="1400" kern="1200" dirty="0"/>
        </a:p>
      </dsp:txBody>
      <dsp:txXfrm rot="-5400000">
        <a:off x="1287819" y="2075382"/>
        <a:ext cx="4318675" cy="7061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371A2-4F39-44CB-B51A-66C7C7B61AD5}">
      <dsp:nvSpPr>
        <dsp:cNvPr id="0" name=""/>
        <dsp:cNvSpPr/>
      </dsp:nvSpPr>
      <dsp:spPr>
        <a:xfrm>
          <a:off x="3816426" y="2387157"/>
          <a:ext cx="940684" cy="940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Capacity Building</a:t>
          </a:r>
        </a:p>
      </dsp:txBody>
      <dsp:txXfrm>
        <a:off x="3954186" y="2524917"/>
        <a:ext cx="665164" cy="665164"/>
      </dsp:txXfrm>
    </dsp:sp>
    <dsp:sp modelId="{412F9A5B-5908-4ECC-B53D-40B04D48F383}">
      <dsp:nvSpPr>
        <dsp:cNvPr id="0" name=""/>
        <dsp:cNvSpPr/>
      </dsp:nvSpPr>
      <dsp:spPr>
        <a:xfrm rot="16736301">
          <a:off x="3899464" y="1844586"/>
          <a:ext cx="1090139" cy="19664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090139" y="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17281" y="1827165"/>
        <a:ext cx="54506" cy="54506"/>
      </dsp:txXfrm>
    </dsp:sp>
    <dsp:sp modelId="{8764EEEA-B574-4E3A-B5C9-EA20CCA35D88}">
      <dsp:nvSpPr>
        <dsp:cNvPr id="0" name=""/>
        <dsp:cNvSpPr/>
      </dsp:nvSpPr>
      <dsp:spPr>
        <a:xfrm>
          <a:off x="4131958" y="380996"/>
          <a:ext cx="940684" cy="940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METEOROLO-GICAL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SERVICES</a:t>
          </a:r>
        </a:p>
      </dsp:txBody>
      <dsp:txXfrm>
        <a:off x="4269718" y="518756"/>
        <a:ext cx="665164" cy="665164"/>
      </dsp:txXfrm>
    </dsp:sp>
    <dsp:sp modelId="{30EFC73B-D94D-432B-A4F4-07E1387B33D5}">
      <dsp:nvSpPr>
        <dsp:cNvPr id="0" name=""/>
        <dsp:cNvSpPr/>
      </dsp:nvSpPr>
      <dsp:spPr>
        <a:xfrm rot="18801648">
          <a:off x="4406828" y="2035086"/>
          <a:ext cx="1294615" cy="19664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294615" y="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21770" y="2012553"/>
        <a:ext cx="64730" cy="64730"/>
      </dsp:txXfrm>
    </dsp:sp>
    <dsp:sp modelId="{E22F027B-2640-4EBC-BE4F-96C299DCC5AF}">
      <dsp:nvSpPr>
        <dsp:cNvPr id="0" name=""/>
        <dsp:cNvSpPr/>
      </dsp:nvSpPr>
      <dsp:spPr>
        <a:xfrm>
          <a:off x="5351161" y="761995"/>
          <a:ext cx="940684" cy="940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LOW CARBON TRANSPORT</a:t>
          </a:r>
        </a:p>
      </dsp:txBody>
      <dsp:txXfrm>
        <a:off x="5488921" y="899755"/>
        <a:ext cx="665164" cy="665164"/>
      </dsp:txXfrm>
    </dsp:sp>
    <dsp:sp modelId="{E70F69F7-47AF-49D6-A5FB-5A4DC534DD5E}">
      <dsp:nvSpPr>
        <dsp:cNvPr id="0" name=""/>
        <dsp:cNvSpPr/>
      </dsp:nvSpPr>
      <dsp:spPr>
        <a:xfrm rot="20566890">
          <a:off x="4702740" y="2488554"/>
          <a:ext cx="1485622" cy="19664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485622" y="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08411" y="2461246"/>
        <a:ext cx="74281" cy="74281"/>
      </dsp:txXfrm>
    </dsp:sp>
    <dsp:sp modelId="{FBC079C6-DC59-4FCD-81F6-63918B37DE6D}">
      <dsp:nvSpPr>
        <dsp:cNvPr id="0" name=""/>
        <dsp:cNvSpPr/>
      </dsp:nvSpPr>
      <dsp:spPr>
        <a:xfrm>
          <a:off x="6113164" y="1676397"/>
          <a:ext cx="1144784" cy="8754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ECONOMIC PLANNING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&amp; DEVELOPMENT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6280814" y="1804598"/>
        <a:ext cx="809484" cy="619007"/>
      </dsp:txXfrm>
    </dsp:sp>
    <dsp:sp modelId="{10C0C74E-7D3C-4E18-9AD4-716865E7EAB0}">
      <dsp:nvSpPr>
        <dsp:cNvPr id="0" name=""/>
        <dsp:cNvSpPr/>
      </dsp:nvSpPr>
      <dsp:spPr>
        <a:xfrm rot="354249">
          <a:off x="4750511" y="2975628"/>
          <a:ext cx="1547261" cy="19664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547261" y="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85460" y="2946779"/>
        <a:ext cx="77363" cy="77363"/>
      </dsp:txXfrm>
    </dsp:sp>
    <dsp:sp modelId="{11FC160F-38CB-47F3-BD5C-3A335374EC4A}">
      <dsp:nvSpPr>
        <dsp:cNvPr id="0" name=""/>
        <dsp:cNvSpPr/>
      </dsp:nvSpPr>
      <dsp:spPr>
        <a:xfrm>
          <a:off x="6289153" y="2653581"/>
          <a:ext cx="1147841" cy="940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TECHNOLOGY &amp;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IT</a:t>
          </a:r>
        </a:p>
      </dsp:txBody>
      <dsp:txXfrm>
        <a:off x="6457250" y="2791341"/>
        <a:ext cx="811647" cy="665164"/>
      </dsp:txXfrm>
    </dsp:sp>
    <dsp:sp modelId="{4B5D5FD7-3A1F-4EAE-90AB-A2B8A62085EA}">
      <dsp:nvSpPr>
        <dsp:cNvPr id="0" name=""/>
        <dsp:cNvSpPr/>
      </dsp:nvSpPr>
      <dsp:spPr>
        <a:xfrm rot="1985679">
          <a:off x="4571041" y="3473927"/>
          <a:ext cx="1353207" cy="19664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353207" y="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13814" y="3449929"/>
        <a:ext cx="67660" cy="67660"/>
      </dsp:txXfrm>
    </dsp:sp>
    <dsp:sp modelId="{A6ED9CFC-BA4A-4F40-9DC3-6479517D65B4}">
      <dsp:nvSpPr>
        <dsp:cNvPr id="0" name=""/>
        <dsp:cNvSpPr/>
      </dsp:nvSpPr>
      <dsp:spPr>
        <a:xfrm>
          <a:off x="5659393" y="3660373"/>
          <a:ext cx="1351010" cy="10640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FORESTRY, RENEWABLE ENERGY,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NATURAL ENVIRONMENT</a:t>
          </a:r>
        </a:p>
      </dsp:txBody>
      <dsp:txXfrm>
        <a:off x="5857244" y="3816196"/>
        <a:ext cx="955308" cy="752380"/>
      </dsp:txXfrm>
    </dsp:sp>
    <dsp:sp modelId="{53CA0F6F-1518-46DB-8735-81663EA8BFBC}">
      <dsp:nvSpPr>
        <dsp:cNvPr id="0" name=""/>
        <dsp:cNvSpPr/>
      </dsp:nvSpPr>
      <dsp:spPr>
        <a:xfrm rot="3757689">
          <a:off x="4134125" y="3871731"/>
          <a:ext cx="1365659" cy="19664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365659" y="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82813" y="3847422"/>
        <a:ext cx="68282" cy="68282"/>
      </dsp:txXfrm>
    </dsp:sp>
    <dsp:sp modelId="{AA3EC5F1-962B-4529-A640-4F92D2D4C280}">
      <dsp:nvSpPr>
        <dsp:cNvPr id="0" name=""/>
        <dsp:cNvSpPr/>
      </dsp:nvSpPr>
      <dsp:spPr>
        <a:xfrm>
          <a:off x="4876798" y="4435286"/>
          <a:ext cx="940684" cy="940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ACADEMIA</a:t>
          </a:r>
        </a:p>
      </dsp:txBody>
      <dsp:txXfrm>
        <a:off x="5014558" y="4573046"/>
        <a:ext cx="665164" cy="665164"/>
      </dsp:txXfrm>
    </dsp:sp>
    <dsp:sp modelId="{BACC0C13-B193-47CA-B32E-648A9944D070}">
      <dsp:nvSpPr>
        <dsp:cNvPr id="0" name=""/>
        <dsp:cNvSpPr/>
      </dsp:nvSpPr>
      <dsp:spPr>
        <a:xfrm rot="5400000">
          <a:off x="3626583" y="3978194"/>
          <a:ext cx="1320369" cy="19664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320369" y="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53759" y="3955017"/>
        <a:ext cx="66018" cy="66018"/>
      </dsp:txXfrm>
    </dsp:sp>
    <dsp:sp modelId="{49AAC4BB-F867-498A-8EBC-2349CAC55693}">
      <dsp:nvSpPr>
        <dsp:cNvPr id="0" name=""/>
        <dsp:cNvSpPr/>
      </dsp:nvSpPr>
      <dsp:spPr>
        <a:xfrm>
          <a:off x="3816426" y="4648211"/>
          <a:ext cx="940684" cy="940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WATER RESOURCES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&amp; IRRIGATION</a:t>
          </a:r>
          <a:endParaRPr kumimoji="0" lang="en-US" altLang="en-US" sz="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954186" y="4785971"/>
        <a:ext cx="665164" cy="665164"/>
      </dsp:txXfrm>
    </dsp:sp>
    <dsp:sp modelId="{52F3A3BC-C934-40CF-8567-317469ABA5BA}">
      <dsp:nvSpPr>
        <dsp:cNvPr id="0" name=""/>
        <dsp:cNvSpPr/>
      </dsp:nvSpPr>
      <dsp:spPr>
        <a:xfrm rot="7515342">
          <a:off x="3118881" y="3695835"/>
          <a:ext cx="1136670" cy="19664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136670" y="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658799" y="3677250"/>
        <a:ext cx="56833" cy="56833"/>
      </dsp:txXfrm>
    </dsp:sp>
    <dsp:sp modelId="{325CD0DF-3CE2-407A-BE7D-0AFE48DC9C2B}">
      <dsp:nvSpPr>
        <dsp:cNvPr id="0" name=""/>
        <dsp:cNvSpPr/>
      </dsp:nvSpPr>
      <dsp:spPr>
        <a:xfrm>
          <a:off x="2286001" y="4114791"/>
          <a:ext cx="1484164" cy="1046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BUILT ENVIRONMENT &amp; INFRASTRUCTURE</a:t>
          </a:r>
        </a:p>
      </dsp:txBody>
      <dsp:txXfrm>
        <a:off x="2503352" y="4268071"/>
        <a:ext cx="1049462" cy="740101"/>
      </dsp:txXfrm>
    </dsp:sp>
    <dsp:sp modelId="{3BD0874A-4129-4A99-BE09-C629497E231E}">
      <dsp:nvSpPr>
        <dsp:cNvPr id="0" name=""/>
        <dsp:cNvSpPr/>
      </dsp:nvSpPr>
      <dsp:spPr>
        <a:xfrm rot="9500616">
          <a:off x="2760836" y="3229495"/>
          <a:ext cx="1128622" cy="19664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128622" y="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96932" y="3211112"/>
        <a:ext cx="56431" cy="56431"/>
      </dsp:txXfrm>
    </dsp:sp>
    <dsp:sp modelId="{5E8912A5-AA9E-4103-846D-DF6B5B621960}">
      <dsp:nvSpPr>
        <dsp:cNvPr id="0" name=""/>
        <dsp:cNvSpPr/>
      </dsp:nvSpPr>
      <dsp:spPr>
        <a:xfrm>
          <a:off x="1600218" y="3200394"/>
          <a:ext cx="1276884" cy="940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FINANCE, ACCOUNTING, BUSINESS</a:t>
          </a:r>
        </a:p>
      </dsp:txBody>
      <dsp:txXfrm>
        <a:off x="1787213" y="3338154"/>
        <a:ext cx="902894" cy="665164"/>
      </dsp:txXfrm>
    </dsp:sp>
    <dsp:sp modelId="{10CBE5F7-1A1D-4068-9E3B-E7F064DEA27D}">
      <dsp:nvSpPr>
        <dsp:cNvPr id="0" name=""/>
        <dsp:cNvSpPr/>
      </dsp:nvSpPr>
      <dsp:spPr>
        <a:xfrm rot="11276271">
          <a:off x="2445371" y="2687275"/>
          <a:ext cx="1382183" cy="19664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382183" y="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01908" y="2662552"/>
        <a:ext cx="69109" cy="69109"/>
      </dsp:txXfrm>
    </dsp:sp>
    <dsp:sp modelId="{2F46DFF5-3870-42C5-9634-EBE79617BE70}">
      <dsp:nvSpPr>
        <dsp:cNvPr id="0" name=""/>
        <dsp:cNvSpPr/>
      </dsp:nvSpPr>
      <dsp:spPr>
        <a:xfrm>
          <a:off x="1384949" y="2057400"/>
          <a:ext cx="1073715" cy="940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PRIVATE SECTOR,  GOVERNMENT</a:t>
          </a:r>
        </a:p>
      </dsp:txBody>
      <dsp:txXfrm>
        <a:off x="1542191" y="2195160"/>
        <a:ext cx="759231" cy="665164"/>
      </dsp:txXfrm>
    </dsp:sp>
    <dsp:sp modelId="{EC01662A-F7A0-4664-A2C7-68DEDBBFD0AA}">
      <dsp:nvSpPr>
        <dsp:cNvPr id="0" name=""/>
        <dsp:cNvSpPr/>
      </dsp:nvSpPr>
      <dsp:spPr>
        <a:xfrm rot="12922146">
          <a:off x="2728212" y="2200766"/>
          <a:ext cx="1294474" cy="19664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294474" y="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343087" y="2178236"/>
        <a:ext cx="64723" cy="64723"/>
      </dsp:txXfrm>
    </dsp:sp>
    <dsp:sp modelId="{11C3CD32-E4EB-40FD-B258-8A467E146D05}">
      <dsp:nvSpPr>
        <dsp:cNvPr id="0" name=""/>
        <dsp:cNvSpPr/>
      </dsp:nvSpPr>
      <dsp:spPr>
        <a:xfrm>
          <a:off x="1881634" y="1066798"/>
          <a:ext cx="1090168" cy="940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COMMUNITIES, CIVIL SOCIETY</a:t>
          </a:r>
        </a:p>
      </dsp:txBody>
      <dsp:txXfrm>
        <a:off x="2041285" y="1204558"/>
        <a:ext cx="770866" cy="665164"/>
      </dsp:txXfrm>
    </dsp:sp>
    <dsp:sp modelId="{CA521597-1EF7-4B07-B403-73B321F70702}">
      <dsp:nvSpPr>
        <dsp:cNvPr id="0" name=""/>
        <dsp:cNvSpPr/>
      </dsp:nvSpPr>
      <dsp:spPr>
        <a:xfrm rot="14807718">
          <a:off x="3351284" y="1920779"/>
          <a:ext cx="1076257" cy="19664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076257" y="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862507" y="1903704"/>
        <a:ext cx="53812" cy="53812"/>
      </dsp:txXfrm>
    </dsp:sp>
    <dsp:sp modelId="{491ABC64-0E2D-4347-8B7B-3226198E5D13}">
      <dsp:nvSpPr>
        <dsp:cNvPr id="0" name=""/>
        <dsp:cNvSpPr/>
      </dsp:nvSpPr>
      <dsp:spPr>
        <a:xfrm>
          <a:off x="3021716" y="533380"/>
          <a:ext cx="940684" cy="940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CLIMATE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CHANGE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159476" y="671140"/>
        <a:ext cx="665164" cy="665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57EA1-8268-EE46-A638-C44E2A674B75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26283-2035-BF4C-AC7C-1EFB2AF56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7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this consistent with the Samoa pathway?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26283-2035-BF4C-AC7C-1EFB2AF560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46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E8BC-B9F4-40B2-84F5-41AF208D89A2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24081-7878-408F-B64A-7EC517FA2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7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E8BC-B9F4-40B2-84F5-41AF208D89A2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24081-7878-408F-B64A-7EC517FA2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6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E8BC-B9F4-40B2-84F5-41AF208D89A2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24081-7878-408F-B64A-7EC517FA2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65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5740E9-E7D2-4BF4-B558-FD447FF1B8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12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E8BC-B9F4-40B2-84F5-41AF208D89A2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24081-7878-408F-B64A-7EC517FA2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0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E8BC-B9F4-40B2-84F5-41AF208D89A2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24081-7878-408F-B64A-7EC517FA2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3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E8BC-B9F4-40B2-84F5-41AF208D89A2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24081-7878-408F-B64A-7EC517FA2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3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E8BC-B9F4-40B2-84F5-41AF208D89A2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24081-7878-408F-B64A-7EC517FA2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8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E8BC-B9F4-40B2-84F5-41AF208D89A2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24081-7878-408F-B64A-7EC517FA2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5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E8BC-B9F4-40B2-84F5-41AF208D89A2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24081-7878-408F-B64A-7EC517FA2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1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E8BC-B9F4-40B2-84F5-41AF208D89A2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24081-7878-408F-B64A-7EC517FA2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3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E8BC-B9F4-40B2-84F5-41AF208D89A2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24081-7878-408F-B64A-7EC517FA2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4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BE8BC-B9F4-40B2-84F5-41AF208D89A2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24081-7878-408F-B64A-7EC517FA2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2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3FBC"/>
                </a:solidFill>
              </a:rPr>
              <a:t>Climate Change Capacity Building, Built Environment, and Technology:</a:t>
            </a:r>
            <a:br>
              <a:rPr lang="en-US" dirty="0" smtClean="0">
                <a:solidFill>
                  <a:srgbClr val="003FBC"/>
                </a:solidFill>
              </a:rPr>
            </a:br>
            <a:r>
              <a:rPr lang="en-US" sz="3600" dirty="0" smtClean="0">
                <a:solidFill>
                  <a:srgbClr val="003FBC"/>
                </a:solidFill>
              </a:rPr>
              <a:t>Selected Issues</a:t>
            </a:r>
            <a:endParaRPr lang="en-US" sz="3600" dirty="0">
              <a:solidFill>
                <a:srgbClr val="003FB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86000"/>
            <a:ext cx="6400800" cy="1371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Track 6 Contribution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486" y="3886200"/>
            <a:ext cx="3460235" cy="2470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3FBC"/>
                </a:solidFill>
              </a:rPr>
              <a:t>Suva Declaration: </a:t>
            </a:r>
            <a:br>
              <a:rPr lang="en-US" dirty="0" smtClean="0">
                <a:solidFill>
                  <a:srgbClr val="003FBC"/>
                </a:solidFill>
              </a:rPr>
            </a:br>
            <a:r>
              <a:rPr lang="en-US" dirty="0" smtClean="0">
                <a:solidFill>
                  <a:srgbClr val="003FBC"/>
                </a:solidFill>
              </a:rPr>
              <a:t>2 Financing Recommendations</a:t>
            </a:r>
            <a:endParaRPr lang="en-US" dirty="0">
              <a:solidFill>
                <a:srgbClr val="003FB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Developed countries should </a:t>
            </a:r>
            <a:r>
              <a:rPr lang="en-US" dirty="0" err="1" smtClean="0"/>
              <a:t>honour</a:t>
            </a:r>
            <a:r>
              <a:rPr lang="en-US" dirty="0" smtClean="0"/>
              <a:t> 2010 Copenhagen agreement to mobilize US $100 billion in adaptation funding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Still an adaptation financing gap of over $70 billion per year - about equal to global aid flows (World Bank)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Meeting $10 billion GCF pledges a good start…but only a start</a:t>
            </a:r>
          </a:p>
          <a:p>
            <a:pPr lvl="1"/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New and additional adaptation funds for SIDS should be 100% grants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SIDS are at the forefront of adaptation, but insignificant contributors to climate change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Loans, even if concessional, will require SIDS to increase debt or divert resources from other priorities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4" r="22155" b="38229"/>
          <a:stretch/>
        </p:blipFill>
        <p:spPr>
          <a:xfrm>
            <a:off x="8077200" y="5776252"/>
            <a:ext cx="1066800" cy="91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95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Lee, </a:t>
            </a:r>
            <a:r>
              <a:rPr lang="en-US" sz="1600" dirty="0" err="1"/>
              <a:t>Tien</a:t>
            </a:r>
            <a:r>
              <a:rPr lang="en-US" sz="1600" dirty="0"/>
              <a:t> Ming, Ezra M. Markowitz, Peter D. Howe, Chia-Ying </a:t>
            </a:r>
            <a:r>
              <a:rPr lang="en-US" sz="1600" dirty="0" err="1"/>
              <a:t>Ko</a:t>
            </a:r>
            <a:r>
              <a:rPr lang="en-US" sz="1600" dirty="0"/>
              <a:t>, and Anthony A. </a:t>
            </a:r>
            <a:r>
              <a:rPr lang="en-US" sz="1600" dirty="0" err="1"/>
              <a:t>Leiserowitz</a:t>
            </a:r>
            <a:r>
              <a:rPr lang="en-US" sz="1600" dirty="0"/>
              <a:t>. "Predictors of public climate change awareness and risk perception around the world." </a:t>
            </a:r>
            <a:r>
              <a:rPr lang="en-US" sz="1600" i="1" dirty="0"/>
              <a:t>Nature Climate Change</a:t>
            </a:r>
            <a:r>
              <a:rPr lang="en-US" sz="1600" dirty="0"/>
              <a:t> (2015).</a:t>
            </a:r>
            <a:endParaRPr lang="en-US" sz="1500" dirty="0" smtClean="0"/>
          </a:p>
          <a:p>
            <a:r>
              <a:rPr lang="en-US" sz="1500" dirty="0" err="1" smtClean="0"/>
              <a:t>UNHabitat</a:t>
            </a:r>
            <a:r>
              <a:rPr lang="en-US" sz="1500" dirty="0" smtClean="0"/>
              <a:t> </a:t>
            </a:r>
            <a:r>
              <a:rPr lang="en-US" sz="1500" dirty="0"/>
              <a:t>(2014). Climate Change Vulnerability Assessment: </a:t>
            </a:r>
            <a:r>
              <a:rPr lang="en-US" sz="1500" dirty="0" err="1"/>
              <a:t>Lami</a:t>
            </a:r>
            <a:r>
              <a:rPr lang="en-US" sz="1500" dirty="0"/>
              <a:t> Town, Republic of Fiji. Cities and Climate Change Initiative.  </a:t>
            </a:r>
          </a:p>
          <a:p>
            <a:r>
              <a:rPr lang="en-US" sz="1500" dirty="0" err="1"/>
              <a:t>UNHabitat</a:t>
            </a:r>
            <a:r>
              <a:rPr lang="en-US" sz="1500" dirty="0"/>
              <a:t> (2014) Cities and Climate Change Initiative Newsletter (June 2014). Cities and Climate Change Initiative Newsletter (Series title). </a:t>
            </a:r>
          </a:p>
          <a:p>
            <a:r>
              <a:rPr lang="en-US" sz="1500" dirty="0" err="1"/>
              <a:t>UNHabitat</a:t>
            </a:r>
            <a:r>
              <a:rPr lang="en-US" sz="1500" dirty="0"/>
              <a:t> (2012).  Developing Local Climate Change Plans , A Guide for Cities in Developing Countries. Cities and Climate Change Initiative , Environment and Climate Change. </a:t>
            </a:r>
          </a:p>
          <a:p>
            <a:r>
              <a:rPr lang="en-US" sz="1500" dirty="0"/>
              <a:t>UNEP (2015). Product Sustainability Information: State of Play and Way Forward United Nations Environment </a:t>
            </a:r>
            <a:r>
              <a:rPr lang="en-US" sz="1500" dirty="0" err="1"/>
              <a:t>Programme</a:t>
            </a:r>
            <a:r>
              <a:rPr lang="en-US" sz="1500" dirty="0"/>
              <a:t>. </a:t>
            </a:r>
          </a:p>
          <a:p>
            <a:r>
              <a:rPr lang="en-US" sz="1500" dirty="0"/>
              <a:t>UNEP (2015). Sustainable Consumption and Production: a Handbook for Policymakers. United Nations Environment </a:t>
            </a:r>
            <a:r>
              <a:rPr lang="en-US" sz="1500" dirty="0" err="1"/>
              <a:t>Programme</a:t>
            </a:r>
            <a:endParaRPr lang="en-US" sz="1500" dirty="0"/>
          </a:p>
          <a:p>
            <a:r>
              <a:rPr lang="en-US" sz="1500" dirty="0"/>
              <a:t>UNEP (2015). Sourcebook of Opportunities for Enhancing Cooperation among the Biodiversity Related Conventions at National and Regional Levels.  United Nations Environment </a:t>
            </a:r>
            <a:r>
              <a:rPr lang="en-US" sz="1500" dirty="0" err="1"/>
              <a:t>Programme</a:t>
            </a:r>
            <a:r>
              <a:rPr lang="en-US" sz="1500" dirty="0" smtClean="0"/>
              <a:t>.</a:t>
            </a:r>
          </a:p>
          <a:p>
            <a:endParaRPr lang="en-US" sz="15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22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784225" y="1511300"/>
            <a:ext cx="3602038" cy="1381125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dirty="0" smtClean="0">
                <a:solidFill>
                  <a:schemeClr val="tx1"/>
                </a:solidFill>
              </a:rPr>
              <a:t>Context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84225" y="2938463"/>
            <a:ext cx="4592638" cy="132715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dirty="0" smtClean="0">
                <a:solidFill>
                  <a:schemeClr val="tx1"/>
                </a:solidFill>
              </a:rPr>
              <a:t>Challenges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84224" y="4298950"/>
            <a:ext cx="5605463" cy="1393825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dirty="0" smtClean="0">
                <a:solidFill>
                  <a:schemeClr val="tx1"/>
                </a:solidFill>
              </a:rPr>
              <a:t>Recommendations&amp; </a:t>
            </a:r>
            <a:r>
              <a:rPr lang="en-AU" dirty="0">
                <a:solidFill>
                  <a:schemeClr val="tx1"/>
                </a:solidFill>
              </a:rPr>
              <a:t>Future direction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3FBC"/>
                </a:solidFill>
              </a:rPr>
              <a:t>Structure of Presentation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9944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089" y="-281049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Context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791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 smtClean="0"/>
          </a:p>
          <a:p>
            <a:pPr marL="0" indent="0" algn="just">
              <a:buNone/>
            </a:pPr>
            <a:r>
              <a:rPr lang="en-US" sz="800" dirty="0" smtClean="0"/>
              <a:t>		Source: Capacity Building for Climate Change </a:t>
            </a:r>
            <a:r>
              <a:rPr lang="en-US" sz="800" dirty="0" err="1" smtClean="0"/>
              <a:t>Milind</a:t>
            </a:r>
            <a:r>
              <a:rPr lang="en-US" sz="800" dirty="0" smtClean="0"/>
              <a:t> </a:t>
            </a:r>
            <a:r>
              <a:rPr lang="en-US" sz="800" dirty="0" err="1" smtClean="0"/>
              <a:t>Kalidikar</a:t>
            </a:r>
            <a:r>
              <a:rPr lang="en-US" sz="800" dirty="0" smtClean="0"/>
              <a:t> and </a:t>
            </a:r>
            <a:r>
              <a:rPr lang="en-US" sz="800" dirty="0" err="1" smtClean="0"/>
              <a:t>Ambuj</a:t>
            </a:r>
            <a:r>
              <a:rPr lang="en-US" sz="800" dirty="0" smtClean="0"/>
              <a:t> </a:t>
            </a:r>
            <a:r>
              <a:rPr lang="en-US" sz="800" dirty="0" err="1" smtClean="0"/>
              <a:t>Sagar</a:t>
            </a:r>
            <a:endParaRPr lang="en-US" sz="800" dirty="0" smtClean="0"/>
          </a:p>
          <a:p>
            <a:pPr marL="0" indent="0" algn="just">
              <a:buNone/>
            </a:pPr>
            <a:r>
              <a:rPr lang="en-US" sz="2600" dirty="0" smtClean="0"/>
              <a:t>“Education</a:t>
            </a:r>
            <a:r>
              <a:rPr lang="en-US" sz="2600" dirty="0"/>
              <a:t>, communications, training and awareness-raising on climate change are fundamental to achieving the objectives of the UNFCCC and providing people with the motivation and know-how to combat the causes and effects of climate change locally, nationally and </a:t>
            </a:r>
            <a:r>
              <a:rPr lang="en-US" sz="2600" dirty="0" smtClean="0"/>
              <a:t>globally”</a:t>
            </a:r>
            <a:endParaRPr lang="en-US" sz="3000" dirty="0"/>
          </a:p>
          <a:p>
            <a:pPr>
              <a:buNone/>
            </a:pPr>
            <a:endParaRPr lang="en-US" sz="3600" dirty="0" smtClean="0"/>
          </a:p>
        </p:txBody>
      </p:sp>
      <p:grpSp>
        <p:nvGrpSpPr>
          <p:cNvPr id="4" name="Group 1030"/>
          <p:cNvGrpSpPr>
            <a:grpSpLocks/>
          </p:cNvGrpSpPr>
          <p:nvPr/>
        </p:nvGrpSpPr>
        <p:grpSpPr bwMode="auto">
          <a:xfrm>
            <a:off x="1795136" y="-304800"/>
            <a:ext cx="5715000" cy="4238448"/>
            <a:chOff x="3271" y="1104"/>
            <a:chExt cx="2448" cy="3508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271" y="1104"/>
              <a:ext cx="2448" cy="3508"/>
              <a:chOff x="2697" y="1152"/>
              <a:chExt cx="3072" cy="4134"/>
            </a:xfrm>
          </p:grpSpPr>
          <p:pic>
            <p:nvPicPr>
              <p:cNvPr id="7" name="Picture 103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7" y="2118"/>
                <a:ext cx="3072" cy="3168"/>
              </a:xfrm>
              <a:prstGeom prst="rect">
                <a:avLst/>
              </a:prstGeom>
              <a:noFill/>
              <a:ln w="57150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Rectangle 1033"/>
              <p:cNvSpPr>
                <a:spLocks noChangeArrowheads="1"/>
              </p:cNvSpPr>
              <p:nvPr/>
            </p:nvSpPr>
            <p:spPr bwMode="auto">
              <a:xfrm>
                <a:off x="2784" y="1152"/>
                <a:ext cx="1536" cy="2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6" name="Rectangle 1034"/>
            <p:cNvSpPr>
              <a:spLocks noChangeArrowheads="1"/>
            </p:cNvSpPr>
            <p:nvPr/>
          </p:nvSpPr>
          <p:spPr bwMode="auto">
            <a:xfrm>
              <a:off x="3855" y="1660"/>
              <a:ext cx="12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sz="1600" b="1" dirty="0" smtClean="0">
                  <a:solidFill>
                    <a:srgbClr val="990033"/>
                  </a:solidFill>
                </a:rPr>
                <a:t>Per-Capita Weather Impacts</a:t>
              </a:r>
              <a:endParaRPr lang="en-US" altLang="en-US" sz="1600" b="1" dirty="0">
                <a:solidFill>
                  <a:srgbClr val="99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291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igure7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53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685800" y="1600200"/>
            <a:ext cx="7467600" cy="42672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33500" y="400401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	</a:t>
            </a:r>
            <a:r>
              <a:rPr lang="en-US" sz="2800" dirty="0" smtClean="0">
                <a:solidFill>
                  <a:srgbClr val="0000FF"/>
                </a:solidFill>
              </a:rPr>
              <a:t>Holistic Nature of Climate Change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85800" y="5957846"/>
            <a:ext cx="29501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200" b="1" dirty="0">
                <a:solidFill>
                  <a:srgbClr val="000000"/>
                </a:solidFill>
              </a:rPr>
              <a:t>Source: Stockholm Environmental Institute </a:t>
            </a:r>
          </a:p>
        </p:txBody>
      </p:sp>
    </p:spTree>
    <p:extLst>
      <p:ext uri="{BB962C8B-B14F-4D97-AF65-F5344CB8AC3E}">
        <p14:creationId xmlns:p14="http://schemas.microsoft.com/office/powerpoint/2010/main" val="287005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49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Challenges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86400"/>
          </a:xfrm>
        </p:spPr>
        <p:txBody>
          <a:bodyPr>
            <a:normAutofit fontScale="25000" lnSpcReduction="20000"/>
          </a:bodyPr>
          <a:lstStyle/>
          <a:p>
            <a:endParaRPr lang="en-US" sz="7200" dirty="0"/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sz="8800" dirty="0" smtClean="0"/>
              <a:t>The needs of only 14.5% of the population of Pacific  Islands’ most vulnerable  islands and atolls have been addressed ; involving  only  about 20% of the population  (of which less than 8% have been women) </a:t>
            </a:r>
            <a:r>
              <a:rPr lang="en-US" sz="8800" dirty="0"/>
              <a:t>(</a:t>
            </a:r>
            <a:r>
              <a:rPr lang="en-US" sz="8800" dirty="0" smtClean="0"/>
              <a:t>UN-Habitat, 2014; UNEP, 2015).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sz="8800" dirty="0" smtClean="0"/>
              <a:t>Of these projects that are in operation (or have “</a:t>
            </a:r>
            <a:r>
              <a:rPr lang="en-US" sz="8800" i="1" dirty="0" smtClean="0"/>
              <a:t>come and gone</a:t>
            </a:r>
            <a:r>
              <a:rPr lang="en-US" sz="8800" dirty="0" smtClean="0"/>
              <a:t>”) education, communications, training and awareness-raising  tools and techniques have been developed, but adopted and practiced in only 12% of communities . 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8800" dirty="0" smtClean="0"/>
              <a:t>How do we meet Pacific commitments?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8800" dirty="0" smtClean="0"/>
              <a:t>Commit to keeping warming below 1.5 °C by showing Pacific leadership.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8800" dirty="0" smtClean="0"/>
              <a:t>Focus on climate adaptation in all the required dimensions to ensure that we have a climate resilient future.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8800" dirty="0" smtClean="0"/>
              <a:t>Financing, Technology and Capacity Building requirements are</a:t>
            </a:r>
            <a:r>
              <a:rPr lang="en-US" sz="8400" dirty="0" smtClean="0"/>
              <a:t> cross-</a:t>
            </a:r>
            <a:r>
              <a:rPr lang="en-US" sz="8400" dirty="0" err="1" smtClean="0"/>
              <a:t>sectoral</a:t>
            </a:r>
            <a:r>
              <a:rPr lang="en-US" sz="8400" dirty="0" smtClean="0"/>
              <a:t> and critical for Tracks 1-6.</a:t>
            </a:r>
          </a:p>
          <a:p>
            <a:pPr marL="0" indent="0">
              <a:buNone/>
            </a:pPr>
            <a:endParaRPr lang="en-US" sz="8800" dirty="0" smtClean="0"/>
          </a:p>
          <a:p>
            <a:endParaRPr lang="en-US" sz="8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4" r="22155" b="38229"/>
          <a:stretch/>
        </p:blipFill>
        <p:spPr>
          <a:xfrm>
            <a:off x="7739743" y="5651840"/>
            <a:ext cx="1404257" cy="120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92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Challenges Cont. Built Environment &amp;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191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4400" dirty="0"/>
          </a:p>
          <a:p>
            <a:pPr lvl="0"/>
            <a:r>
              <a:rPr lang="en-US" sz="4400" dirty="0" smtClean="0"/>
              <a:t>Aging of existing stock</a:t>
            </a:r>
          </a:p>
          <a:p>
            <a:pPr lvl="0"/>
            <a:r>
              <a:rPr lang="en-US" sz="4400" dirty="0" smtClean="0"/>
              <a:t>Drainage issues</a:t>
            </a:r>
          </a:p>
          <a:p>
            <a:pPr lvl="0"/>
            <a:r>
              <a:rPr lang="en-US" sz="4400" dirty="0" smtClean="0"/>
              <a:t>Building </a:t>
            </a:r>
            <a:r>
              <a:rPr lang="en-US" sz="4400" dirty="0"/>
              <a:t>architecture in Fiji is not climate </a:t>
            </a:r>
            <a:r>
              <a:rPr lang="en-US" sz="4400" dirty="0" smtClean="0"/>
              <a:t>friendly</a:t>
            </a:r>
          </a:p>
          <a:p>
            <a:pPr lvl="0"/>
            <a:r>
              <a:rPr lang="en-US" sz="4400" dirty="0" smtClean="0"/>
              <a:t>National Building Code</a:t>
            </a:r>
            <a:r>
              <a:rPr lang="en-US" sz="4400" dirty="0"/>
              <a:t> 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sz="4400" dirty="0" smtClean="0"/>
              <a:t>Scientific data on cyclones and buildings </a:t>
            </a:r>
          </a:p>
          <a:p>
            <a:r>
              <a:rPr lang="en-US" sz="4400" dirty="0" smtClean="0"/>
              <a:t>Need </a:t>
            </a:r>
            <a:r>
              <a:rPr lang="en-US" sz="4400" dirty="0"/>
              <a:t>for correct certification of engineers. </a:t>
            </a:r>
            <a:endParaRPr lang="en-US" sz="4400" dirty="0" smtClean="0"/>
          </a:p>
          <a:p>
            <a:pPr lvl="0"/>
            <a:r>
              <a:rPr lang="en-US" sz="4400" dirty="0" smtClean="0"/>
              <a:t>Lack of insurance</a:t>
            </a:r>
            <a:r>
              <a:rPr lang="en-US" sz="4400" dirty="0"/>
              <a:t> </a:t>
            </a:r>
          </a:p>
          <a:p>
            <a:pPr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4748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1668"/>
            <a:ext cx="6520543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What is Needed?</a:t>
            </a:r>
            <a:endParaRPr lang="en-GB" sz="32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9855464"/>
              </p:ext>
            </p:extLst>
          </p:nvPr>
        </p:nvGraphicFramePr>
        <p:xfrm>
          <a:off x="1524000" y="838200"/>
          <a:ext cx="5754255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4" r="22155" b="38229"/>
          <a:stretch/>
        </p:blipFill>
        <p:spPr>
          <a:xfrm>
            <a:off x="7739743" y="5651840"/>
            <a:ext cx="1404257" cy="1206160"/>
          </a:xfrm>
          <a:prstGeom prst="rect">
            <a:avLst/>
          </a:prstGeom>
        </p:spPr>
      </p:pic>
      <p:pic>
        <p:nvPicPr>
          <p:cNvPr id="2050" name="Picture 2" descr="C:\Users\anshuka\Desktop\n1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68" y="990599"/>
            <a:ext cx="7575631" cy="5208247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91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23504340"/>
              </p:ext>
            </p:extLst>
          </p:nvPr>
        </p:nvGraphicFramePr>
        <p:xfrm>
          <a:off x="228600" y="762000"/>
          <a:ext cx="8610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7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50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Holistic Approach is Required</a:t>
            </a:r>
            <a:endParaRPr kumimoji="0" lang="en-US" sz="45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4" r="22155" b="38229"/>
          <a:stretch/>
        </p:blipFill>
        <p:spPr>
          <a:xfrm>
            <a:off x="7739743" y="5486400"/>
            <a:ext cx="1404257" cy="120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86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Suva Declaration: Recommendations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6106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Leaders are requested to prioritize: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 Strengthened capacity to address the multi-dimensional and multi-</a:t>
            </a:r>
            <a:r>
              <a:rPr lang="en-US" sz="2000" dirty="0" err="1"/>
              <a:t>sectoral</a:t>
            </a:r>
            <a:r>
              <a:rPr lang="en-US" sz="2000" dirty="0"/>
              <a:t> needs to support both climate resilience and national sustainable development plans. </a:t>
            </a:r>
            <a:r>
              <a:rPr lang="en-US" sz="2000" dirty="0" smtClean="0"/>
              <a:t>Including:</a:t>
            </a:r>
            <a:endParaRPr lang="en-US" sz="2000" dirty="0"/>
          </a:p>
          <a:p>
            <a:pPr lvl="1" algn="just">
              <a:spcBef>
                <a:spcPts val="300"/>
              </a:spcBef>
            </a:pPr>
            <a:r>
              <a:rPr lang="en-US" sz="1600" dirty="0"/>
              <a:t>I</a:t>
            </a:r>
            <a:r>
              <a:rPr lang="en-US" sz="1600" dirty="0" smtClean="0">
                <a:effectLst/>
              </a:rPr>
              <a:t>ncreased awareness and understanding of climate change issues.</a:t>
            </a:r>
          </a:p>
          <a:p>
            <a:pPr lvl="1" algn="just">
              <a:spcBef>
                <a:spcPts val="300"/>
              </a:spcBef>
            </a:pPr>
            <a:r>
              <a:rPr lang="en-US" sz="1600" dirty="0" smtClean="0"/>
              <a:t>Accredited training to support the technology, building, sustainable energy and climate adaptation sector, including a focus on project management.</a:t>
            </a:r>
          </a:p>
          <a:p>
            <a:pPr lvl="1" algn="just">
              <a:spcBef>
                <a:spcPts val="300"/>
              </a:spcBef>
            </a:pPr>
            <a:r>
              <a:rPr lang="en-US" sz="1600" dirty="0" smtClean="0">
                <a:effectLst/>
              </a:rPr>
              <a:t>Strengthened capacity to identify, design and implement effective adaptation and mitigation measures that integrate economic, scientific and traditional knowledge </a:t>
            </a:r>
            <a:r>
              <a:rPr lang="en-US" sz="1600" dirty="0" smtClean="0"/>
              <a:t>to support</a:t>
            </a:r>
            <a:r>
              <a:rPr lang="en-US" sz="1600" dirty="0" smtClean="0">
                <a:effectLst/>
              </a:rPr>
              <a:t> transition the region to green/blue economies</a:t>
            </a:r>
            <a:r>
              <a:rPr lang="en-US" sz="1600" dirty="0" smtClean="0"/>
              <a:t>.</a:t>
            </a:r>
          </a:p>
          <a:p>
            <a:pPr lvl="1" algn="just">
              <a:spcBef>
                <a:spcPts val="300"/>
              </a:spcBef>
            </a:pPr>
            <a:endParaRPr lang="en-US" sz="1600" dirty="0" smtClean="0">
              <a:effectLst/>
            </a:endParaRPr>
          </a:p>
          <a:p>
            <a:pPr marL="457200" indent="-457200" algn="just">
              <a:spcBef>
                <a:spcPts val="300"/>
              </a:spcBef>
              <a:buFont typeface="+mj-lt"/>
              <a:buAutoNum type="arabicPeriod"/>
            </a:pPr>
            <a:r>
              <a:rPr lang="en-US" sz="2000" dirty="0" smtClean="0"/>
              <a:t>Development </a:t>
            </a:r>
            <a:r>
              <a:rPr lang="en-US" sz="2000" dirty="0"/>
              <a:t>of Pacific based research </a:t>
            </a:r>
            <a:r>
              <a:rPr lang="en-US" sz="2000" dirty="0" smtClean="0"/>
              <a:t>and technological capacity is </a:t>
            </a:r>
            <a:r>
              <a:rPr lang="en-US" sz="2000" dirty="0"/>
              <a:t>an </a:t>
            </a:r>
            <a:r>
              <a:rPr lang="en-US" sz="2000" dirty="0" smtClean="0"/>
              <a:t>    essential </a:t>
            </a:r>
            <a:r>
              <a:rPr lang="en-US" sz="2000" dirty="0"/>
              <a:t>foundation for innovation, and central to the foundation of </a:t>
            </a:r>
            <a:r>
              <a:rPr lang="en-US" sz="2000" dirty="0" smtClean="0"/>
              <a:t>PIDF focused on partnerships to create innovative solutions, including applications of negative emissions technologies.</a:t>
            </a:r>
            <a:endParaRPr lang="en-US" sz="2000" dirty="0" smtClean="0"/>
          </a:p>
          <a:p>
            <a:pPr marL="457200" indent="-457200" algn="just">
              <a:spcBef>
                <a:spcPts val="300"/>
              </a:spcBef>
              <a:buFont typeface="+mj-lt"/>
              <a:buAutoNum type="arabicPeriod"/>
            </a:pPr>
            <a:endParaRPr lang="en-US" sz="2000" dirty="0" smtClean="0"/>
          </a:p>
          <a:p>
            <a:pPr marL="457200" indent="-457200" algn="just">
              <a:spcBef>
                <a:spcPts val="300"/>
              </a:spcBef>
              <a:buFont typeface="+mj-lt"/>
              <a:buAutoNum type="arabicPeriod"/>
            </a:pPr>
            <a:r>
              <a:rPr lang="en-US" sz="2000" dirty="0" smtClean="0"/>
              <a:t>Strengthened </a:t>
            </a:r>
            <a:r>
              <a:rPr lang="en-US" sz="2000" dirty="0"/>
              <a:t>capacity to apply </a:t>
            </a:r>
            <a:r>
              <a:rPr lang="en-US" sz="2000" dirty="0" smtClean="0"/>
              <a:t>technological capacity </a:t>
            </a:r>
            <a:r>
              <a:rPr lang="en-US" sz="2000" dirty="0"/>
              <a:t>to support </a:t>
            </a:r>
            <a:r>
              <a:rPr lang="en-US" sz="2000" dirty="0" smtClean="0"/>
              <a:t>private sector engagement, climate </a:t>
            </a:r>
            <a:r>
              <a:rPr lang="en-US" sz="2000" dirty="0"/>
              <a:t>resilience research, education, </a:t>
            </a:r>
            <a:r>
              <a:rPr lang="en-US" sz="2000" dirty="0" smtClean="0"/>
              <a:t>and tools.</a:t>
            </a:r>
          </a:p>
          <a:p>
            <a:pPr marL="354013" indent="-6350" algn="just">
              <a:spcBef>
                <a:spcPts val="0"/>
              </a:spcBef>
              <a:buNone/>
            </a:pPr>
            <a:endParaRPr lang="en-US" sz="2000" dirty="0"/>
          </a:p>
          <a:p>
            <a:pPr marL="354013" indent="-6350" algn="just">
              <a:spcBef>
                <a:spcPts val="0"/>
              </a:spcBef>
              <a:buNone/>
            </a:pPr>
            <a:endParaRPr lang="en-US" sz="2000" dirty="0" smtClean="0">
              <a:effectLst/>
            </a:endParaRPr>
          </a:p>
          <a:p>
            <a:pPr marL="354013" indent="-6350" algn="just">
              <a:spcBef>
                <a:spcPts val="0"/>
              </a:spcBef>
              <a:buNone/>
            </a:pPr>
            <a:endParaRPr lang="en-US" sz="2000" dirty="0" smtClean="0">
              <a:effectLst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4" r="22155" b="38229"/>
          <a:stretch/>
        </p:blipFill>
        <p:spPr>
          <a:xfrm>
            <a:off x="7739743" y="5651840"/>
            <a:ext cx="1404257" cy="120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52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1870</TotalTime>
  <Words>600</Words>
  <Application>Microsoft Office PowerPoint</Application>
  <PresentationFormat>On-screen Show (4:3)</PresentationFormat>
  <Paragraphs>97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Climate Change Capacity Building, Built Environment, and Technology: Selected Issues</vt:lpstr>
      <vt:lpstr>Structure of Presentation</vt:lpstr>
      <vt:lpstr>Context</vt:lpstr>
      <vt:lpstr>PowerPoint Presentation</vt:lpstr>
      <vt:lpstr>Challenges</vt:lpstr>
      <vt:lpstr>Challenges Cont. Built Environment &amp; Infrastructure</vt:lpstr>
      <vt:lpstr>What is Needed?</vt:lpstr>
      <vt:lpstr>PowerPoint Presentation</vt:lpstr>
      <vt:lpstr>Suva Declaration: Recommendations</vt:lpstr>
      <vt:lpstr>Suva Declaration:  2 Financing Recommendations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Capacity building</dc:title>
  <dc:creator>Dan Orcherton</dc:creator>
  <cp:lastModifiedBy>Datec11</cp:lastModifiedBy>
  <cp:revision>70</cp:revision>
  <dcterms:created xsi:type="dcterms:W3CDTF">2015-08-20T20:34:02Z</dcterms:created>
  <dcterms:modified xsi:type="dcterms:W3CDTF">2015-09-03T06:15:43Z</dcterms:modified>
</cp:coreProperties>
</file>