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51A8F-3D5B-42CA-B07A-12ABB7EE0677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93793-538E-4DEA-B7C3-4147F703C325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To Get Predictable Results</a:t>
          </a:r>
          <a:endParaRPr lang="en-US" sz="2400" dirty="0">
            <a:solidFill>
              <a:schemeClr val="tx1"/>
            </a:solidFill>
          </a:endParaRPr>
        </a:p>
      </dgm:t>
    </dgm:pt>
    <dgm:pt modelId="{3B599562-3558-487D-BFF0-7874C09EB228}" type="parTrans" cxnId="{D431992B-C542-437D-86BD-58009E816948}">
      <dgm:prSet/>
      <dgm:spPr/>
      <dgm:t>
        <a:bodyPr/>
        <a:lstStyle/>
        <a:p>
          <a:endParaRPr lang="en-US"/>
        </a:p>
      </dgm:t>
    </dgm:pt>
    <dgm:pt modelId="{E89110F5-D7A2-4152-B79B-81252FF133A8}" type="sibTrans" cxnId="{D431992B-C542-437D-86BD-58009E816948}">
      <dgm:prSet/>
      <dgm:spPr/>
      <dgm:t>
        <a:bodyPr/>
        <a:lstStyle/>
        <a:p>
          <a:endParaRPr lang="en-US"/>
        </a:p>
      </dgm:t>
    </dgm:pt>
    <dgm:pt modelId="{388D0C9C-C9D5-4DA1-A71B-F47BC3906F9B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To Share Best Practices</a:t>
          </a:r>
          <a:endParaRPr lang="en-US" sz="2400" dirty="0">
            <a:solidFill>
              <a:schemeClr val="tx1"/>
            </a:solidFill>
          </a:endParaRPr>
        </a:p>
      </dgm:t>
    </dgm:pt>
    <dgm:pt modelId="{481292D7-0BC9-4C19-9432-81AF8408113F}" type="parTrans" cxnId="{7740214B-2F72-400E-8D24-37CFEBC3B6BC}">
      <dgm:prSet/>
      <dgm:spPr/>
      <dgm:t>
        <a:bodyPr/>
        <a:lstStyle/>
        <a:p>
          <a:endParaRPr lang="en-US"/>
        </a:p>
      </dgm:t>
    </dgm:pt>
    <dgm:pt modelId="{1FE02F61-4F95-4253-8CF4-4B42C2C67959}" type="sibTrans" cxnId="{7740214B-2F72-400E-8D24-37CFEBC3B6BC}">
      <dgm:prSet/>
      <dgm:spPr/>
      <dgm:t>
        <a:bodyPr/>
        <a:lstStyle/>
        <a:p>
          <a:endParaRPr lang="en-US"/>
        </a:p>
      </dgm:t>
    </dgm:pt>
    <dgm:pt modelId="{BE3073DA-13A8-4C09-A94A-71FAA1D0FC5D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As a Basis for Improvement</a:t>
          </a:r>
          <a:endParaRPr lang="en-US" sz="2400" dirty="0">
            <a:solidFill>
              <a:schemeClr val="tx1"/>
            </a:solidFill>
          </a:endParaRPr>
        </a:p>
      </dgm:t>
    </dgm:pt>
    <dgm:pt modelId="{AAE8176F-1631-4453-BE10-3BF7D4EE9FE3}" type="parTrans" cxnId="{1D491464-542C-495E-80BF-15B23F1EF910}">
      <dgm:prSet/>
      <dgm:spPr/>
      <dgm:t>
        <a:bodyPr/>
        <a:lstStyle/>
        <a:p>
          <a:endParaRPr lang="en-US"/>
        </a:p>
      </dgm:t>
    </dgm:pt>
    <dgm:pt modelId="{F8A183FB-5D3F-4C02-B368-D0336F8C5017}" type="sibTrans" cxnId="{1D491464-542C-495E-80BF-15B23F1EF910}">
      <dgm:prSet/>
      <dgm:spPr/>
      <dgm:t>
        <a:bodyPr/>
        <a:lstStyle/>
        <a:p>
          <a:endParaRPr lang="en-US"/>
        </a:p>
      </dgm:t>
    </dgm:pt>
    <dgm:pt modelId="{D775AEDD-D32D-4263-AA79-13347BB77908}">
      <dgm:prSet phldrT="[Text]"/>
      <dgm:spPr>
        <a:ln w="0"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Safety</a:t>
          </a:r>
          <a:endParaRPr lang="en-US" dirty="0">
            <a:solidFill>
              <a:schemeClr val="tx1"/>
            </a:solidFill>
          </a:endParaRPr>
        </a:p>
      </dgm:t>
    </dgm:pt>
    <dgm:pt modelId="{C5CC3BEA-8E70-497D-8F8A-677075675876}" type="parTrans" cxnId="{28AAD698-715C-467B-8120-E22226326818}">
      <dgm:prSet/>
      <dgm:spPr/>
      <dgm:t>
        <a:bodyPr/>
        <a:lstStyle/>
        <a:p>
          <a:endParaRPr lang="en-US"/>
        </a:p>
      </dgm:t>
    </dgm:pt>
    <dgm:pt modelId="{95FEA68F-4529-4375-B22A-A8B72D1B2AD7}" type="sibTrans" cxnId="{28AAD698-715C-467B-8120-E22226326818}">
      <dgm:prSet/>
      <dgm:spPr/>
      <dgm:t>
        <a:bodyPr/>
        <a:lstStyle/>
        <a:p>
          <a:endParaRPr lang="en-US"/>
        </a:p>
      </dgm:t>
    </dgm:pt>
    <dgm:pt modelId="{1CBE10C8-A3F5-4AAD-943F-0CDF1700A56B}">
      <dgm:prSet phldrT="[Text]"/>
      <dgm:spPr>
        <a:ln w="0"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Quality / Capability</a:t>
          </a:r>
          <a:endParaRPr lang="en-US" dirty="0">
            <a:solidFill>
              <a:schemeClr val="tx1"/>
            </a:solidFill>
          </a:endParaRPr>
        </a:p>
      </dgm:t>
    </dgm:pt>
    <dgm:pt modelId="{E2454430-DEFA-4C66-8549-4D20B57AD406}" type="parTrans" cxnId="{089AA7A5-35A4-4387-A2BD-D850A9C26D31}">
      <dgm:prSet/>
      <dgm:spPr/>
      <dgm:t>
        <a:bodyPr/>
        <a:lstStyle/>
        <a:p>
          <a:endParaRPr lang="en-US"/>
        </a:p>
      </dgm:t>
    </dgm:pt>
    <dgm:pt modelId="{1F1FC53F-8CBF-4BD9-892B-90C8B735E20A}" type="sibTrans" cxnId="{089AA7A5-35A4-4387-A2BD-D850A9C26D31}">
      <dgm:prSet/>
      <dgm:spPr/>
      <dgm:t>
        <a:bodyPr/>
        <a:lstStyle/>
        <a:p>
          <a:endParaRPr lang="en-US"/>
        </a:p>
      </dgm:t>
    </dgm:pt>
    <dgm:pt modelId="{AE2DBCB0-7D5C-4972-9B43-30B0FCFE7C50}">
      <dgm:prSet phldrT="[Text]"/>
      <dgm:spPr>
        <a:ln w="0"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Stable lead times</a:t>
          </a:r>
          <a:endParaRPr lang="en-US" dirty="0">
            <a:solidFill>
              <a:schemeClr val="tx1"/>
            </a:solidFill>
          </a:endParaRPr>
        </a:p>
      </dgm:t>
    </dgm:pt>
    <dgm:pt modelId="{A0CF4497-6B3B-45FD-BD9B-4C0AED73108A}" type="parTrans" cxnId="{0EEAF0CA-2E76-4BD5-8A3F-29CB0F373A6F}">
      <dgm:prSet/>
      <dgm:spPr/>
      <dgm:t>
        <a:bodyPr/>
        <a:lstStyle/>
        <a:p>
          <a:endParaRPr lang="en-US"/>
        </a:p>
      </dgm:t>
    </dgm:pt>
    <dgm:pt modelId="{4937B60A-332A-47FB-9CC1-781D9269B8B9}" type="sibTrans" cxnId="{0EEAF0CA-2E76-4BD5-8A3F-29CB0F373A6F}">
      <dgm:prSet/>
      <dgm:spPr/>
      <dgm:t>
        <a:bodyPr/>
        <a:lstStyle/>
        <a:p>
          <a:endParaRPr lang="en-US"/>
        </a:p>
      </dgm:t>
    </dgm:pt>
    <dgm:pt modelId="{B3FF7AD4-12D9-4FF0-B824-DC9A876C17F7}">
      <dgm:prSet phldrT="[Text]"/>
      <dgm:spPr>
        <a:ln w="0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Pockets of excellence often scattered</a:t>
          </a:r>
          <a:endParaRPr lang="en-US" dirty="0">
            <a:solidFill>
              <a:schemeClr val="tx1"/>
            </a:solidFill>
          </a:endParaRPr>
        </a:p>
      </dgm:t>
    </dgm:pt>
    <dgm:pt modelId="{B62EC285-0295-4D05-957E-C51722AD4F63}" type="parTrans" cxnId="{3F5CC9E6-B9A7-418C-90D0-C78B395AF6C8}">
      <dgm:prSet/>
      <dgm:spPr/>
      <dgm:t>
        <a:bodyPr/>
        <a:lstStyle/>
        <a:p>
          <a:endParaRPr lang="en-US"/>
        </a:p>
      </dgm:t>
    </dgm:pt>
    <dgm:pt modelId="{8C0F80DD-E25A-4C5B-918D-5842A1262634}" type="sibTrans" cxnId="{3F5CC9E6-B9A7-418C-90D0-C78B395AF6C8}">
      <dgm:prSet/>
      <dgm:spPr/>
      <dgm:t>
        <a:bodyPr/>
        <a:lstStyle/>
        <a:p>
          <a:endParaRPr lang="en-US"/>
        </a:p>
      </dgm:t>
    </dgm:pt>
    <dgm:pt modelId="{A1CE6867-1C4B-4261-B4F6-55EC439CBA5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Baseline for next improvement effort</a:t>
          </a:r>
          <a:endParaRPr lang="en-US" dirty="0">
            <a:solidFill>
              <a:schemeClr val="tx1"/>
            </a:solidFill>
          </a:endParaRPr>
        </a:p>
      </dgm:t>
    </dgm:pt>
    <dgm:pt modelId="{6072D6DF-7038-4F29-BBB5-4E25DC1D1AA8}" type="parTrans" cxnId="{0B95304C-5385-4811-B46C-12DA71B5E0D3}">
      <dgm:prSet/>
      <dgm:spPr/>
      <dgm:t>
        <a:bodyPr/>
        <a:lstStyle/>
        <a:p>
          <a:endParaRPr lang="en-US"/>
        </a:p>
      </dgm:t>
    </dgm:pt>
    <dgm:pt modelId="{19BAC568-8EF0-4989-84C1-41DB44FFC269}" type="sibTrans" cxnId="{0B95304C-5385-4811-B46C-12DA71B5E0D3}">
      <dgm:prSet/>
      <dgm:spPr/>
      <dgm:t>
        <a:bodyPr/>
        <a:lstStyle/>
        <a:p>
          <a:endParaRPr lang="en-US"/>
        </a:p>
      </dgm:t>
    </dgm:pt>
    <dgm:pt modelId="{922D650A-891F-4AE4-A5B5-3A3E55E25DC5}" type="pres">
      <dgm:prSet presAssocID="{3D451A8F-3D5B-42CA-B07A-12ABB7EE06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8729B-C780-4A6A-9681-44B1B94A2080}" type="pres">
      <dgm:prSet presAssocID="{ECD93793-538E-4DEA-B7C3-4147F703C325}" presName="parentLin" presStyleCnt="0"/>
      <dgm:spPr/>
    </dgm:pt>
    <dgm:pt modelId="{44259C18-063D-4690-A381-C9469E965F84}" type="pres">
      <dgm:prSet presAssocID="{ECD93793-538E-4DEA-B7C3-4147F703C32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253DE3B-8C9F-46FC-9508-91F50C80D7F0}" type="pres">
      <dgm:prSet presAssocID="{ECD93793-538E-4DEA-B7C3-4147F703C3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7016A-37E7-42A1-B9C0-975014B64769}" type="pres">
      <dgm:prSet presAssocID="{ECD93793-538E-4DEA-B7C3-4147F703C325}" presName="negativeSpace" presStyleCnt="0"/>
      <dgm:spPr/>
    </dgm:pt>
    <dgm:pt modelId="{78FCE7CE-17FE-4102-8529-88DC96134186}" type="pres">
      <dgm:prSet presAssocID="{ECD93793-538E-4DEA-B7C3-4147F703C325}" presName="childText" presStyleLbl="conFgAcc1" presStyleIdx="0" presStyleCnt="3" custLinFactNeighborX="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D03D5-098C-4AEE-8085-03922FF3750E}" type="pres">
      <dgm:prSet presAssocID="{E89110F5-D7A2-4152-B79B-81252FF133A8}" presName="spaceBetweenRectangles" presStyleCnt="0"/>
      <dgm:spPr/>
    </dgm:pt>
    <dgm:pt modelId="{1121E604-E060-4E2E-AE54-D0D6C8E2136D}" type="pres">
      <dgm:prSet presAssocID="{388D0C9C-C9D5-4DA1-A71B-F47BC3906F9B}" presName="parentLin" presStyleCnt="0"/>
      <dgm:spPr/>
    </dgm:pt>
    <dgm:pt modelId="{BB1F115B-CB27-4382-BC3D-3F5BFB624761}" type="pres">
      <dgm:prSet presAssocID="{388D0C9C-C9D5-4DA1-A71B-F47BC3906F9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40DCB88-8CC3-402A-AA01-6342F04EFAE6}" type="pres">
      <dgm:prSet presAssocID="{388D0C9C-C9D5-4DA1-A71B-F47BC3906F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70225-DACB-4973-9565-96DDEB8FC7F0}" type="pres">
      <dgm:prSet presAssocID="{388D0C9C-C9D5-4DA1-A71B-F47BC3906F9B}" presName="negativeSpace" presStyleCnt="0"/>
      <dgm:spPr/>
    </dgm:pt>
    <dgm:pt modelId="{4B37175E-1528-4204-9B9B-82DCC6235DCE}" type="pres">
      <dgm:prSet presAssocID="{388D0C9C-C9D5-4DA1-A71B-F47BC3906F9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21B2A-8F21-46E3-B895-E17928C5C7E9}" type="pres">
      <dgm:prSet presAssocID="{1FE02F61-4F95-4253-8CF4-4B42C2C67959}" presName="spaceBetweenRectangles" presStyleCnt="0"/>
      <dgm:spPr/>
    </dgm:pt>
    <dgm:pt modelId="{C1E79936-94E1-4AAA-82C2-7216C84FE7F3}" type="pres">
      <dgm:prSet presAssocID="{BE3073DA-13A8-4C09-A94A-71FAA1D0FC5D}" presName="parentLin" presStyleCnt="0"/>
      <dgm:spPr/>
    </dgm:pt>
    <dgm:pt modelId="{D0B01A9D-41CF-458B-B4B4-EC9971767042}" type="pres">
      <dgm:prSet presAssocID="{BE3073DA-13A8-4C09-A94A-71FAA1D0FC5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B74D555-B8FF-4CEB-84B9-A7E442218781}" type="pres">
      <dgm:prSet presAssocID="{BE3073DA-13A8-4C09-A94A-71FAA1D0FC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58F1D-9918-4332-AB10-520699DF0E80}" type="pres">
      <dgm:prSet presAssocID="{BE3073DA-13A8-4C09-A94A-71FAA1D0FC5D}" presName="negativeSpace" presStyleCnt="0"/>
      <dgm:spPr/>
    </dgm:pt>
    <dgm:pt modelId="{A76B0D8A-172F-44A5-92FE-8B6B836CFC01}" type="pres">
      <dgm:prSet presAssocID="{BE3073DA-13A8-4C09-A94A-71FAA1D0FC5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1992B-C542-437D-86BD-58009E816948}" srcId="{3D451A8F-3D5B-42CA-B07A-12ABB7EE0677}" destId="{ECD93793-538E-4DEA-B7C3-4147F703C325}" srcOrd="0" destOrd="0" parTransId="{3B599562-3558-487D-BFF0-7874C09EB228}" sibTransId="{E89110F5-D7A2-4152-B79B-81252FF133A8}"/>
    <dgm:cxn modelId="{7740214B-2F72-400E-8D24-37CFEBC3B6BC}" srcId="{3D451A8F-3D5B-42CA-B07A-12ABB7EE0677}" destId="{388D0C9C-C9D5-4DA1-A71B-F47BC3906F9B}" srcOrd="1" destOrd="0" parTransId="{481292D7-0BC9-4C19-9432-81AF8408113F}" sibTransId="{1FE02F61-4F95-4253-8CF4-4B42C2C67959}"/>
    <dgm:cxn modelId="{F5B8D511-D25D-4B44-929E-AC102853EC8F}" type="presOf" srcId="{ECD93793-538E-4DEA-B7C3-4147F703C325}" destId="{44259C18-063D-4690-A381-C9469E965F84}" srcOrd="0" destOrd="0" presId="urn:microsoft.com/office/officeart/2005/8/layout/list1"/>
    <dgm:cxn modelId="{634458E3-7F6A-4901-A2FF-E2C00A0BF6EB}" type="presOf" srcId="{BE3073DA-13A8-4C09-A94A-71FAA1D0FC5D}" destId="{5B74D555-B8FF-4CEB-84B9-A7E442218781}" srcOrd="1" destOrd="0" presId="urn:microsoft.com/office/officeart/2005/8/layout/list1"/>
    <dgm:cxn modelId="{EA5C5E3E-5EA1-43BC-AF03-B232ED405DDC}" type="presOf" srcId="{B3FF7AD4-12D9-4FF0-B824-DC9A876C17F7}" destId="{4B37175E-1528-4204-9B9B-82DCC6235DCE}" srcOrd="0" destOrd="0" presId="urn:microsoft.com/office/officeart/2005/8/layout/list1"/>
    <dgm:cxn modelId="{88854EA2-BBA9-4844-B5C2-DF8569F4EEDE}" type="presOf" srcId="{1CBE10C8-A3F5-4AAD-943F-0CDF1700A56B}" destId="{78FCE7CE-17FE-4102-8529-88DC96134186}" srcOrd="0" destOrd="1" presId="urn:microsoft.com/office/officeart/2005/8/layout/list1"/>
    <dgm:cxn modelId="{CAB22A61-CFF6-4728-8F81-2CFE878F0CDD}" type="presOf" srcId="{BE3073DA-13A8-4C09-A94A-71FAA1D0FC5D}" destId="{D0B01A9D-41CF-458B-B4B4-EC9971767042}" srcOrd="0" destOrd="0" presId="urn:microsoft.com/office/officeart/2005/8/layout/list1"/>
    <dgm:cxn modelId="{0B95304C-5385-4811-B46C-12DA71B5E0D3}" srcId="{BE3073DA-13A8-4C09-A94A-71FAA1D0FC5D}" destId="{A1CE6867-1C4B-4261-B4F6-55EC439CBA57}" srcOrd="0" destOrd="0" parTransId="{6072D6DF-7038-4F29-BBB5-4E25DC1D1AA8}" sibTransId="{19BAC568-8EF0-4989-84C1-41DB44FFC269}"/>
    <dgm:cxn modelId="{57331D07-0C3D-474C-AA05-C55EC19C3242}" type="presOf" srcId="{AE2DBCB0-7D5C-4972-9B43-30B0FCFE7C50}" destId="{78FCE7CE-17FE-4102-8529-88DC96134186}" srcOrd="0" destOrd="2" presId="urn:microsoft.com/office/officeart/2005/8/layout/list1"/>
    <dgm:cxn modelId="{5E0C2C4E-98FF-4A33-B669-5F7D82EEDD7A}" type="presOf" srcId="{388D0C9C-C9D5-4DA1-A71B-F47BC3906F9B}" destId="{BB1F115B-CB27-4382-BC3D-3F5BFB624761}" srcOrd="0" destOrd="0" presId="urn:microsoft.com/office/officeart/2005/8/layout/list1"/>
    <dgm:cxn modelId="{0C5598D1-307D-4156-B951-79AF5D13E9CA}" type="presOf" srcId="{D775AEDD-D32D-4263-AA79-13347BB77908}" destId="{78FCE7CE-17FE-4102-8529-88DC96134186}" srcOrd="0" destOrd="0" presId="urn:microsoft.com/office/officeart/2005/8/layout/list1"/>
    <dgm:cxn modelId="{6D697E2A-1918-4012-B06E-F5B2D9569BD3}" type="presOf" srcId="{ECD93793-538E-4DEA-B7C3-4147F703C325}" destId="{C253DE3B-8C9F-46FC-9508-91F50C80D7F0}" srcOrd="1" destOrd="0" presId="urn:microsoft.com/office/officeart/2005/8/layout/list1"/>
    <dgm:cxn modelId="{DE187FF0-60A8-4769-90D4-1960B34C1C2F}" type="presOf" srcId="{388D0C9C-C9D5-4DA1-A71B-F47BC3906F9B}" destId="{A40DCB88-8CC3-402A-AA01-6342F04EFAE6}" srcOrd="1" destOrd="0" presId="urn:microsoft.com/office/officeart/2005/8/layout/list1"/>
    <dgm:cxn modelId="{D89FE5F5-ED88-458B-BD19-94BC6AA52489}" type="presOf" srcId="{3D451A8F-3D5B-42CA-B07A-12ABB7EE0677}" destId="{922D650A-891F-4AE4-A5B5-3A3E55E25DC5}" srcOrd="0" destOrd="0" presId="urn:microsoft.com/office/officeart/2005/8/layout/list1"/>
    <dgm:cxn modelId="{0EEAF0CA-2E76-4BD5-8A3F-29CB0F373A6F}" srcId="{ECD93793-538E-4DEA-B7C3-4147F703C325}" destId="{AE2DBCB0-7D5C-4972-9B43-30B0FCFE7C50}" srcOrd="2" destOrd="0" parTransId="{A0CF4497-6B3B-45FD-BD9B-4C0AED73108A}" sibTransId="{4937B60A-332A-47FB-9CC1-781D9269B8B9}"/>
    <dgm:cxn modelId="{1D491464-542C-495E-80BF-15B23F1EF910}" srcId="{3D451A8F-3D5B-42CA-B07A-12ABB7EE0677}" destId="{BE3073DA-13A8-4C09-A94A-71FAA1D0FC5D}" srcOrd="2" destOrd="0" parTransId="{AAE8176F-1631-4453-BE10-3BF7D4EE9FE3}" sibTransId="{F8A183FB-5D3F-4C02-B368-D0336F8C5017}"/>
    <dgm:cxn modelId="{3F5CC9E6-B9A7-418C-90D0-C78B395AF6C8}" srcId="{388D0C9C-C9D5-4DA1-A71B-F47BC3906F9B}" destId="{B3FF7AD4-12D9-4FF0-B824-DC9A876C17F7}" srcOrd="0" destOrd="0" parTransId="{B62EC285-0295-4D05-957E-C51722AD4F63}" sibTransId="{8C0F80DD-E25A-4C5B-918D-5842A1262634}"/>
    <dgm:cxn modelId="{089AA7A5-35A4-4387-A2BD-D850A9C26D31}" srcId="{ECD93793-538E-4DEA-B7C3-4147F703C325}" destId="{1CBE10C8-A3F5-4AAD-943F-0CDF1700A56B}" srcOrd="1" destOrd="0" parTransId="{E2454430-DEFA-4C66-8549-4D20B57AD406}" sibTransId="{1F1FC53F-8CBF-4BD9-892B-90C8B735E20A}"/>
    <dgm:cxn modelId="{28AAD698-715C-467B-8120-E22226326818}" srcId="{ECD93793-538E-4DEA-B7C3-4147F703C325}" destId="{D775AEDD-D32D-4263-AA79-13347BB77908}" srcOrd="0" destOrd="0" parTransId="{C5CC3BEA-8E70-497D-8F8A-677075675876}" sibTransId="{95FEA68F-4529-4375-B22A-A8B72D1B2AD7}"/>
    <dgm:cxn modelId="{6649E727-450D-4BFF-BD78-5BB5EE835FF5}" type="presOf" srcId="{A1CE6867-1C4B-4261-B4F6-55EC439CBA57}" destId="{A76B0D8A-172F-44A5-92FE-8B6B836CFC01}" srcOrd="0" destOrd="0" presId="urn:microsoft.com/office/officeart/2005/8/layout/list1"/>
    <dgm:cxn modelId="{1F682DBD-0C40-4047-B6E8-6578FFBC0BBB}" type="presParOf" srcId="{922D650A-891F-4AE4-A5B5-3A3E55E25DC5}" destId="{4F38729B-C780-4A6A-9681-44B1B94A2080}" srcOrd="0" destOrd="0" presId="urn:microsoft.com/office/officeart/2005/8/layout/list1"/>
    <dgm:cxn modelId="{2A229D73-4737-4F43-88CA-29D2BC06A63A}" type="presParOf" srcId="{4F38729B-C780-4A6A-9681-44B1B94A2080}" destId="{44259C18-063D-4690-A381-C9469E965F84}" srcOrd="0" destOrd="0" presId="urn:microsoft.com/office/officeart/2005/8/layout/list1"/>
    <dgm:cxn modelId="{EC62620B-BFB5-473D-A2D8-DFAA6042F2C0}" type="presParOf" srcId="{4F38729B-C780-4A6A-9681-44B1B94A2080}" destId="{C253DE3B-8C9F-46FC-9508-91F50C80D7F0}" srcOrd="1" destOrd="0" presId="urn:microsoft.com/office/officeart/2005/8/layout/list1"/>
    <dgm:cxn modelId="{A79D6B92-663B-496A-8192-B0B763E587E7}" type="presParOf" srcId="{922D650A-891F-4AE4-A5B5-3A3E55E25DC5}" destId="{4147016A-37E7-42A1-B9C0-975014B64769}" srcOrd="1" destOrd="0" presId="urn:microsoft.com/office/officeart/2005/8/layout/list1"/>
    <dgm:cxn modelId="{2C4BFD55-A396-4FA3-AE53-CA9323E34D70}" type="presParOf" srcId="{922D650A-891F-4AE4-A5B5-3A3E55E25DC5}" destId="{78FCE7CE-17FE-4102-8529-88DC96134186}" srcOrd="2" destOrd="0" presId="urn:microsoft.com/office/officeart/2005/8/layout/list1"/>
    <dgm:cxn modelId="{A7764BEA-F4D8-40A3-9C11-EF3A4C2CED1A}" type="presParOf" srcId="{922D650A-891F-4AE4-A5B5-3A3E55E25DC5}" destId="{324D03D5-098C-4AEE-8085-03922FF3750E}" srcOrd="3" destOrd="0" presId="urn:microsoft.com/office/officeart/2005/8/layout/list1"/>
    <dgm:cxn modelId="{3807F9F2-D347-4BF7-832C-055B5D8ABE20}" type="presParOf" srcId="{922D650A-891F-4AE4-A5B5-3A3E55E25DC5}" destId="{1121E604-E060-4E2E-AE54-D0D6C8E2136D}" srcOrd="4" destOrd="0" presId="urn:microsoft.com/office/officeart/2005/8/layout/list1"/>
    <dgm:cxn modelId="{DF93E56E-D069-442E-BBD9-55CDB7BA3188}" type="presParOf" srcId="{1121E604-E060-4E2E-AE54-D0D6C8E2136D}" destId="{BB1F115B-CB27-4382-BC3D-3F5BFB624761}" srcOrd="0" destOrd="0" presId="urn:microsoft.com/office/officeart/2005/8/layout/list1"/>
    <dgm:cxn modelId="{60955C7B-E0DF-4E21-8B55-1885FE50A252}" type="presParOf" srcId="{1121E604-E060-4E2E-AE54-D0D6C8E2136D}" destId="{A40DCB88-8CC3-402A-AA01-6342F04EFAE6}" srcOrd="1" destOrd="0" presId="urn:microsoft.com/office/officeart/2005/8/layout/list1"/>
    <dgm:cxn modelId="{25E5E09B-B437-491B-8376-1D8B253C2279}" type="presParOf" srcId="{922D650A-891F-4AE4-A5B5-3A3E55E25DC5}" destId="{6CA70225-DACB-4973-9565-96DDEB8FC7F0}" srcOrd="5" destOrd="0" presId="urn:microsoft.com/office/officeart/2005/8/layout/list1"/>
    <dgm:cxn modelId="{F96EF940-A568-4EDE-9259-AE1C897E647C}" type="presParOf" srcId="{922D650A-891F-4AE4-A5B5-3A3E55E25DC5}" destId="{4B37175E-1528-4204-9B9B-82DCC6235DCE}" srcOrd="6" destOrd="0" presId="urn:microsoft.com/office/officeart/2005/8/layout/list1"/>
    <dgm:cxn modelId="{7F666725-1862-4F1C-A571-5DD9BF1E388C}" type="presParOf" srcId="{922D650A-891F-4AE4-A5B5-3A3E55E25DC5}" destId="{06121B2A-8F21-46E3-B895-E17928C5C7E9}" srcOrd="7" destOrd="0" presId="urn:microsoft.com/office/officeart/2005/8/layout/list1"/>
    <dgm:cxn modelId="{918E0F33-7567-47A5-9B12-AD1AF5DD5F53}" type="presParOf" srcId="{922D650A-891F-4AE4-A5B5-3A3E55E25DC5}" destId="{C1E79936-94E1-4AAA-82C2-7216C84FE7F3}" srcOrd="8" destOrd="0" presId="urn:microsoft.com/office/officeart/2005/8/layout/list1"/>
    <dgm:cxn modelId="{6217CF14-5C81-4AB8-B892-0CB015F305FB}" type="presParOf" srcId="{C1E79936-94E1-4AAA-82C2-7216C84FE7F3}" destId="{D0B01A9D-41CF-458B-B4B4-EC9971767042}" srcOrd="0" destOrd="0" presId="urn:microsoft.com/office/officeart/2005/8/layout/list1"/>
    <dgm:cxn modelId="{87B5C88B-ACEB-4EA9-A819-98EE63DA2531}" type="presParOf" srcId="{C1E79936-94E1-4AAA-82C2-7216C84FE7F3}" destId="{5B74D555-B8FF-4CEB-84B9-A7E442218781}" srcOrd="1" destOrd="0" presId="urn:microsoft.com/office/officeart/2005/8/layout/list1"/>
    <dgm:cxn modelId="{1B94B203-45E2-4652-B453-5E8AF53D76F6}" type="presParOf" srcId="{922D650A-891F-4AE4-A5B5-3A3E55E25DC5}" destId="{22258F1D-9918-4332-AB10-520699DF0E80}" srcOrd="9" destOrd="0" presId="urn:microsoft.com/office/officeart/2005/8/layout/list1"/>
    <dgm:cxn modelId="{52BA0512-402B-4D78-B0CF-FE6EDD301E0C}" type="presParOf" srcId="{922D650A-891F-4AE4-A5B5-3A3E55E25DC5}" destId="{A76B0D8A-172F-44A5-92FE-8B6B836CFC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536A8-FD48-4FC0-967C-40586616FD8D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A331EA-CA25-42CB-B7A2-75B0B746F655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 smtClean="0">
              <a:solidFill>
                <a:schemeClr val="tx1"/>
              </a:solidFill>
            </a:rPr>
            <a:t>Consistent Output</a:t>
          </a:r>
          <a:endParaRPr lang="en-US" sz="2800" dirty="0">
            <a:solidFill>
              <a:schemeClr val="tx1"/>
            </a:solidFill>
          </a:endParaRPr>
        </a:p>
      </dgm:t>
    </dgm:pt>
    <dgm:pt modelId="{D2954247-6BAD-4FA4-B901-01A03BDF9621}" type="parTrans" cxnId="{A2991745-0848-49DE-AB57-F7CF794CBC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5DC03B-4A28-410D-B4E9-28BE30C45959}" type="sibTrans" cxnId="{A2991745-0848-49DE-AB57-F7CF794CBC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5A525F-B3B9-4055-A4FC-1E82DF701B87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2300" dirty="0" smtClean="0">
              <a:solidFill>
                <a:schemeClr val="tx1"/>
              </a:solidFill>
            </a:rPr>
            <a:t>Identical results every time</a:t>
          </a:r>
          <a:endParaRPr lang="en-US" sz="2300" dirty="0">
            <a:solidFill>
              <a:schemeClr val="tx1"/>
            </a:solidFill>
          </a:endParaRPr>
        </a:p>
      </dgm:t>
    </dgm:pt>
    <dgm:pt modelId="{E7716A46-F1E3-4CDC-A83B-B0DC3948B9D0}" type="parTrans" cxnId="{EEFF5592-FCE7-4845-8A65-C8492C69AA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0D9DE3-D9BC-4503-BB98-F713F2A498EE}" type="sibTrans" cxnId="{EEFF5592-FCE7-4845-8A65-C8492C69AA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6392D-28D1-4A9B-959A-AEA4A6B65918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2300" dirty="0" smtClean="0">
              <a:solidFill>
                <a:schemeClr val="tx1"/>
              </a:solidFill>
            </a:rPr>
            <a:t>Everyone makes it the same</a:t>
          </a:r>
          <a:endParaRPr lang="en-US" sz="2300" dirty="0">
            <a:solidFill>
              <a:schemeClr val="tx1"/>
            </a:solidFill>
          </a:endParaRPr>
        </a:p>
      </dgm:t>
    </dgm:pt>
    <dgm:pt modelId="{24C83482-0D40-43EA-92B0-53CD000BF0F1}" type="parTrans" cxnId="{396A84E6-2A4E-4D48-A023-A22B08570E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44F00D-488E-4B56-9CD8-2520BE3E56D6}" type="sibTrans" cxnId="{396A84E6-2A4E-4D48-A023-A22B08570E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11FF0F-6BD4-4A42-B537-C4BEBACF9F21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Easier Planning</a:t>
          </a:r>
          <a:endParaRPr lang="en-US" sz="2800" dirty="0">
            <a:solidFill>
              <a:schemeClr val="tx1"/>
            </a:solidFill>
          </a:endParaRPr>
        </a:p>
      </dgm:t>
    </dgm:pt>
    <dgm:pt modelId="{0D6F6379-0D95-4565-9DC9-6857555A081E}" type="parTrans" cxnId="{51BDA461-039F-4458-95A4-8C437CE677D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F14B72-306D-4FB1-A7DB-870FB6106862}" type="sibTrans" cxnId="{51BDA461-039F-4458-95A4-8C437CE677D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DACACA7-82BF-46EB-B393-134FAAF08544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300" dirty="0" smtClean="0">
              <a:solidFill>
                <a:schemeClr val="tx1"/>
              </a:solidFill>
            </a:rPr>
            <a:t>Know meal requirements</a:t>
          </a:r>
          <a:endParaRPr lang="en-US" sz="2300" dirty="0">
            <a:solidFill>
              <a:schemeClr val="tx1"/>
            </a:solidFill>
          </a:endParaRPr>
        </a:p>
      </dgm:t>
    </dgm:pt>
    <dgm:pt modelId="{B0582A5D-B499-4229-8786-6078850FCB0E}" type="parTrans" cxnId="{75393FC2-5C10-49C9-8A37-E914AF24F6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ADA712-F44D-4981-9B15-FC52E8014C8E}" type="sibTrans" cxnId="{75393FC2-5C10-49C9-8A37-E914AF24F6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A2E3C9-6179-4D92-899A-1065BBDA3034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300" dirty="0" smtClean="0">
              <a:solidFill>
                <a:schemeClr val="tx1"/>
              </a:solidFill>
            </a:rPr>
            <a:t>Know time to produce</a:t>
          </a:r>
          <a:endParaRPr lang="en-US" sz="2300" dirty="0">
            <a:solidFill>
              <a:schemeClr val="tx1"/>
            </a:solidFill>
          </a:endParaRPr>
        </a:p>
      </dgm:t>
    </dgm:pt>
    <dgm:pt modelId="{87998198-B07D-46ED-B7DE-A0C85512BE8E}" type="parTrans" cxnId="{C2571CC8-6A2E-40DE-AA08-BDA4E10762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4D2C89-5233-4CAF-B0F3-27FDE1BC6D03}" type="sibTrans" cxnId="{C2571CC8-6A2E-40DE-AA08-BDA4E10762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D37843-B68B-4FA6-8618-82D31FDD7F7C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Managing Resources</a:t>
          </a:r>
          <a:endParaRPr lang="en-US" sz="2800" dirty="0">
            <a:solidFill>
              <a:schemeClr val="tx1"/>
            </a:solidFill>
          </a:endParaRPr>
        </a:p>
      </dgm:t>
    </dgm:pt>
    <dgm:pt modelId="{04015FED-0938-466B-8E43-AB3D0FEE3948}" type="parTrans" cxnId="{0B772B53-28C4-42C9-B255-A6F13669FFA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2A72C8-E25A-46FB-9AD8-195BD394E941}" type="sibTrans" cxnId="{0B772B53-28C4-42C9-B255-A6F13669FFA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5F7891-1428-4A3D-871D-B606FE2FE337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300" dirty="0" smtClean="0">
              <a:solidFill>
                <a:schemeClr val="tx1"/>
              </a:solidFill>
            </a:rPr>
            <a:t>Limits workspace size</a:t>
          </a:r>
          <a:endParaRPr lang="en-US" sz="2300" dirty="0">
            <a:solidFill>
              <a:schemeClr val="tx1"/>
            </a:solidFill>
          </a:endParaRPr>
        </a:p>
      </dgm:t>
    </dgm:pt>
    <dgm:pt modelId="{01D7C351-F032-44B6-A289-B9876D537E82}" type="parTrans" cxnId="{CEAD996F-D94F-4D4E-B0A1-55BE5316E44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A929C28-F1A0-4CA3-BE63-30FC5BDBDE4A}" type="sibTrans" cxnId="{CEAD996F-D94F-4D4E-B0A1-55BE5316E44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40A95C-85C6-4E80-B597-24041A8190AD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300" dirty="0" smtClean="0">
              <a:solidFill>
                <a:schemeClr val="tx1"/>
              </a:solidFill>
            </a:rPr>
            <a:t>Known material needs</a:t>
          </a:r>
          <a:endParaRPr lang="en-US" sz="2300" dirty="0">
            <a:solidFill>
              <a:schemeClr val="tx1"/>
            </a:solidFill>
          </a:endParaRPr>
        </a:p>
      </dgm:t>
    </dgm:pt>
    <dgm:pt modelId="{40EA2A9A-AAC8-4492-BC05-9C0CC7403841}" type="parTrans" cxnId="{3A2CFEFB-1D30-45A2-B0A5-5FA7C9C62A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7EAD3D-C32F-4345-95AD-B6BBBC272385}" type="sibTrans" cxnId="{3A2CFEFB-1D30-45A2-B0A5-5FA7C9C62A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1BB3DE-4253-4EE7-8DAF-110831148080}" type="pres">
      <dgm:prSet presAssocID="{3D2536A8-FD48-4FC0-967C-40586616FD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901C4-E43D-4494-99E3-0FCB5345509B}" type="pres">
      <dgm:prSet presAssocID="{C5A331EA-CA25-42CB-B7A2-75B0B746F655}" presName="comp" presStyleCnt="0"/>
      <dgm:spPr/>
    </dgm:pt>
    <dgm:pt modelId="{F9DBC71E-1E9E-4FE2-9C63-6B7785F0BF23}" type="pres">
      <dgm:prSet presAssocID="{C5A331EA-CA25-42CB-B7A2-75B0B746F655}" presName="box" presStyleLbl="node1" presStyleIdx="0" presStyleCnt="3" custLinFactNeighborY="-5000"/>
      <dgm:spPr/>
      <dgm:t>
        <a:bodyPr/>
        <a:lstStyle/>
        <a:p>
          <a:endParaRPr lang="en-US"/>
        </a:p>
      </dgm:t>
    </dgm:pt>
    <dgm:pt modelId="{F14C0916-2D98-49DE-8794-EE46E02D286D}" type="pres">
      <dgm:prSet presAssocID="{C5A331EA-CA25-42CB-B7A2-75B0B746F65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E09A55EE-A9C3-4456-9B22-64258B5235AA}" type="pres">
      <dgm:prSet presAssocID="{C5A331EA-CA25-42CB-B7A2-75B0B746F65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78B7D-C082-4277-9849-05064036F439}" type="pres">
      <dgm:prSet presAssocID="{835DC03B-4A28-410D-B4E9-28BE30C45959}" presName="spacer" presStyleCnt="0"/>
      <dgm:spPr/>
    </dgm:pt>
    <dgm:pt modelId="{F4D44C92-674B-4CE3-9EC8-E9942F07B7A5}" type="pres">
      <dgm:prSet presAssocID="{0711FF0F-6BD4-4A42-B537-C4BEBACF9F21}" presName="comp" presStyleCnt="0"/>
      <dgm:spPr/>
    </dgm:pt>
    <dgm:pt modelId="{94C156EB-FFCC-4F27-B439-13CCCE32E5EA}" type="pres">
      <dgm:prSet presAssocID="{0711FF0F-6BD4-4A42-B537-C4BEBACF9F21}" presName="box" presStyleLbl="node1" presStyleIdx="1" presStyleCnt="3"/>
      <dgm:spPr/>
      <dgm:t>
        <a:bodyPr/>
        <a:lstStyle/>
        <a:p>
          <a:endParaRPr lang="en-US"/>
        </a:p>
      </dgm:t>
    </dgm:pt>
    <dgm:pt modelId="{E780C918-BE48-4CE2-8899-F000AA334862}" type="pres">
      <dgm:prSet presAssocID="{0711FF0F-6BD4-4A42-B537-C4BEBACF9F21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496AC4EE-DACC-43C4-B0E0-A8C5AB2C4B7D}" type="pres">
      <dgm:prSet presAssocID="{0711FF0F-6BD4-4A42-B537-C4BEBACF9F2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B0B16-F22E-484D-803A-4E78ABD75BCA}" type="pres">
      <dgm:prSet presAssocID="{CCF14B72-306D-4FB1-A7DB-870FB6106862}" presName="spacer" presStyleCnt="0"/>
      <dgm:spPr/>
    </dgm:pt>
    <dgm:pt modelId="{560399AD-6B4D-4701-8C2F-7F07B8A81C6A}" type="pres">
      <dgm:prSet presAssocID="{36D37843-B68B-4FA6-8618-82D31FDD7F7C}" presName="comp" presStyleCnt="0"/>
      <dgm:spPr/>
    </dgm:pt>
    <dgm:pt modelId="{E07B97A3-8041-49AE-91D1-6C9BD0D53E50}" type="pres">
      <dgm:prSet presAssocID="{36D37843-B68B-4FA6-8618-82D31FDD7F7C}" presName="box" presStyleLbl="node1" presStyleIdx="2" presStyleCnt="3" custLinFactNeighborX="-31250" custLinFactNeighborY="1176"/>
      <dgm:spPr/>
      <dgm:t>
        <a:bodyPr/>
        <a:lstStyle/>
        <a:p>
          <a:endParaRPr lang="en-US"/>
        </a:p>
      </dgm:t>
    </dgm:pt>
    <dgm:pt modelId="{88A86BF8-307B-4A20-AD91-CAA4A98E7D2E}" type="pres">
      <dgm:prSet presAssocID="{36D37843-B68B-4FA6-8618-82D31FDD7F7C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A465E6A4-05B4-439E-8E40-6D0CF8BAF893}" type="pres">
      <dgm:prSet presAssocID="{36D37843-B68B-4FA6-8618-82D31FDD7F7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13347-D922-4A39-92B5-DF931E1CC247}" type="presOf" srcId="{3D2536A8-FD48-4FC0-967C-40586616FD8D}" destId="{181BB3DE-4253-4EE7-8DAF-110831148080}" srcOrd="0" destOrd="0" presId="urn:microsoft.com/office/officeart/2005/8/layout/vList4#1"/>
    <dgm:cxn modelId="{CEAD996F-D94F-4D4E-B0A1-55BE5316E44B}" srcId="{36D37843-B68B-4FA6-8618-82D31FDD7F7C}" destId="{2C5F7891-1428-4A3D-871D-B606FE2FE337}" srcOrd="0" destOrd="0" parTransId="{01D7C351-F032-44B6-A289-B9876D537E82}" sibTransId="{2A929C28-F1A0-4CA3-BE63-30FC5BDBDE4A}"/>
    <dgm:cxn modelId="{BE2A95F2-B63D-4D17-882D-C2196E115C0D}" type="presOf" srcId="{0740A95C-85C6-4E80-B597-24041A8190AD}" destId="{E07B97A3-8041-49AE-91D1-6C9BD0D53E50}" srcOrd="0" destOrd="2" presId="urn:microsoft.com/office/officeart/2005/8/layout/vList4#1"/>
    <dgm:cxn modelId="{063E4163-E43B-4936-AACE-2939DDEDB2AC}" type="presOf" srcId="{4D06392D-28D1-4A9B-959A-AEA4A6B65918}" destId="{F9DBC71E-1E9E-4FE2-9C63-6B7785F0BF23}" srcOrd="0" destOrd="2" presId="urn:microsoft.com/office/officeart/2005/8/layout/vList4#1"/>
    <dgm:cxn modelId="{3A2CFEFB-1D30-45A2-B0A5-5FA7C9C62A5C}" srcId="{36D37843-B68B-4FA6-8618-82D31FDD7F7C}" destId="{0740A95C-85C6-4E80-B597-24041A8190AD}" srcOrd="1" destOrd="0" parTransId="{40EA2A9A-AAC8-4492-BC05-9C0CC7403841}" sibTransId="{247EAD3D-C32F-4345-95AD-B6BBBC272385}"/>
    <dgm:cxn modelId="{5B307B7A-96EB-4329-92DD-4FDE1046516E}" type="presOf" srcId="{C5A331EA-CA25-42CB-B7A2-75B0B746F655}" destId="{E09A55EE-A9C3-4456-9B22-64258B5235AA}" srcOrd="1" destOrd="0" presId="urn:microsoft.com/office/officeart/2005/8/layout/vList4#1"/>
    <dgm:cxn modelId="{F55287F8-3328-4AF1-AC14-E8E4C4003A36}" type="presOf" srcId="{46A2E3C9-6179-4D92-899A-1065BBDA3034}" destId="{496AC4EE-DACC-43C4-B0E0-A8C5AB2C4B7D}" srcOrd="1" destOrd="2" presId="urn:microsoft.com/office/officeart/2005/8/layout/vList4#1"/>
    <dgm:cxn modelId="{292A978E-700C-4DB5-A046-7A7B900F8A6A}" type="presOf" srcId="{8DACACA7-82BF-46EB-B393-134FAAF08544}" destId="{94C156EB-FFCC-4F27-B439-13CCCE32E5EA}" srcOrd="0" destOrd="1" presId="urn:microsoft.com/office/officeart/2005/8/layout/vList4#1"/>
    <dgm:cxn modelId="{E0EC1439-F73E-4CB3-B41D-6D711EF85DBD}" type="presOf" srcId="{2C5F7891-1428-4A3D-871D-B606FE2FE337}" destId="{E07B97A3-8041-49AE-91D1-6C9BD0D53E50}" srcOrd="0" destOrd="1" presId="urn:microsoft.com/office/officeart/2005/8/layout/vList4#1"/>
    <dgm:cxn modelId="{FAD22D5E-DC5F-4796-8801-DA080590FB3D}" type="presOf" srcId="{C5A331EA-CA25-42CB-B7A2-75B0B746F655}" destId="{F9DBC71E-1E9E-4FE2-9C63-6B7785F0BF23}" srcOrd="0" destOrd="0" presId="urn:microsoft.com/office/officeart/2005/8/layout/vList4#1"/>
    <dgm:cxn modelId="{EEFF5592-FCE7-4845-8A65-C8492C69AA4C}" srcId="{C5A331EA-CA25-42CB-B7A2-75B0B746F655}" destId="{395A525F-B3B9-4055-A4FC-1E82DF701B87}" srcOrd="0" destOrd="0" parTransId="{E7716A46-F1E3-4CDC-A83B-B0DC3948B9D0}" sibTransId="{1B0D9DE3-D9BC-4503-BB98-F713F2A498EE}"/>
    <dgm:cxn modelId="{C7C3A44D-09EF-4463-BEE6-07D6E5FDC03F}" type="presOf" srcId="{46A2E3C9-6179-4D92-899A-1065BBDA3034}" destId="{94C156EB-FFCC-4F27-B439-13CCCE32E5EA}" srcOrd="0" destOrd="2" presId="urn:microsoft.com/office/officeart/2005/8/layout/vList4#1"/>
    <dgm:cxn modelId="{519E38C0-E531-4A8A-B48A-70D50F3F7311}" type="presOf" srcId="{0711FF0F-6BD4-4A42-B537-C4BEBACF9F21}" destId="{94C156EB-FFCC-4F27-B439-13CCCE32E5EA}" srcOrd="0" destOrd="0" presId="urn:microsoft.com/office/officeart/2005/8/layout/vList4#1"/>
    <dgm:cxn modelId="{DBCC27BE-3845-495D-A14B-487182504492}" type="presOf" srcId="{36D37843-B68B-4FA6-8618-82D31FDD7F7C}" destId="{A465E6A4-05B4-439E-8E40-6D0CF8BAF893}" srcOrd="1" destOrd="0" presId="urn:microsoft.com/office/officeart/2005/8/layout/vList4#1"/>
    <dgm:cxn modelId="{C2571CC8-6A2E-40DE-AA08-BDA4E1076298}" srcId="{0711FF0F-6BD4-4A42-B537-C4BEBACF9F21}" destId="{46A2E3C9-6179-4D92-899A-1065BBDA3034}" srcOrd="1" destOrd="0" parTransId="{87998198-B07D-46ED-B7DE-A0C85512BE8E}" sibTransId="{8B4D2C89-5233-4CAF-B0F3-27FDE1BC6D03}"/>
    <dgm:cxn modelId="{B55FA3C4-A3A1-41E8-A7A2-04D25C6D8288}" type="presOf" srcId="{0740A95C-85C6-4E80-B597-24041A8190AD}" destId="{A465E6A4-05B4-439E-8E40-6D0CF8BAF893}" srcOrd="1" destOrd="2" presId="urn:microsoft.com/office/officeart/2005/8/layout/vList4#1"/>
    <dgm:cxn modelId="{51BDA461-039F-4458-95A4-8C437CE677DF}" srcId="{3D2536A8-FD48-4FC0-967C-40586616FD8D}" destId="{0711FF0F-6BD4-4A42-B537-C4BEBACF9F21}" srcOrd="1" destOrd="0" parTransId="{0D6F6379-0D95-4565-9DC9-6857555A081E}" sibTransId="{CCF14B72-306D-4FB1-A7DB-870FB6106862}"/>
    <dgm:cxn modelId="{BAF6EC0B-2AF9-43AE-A58A-251F800FB923}" type="presOf" srcId="{395A525F-B3B9-4055-A4FC-1E82DF701B87}" destId="{E09A55EE-A9C3-4456-9B22-64258B5235AA}" srcOrd="1" destOrd="1" presId="urn:microsoft.com/office/officeart/2005/8/layout/vList4#1"/>
    <dgm:cxn modelId="{67BBE803-E055-44FA-B69B-28B3300C1721}" type="presOf" srcId="{4D06392D-28D1-4A9B-959A-AEA4A6B65918}" destId="{E09A55EE-A9C3-4456-9B22-64258B5235AA}" srcOrd="1" destOrd="2" presId="urn:microsoft.com/office/officeart/2005/8/layout/vList4#1"/>
    <dgm:cxn modelId="{75393FC2-5C10-49C9-8A37-E914AF24F6DC}" srcId="{0711FF0F-6BD4-4A42-B537-C4BEBACF9F21}" destId="{8DACACA7-82BF-46EB-B393-134FAAF08544}" srcOrd="0" destOrd="0" parTransId="{B0582A5D-B499-4229-8786-6078850FCB0E}" sibTransId="{AEADA712-F44D-4981-9B15-FC52E8014C8E}"/>
    <dgm:cxn modelId="{0B772B53-28C4-42C9-B255-A6F13669FFAA}" srcId="{3D2536A8-FD48-4FC0-967C-40586616FD8D}" destId="{36D37843-B68B-4FA6-8618-82D31FDD7F7C}" srcOrd="2" destOrd="0" parTransId="{04015FED-0938-466B-8E43-AB3D0FEE3948}" sibTransId="{162A72C8-E25A-46FB-9AD8-195BD394E941}"/>
    <dgm:cxn modelId="{FF7018AC-751D-4EBB-A47E-1748EA9474A3}" type="presOf" srcId="{395A525F-B3B9-4055-A4FC-1E82DF701B87}" destId="{F9DBC71E-1E9E-4FE2-9C63-6B7785F0BF23}" srcOrd="0" destOrd="1" presId="urn:microsoft.com/office/officeart/2005/8/layout/vList4#1"/>
    <dgm:cxn modelId="{9018154D-1AB8-4B0D-8218-8018DFEC41DD}" type="presOf" srcId="{2C5F7891-1428-4A3D-871D-B606FE2FE337}" destId="{A465E6A4-05B4-439E-8E40-6D0CF8BAF893}" srcOrd="1" destOrd="1" presId="urn:microsoft.com/office/officeart/2005/8/layout/vList4#1"/>
    <dgm:cxn modelId="{396A84E6-2A4E-4D48-A023-A22B08570E6C}" srcId="{C5A331EA-CA25-42CB-B7A2-75B0B746F655}" destId="{4D06392D-28D1-4A9B-959A-AEA4A6B65918}" srcOrd="1" destOrd="0" parTransId="{24C83482-0D40-43EA-92B0-53CD000BF0F1}" sibTransId="{1544F00D-488E-4B56-9CD8-2520BE3E56D6}"/>
    <dgm:cxn modelId="{150122D4-3FE7-4DB6-AE9F-3BC13E8E4A52}" type="presOf" srcId="{0711FF0F-6BD4-4A42-B537-C4BEBACF9F21}" destId="{496AC4EE-DACC-43C4-B0E0-A8C5AB2C4B7D}" srcOrd="1" destOrd="0" presId="urn:microsoft.com/office/officeart/2005/8/layout/vList4#1"/>
    <dgm:cxn modelId="{26587EBB-3BB0-47DE-8B50-BD7A68334546}" type="presOf" srcId="{8DACACA7-82BF-46EB-B393-134FAAF08544}" destId="{496AC4EE-DACC-43C4-B0E0-A8C5AB2C4B7D}" srcOrd="1" destOrd="1" presId="urn:microsoft.com/office/officeart/2005/8/layout/vList4#1"/>
    <dgm:cxn modelId="{A2991745-0848-49DE-AB57-F7CF794CBCED}" srcId="{3D2536A8-FD48-4FC0-967C-40586616FD8D}" destId="{C5A331EA-CA25-42CB-B7A2-75B0B746F655}" srcOrd="0" destOrd="0" parTransId="{D2954247-6BAD-4FA4-B901-01A03BDF9621}" sibTransId="{835DC03B-4A28-410D-B4E9-28BE30C45959}"/>
    <dgm:cxn modelId="{E2B9606F-D4FF-4FDA-AE84-BFFBC25AD0C3}" type="presOf" srcId="{36D37843-B68B-4FA6-8618-82D31FDD7F7C}" destId="{E07B97A3-8041-49AE-91D1-6C9BD0D53E50}" srcOrd="0" destOrd="0" presId="urn:microsoft.com/office/officeart/2005/8/layout/vList4#1"/>
    <dgm:cxn modelId="{CA06F005-5E79-4CA3-9300-E40EEC976B60}" type="presParOf" srcId="{181BB3DE-4253-4EE7-8DAF-110831148080}" destId="{E67901C4-E43D-4494-99E3-0FCB5345509B}" srcOrd="0" destOrd="0" presId="urn:microsoft.com/office/officeart/2005/8/layout/vList4#1"/>
    <dgm:cxn modelId="{3D4B298D-5A39-460B-B673-B076C02ABEE9}" type="presParOf" srcId="{E67901C4-E43D-4494-99E3-0FCB5345509B}" destId="{F9DBC71E-1E9E-4FE2-9C63-6B7785F0BF23}" srcOrd="0" destOrd="0" presId="urn:microsoft.com/office/officeart/2005/8/layout/vList4#1"/>
    <dgm:cxn modelId="{66243B37-B790-41F0-840E-5E4278668A72}" type="presParOf" srcId="{E67901C4-E43D-4494-99E3-0FCB5345509B}" destId="{F14C0916-2D98-49DE-8794-EE46E02D286D}" srcOrd="1" destOrd="0" presId="urn:microsoft.com/office/officeart/2005/8/layout/vList4#1"/>
    <dgm:cxn modelId="{99387801-DF2E-4EB1-87B6-04F88B58709E}" type="presParOf" srcId="{E67901C4-E43D-4494-99E3-0FCB5345509B}" destId="{E09A55EE-A9C3-4456-9B22-64258B5235AA}" srcOrd="2" destOrd="0" presId="urn:microsoft.com/office/officeart/2005/8/layout/vList4#1"/>
    <dgm:cxn modelId="{02A4B1E9-AE5F-4B93-8BB7-402B5AAF4C7B}" type="presParOf" srcId="{181BB3DE-4253-4EE7-8DAF-110831148080}" destId="{33F78B7D-C082-4277-9849-05064036F439}" srcOrd="1" destOrd="0" presId="urn:microsoft.com/office/officeart/2005/8/layout/vList4#1"/>
    <dgm:cxn modelId="{68789D69-3092-4612-B027-D0752E911039}" type="presParOf" srcId="{181BB3DE-4253-4EE7-8DAF-110831148080}" destId="{F4D44C92-674B-4CE3-9EC8-E9942F07B7A5}" srcOrd="2" destOrd="0" presId="urn:microsoft.com/office/officeart/2005/8/layout/vList4#1"/>
    <dgm:cxn modelId="{825E2BEA-668E-4D93-B799-C46F08B75089}" type="presParOf" srcId="{F4D44C92-674B-4CE3-9EC8-E9942F07B7A5}" destId="{94C156EB-FFCC-4F27-B439-13CCCE32E5EA}" srcOrd="0" destOrd="0" presId="urn:microsoft.com/office/officeart/2005/8/layout/vList4#1"/>
    <dgm:cxn modelId="{0CB1DBDC-A6D5-4979-A663-B6222CC682E2}" type="presParOf" srcId="{F4D44C92-674B-4CE3-9EC8-E9942F07B7A5}" destId="{E780C918-BE48-4CE2-8899-F000AA334862}" srcOrd="1" destOrd="0" presId="urn:microsoft.com/office/officeart/2005/8/layout/vList4#1"/>
    <dgm:cxn modelId="{B8F23548-60D2-4695-B7E0-08BBE6DF3BB1}" type="presParOf" srcId="{F4D44C92-674B-4CE3-9EC8-E9942F07B7A5}" destId="{496AC4EE-DACC-43C4-B0E0-A8C5AB2C4B7D}" srcOrd="2" destOrd="0" presId="urn:microsoft.com/office/officeart/2005/8/layout/vList4#1"/>
    <dgm:cxn modelId="{636DA347-A2EA-48A8-A98D-AA4B08005AE6}" type="presParOf" srcId="{181BB3DE-4253-4EE7-8DAF-110831148080}" destId="{3D9B0B16-F22E-484D-803A-4E78ABD75BCA}" srcOrd="3" destOrd="0" presId="urn:microsoft.com/office/officeart/2005/8/layout/vList4#1"/>
    <dgm:cxn modelId="{A0DDE39C-2185-4B1C-82EB-38CE680C1642}" type="presParOf" srcId="{181BB3DE-4253-4EE7-8DAF-110831148080}" destId="{560399AD-6B4D-4701-8C2F-7F07B8A81C6A}" srcOrd="4" destOrd="0" presId="urn:microsoft.com/office/officeart/2005/8/layout/vList4#1"/>
    <dgm:cxn modelId="{964AFF47-C46A-46F9-8B15-AA6D79C4F491}" type="presParOf" srcId="{560399AD-6B4D-4701-8C2F-7F07B8A81C6A}" destId="{E07B97A3-8041-49AE-91D1-6C9BD0D53E50}" srcOrd="0" destOrd="0" presId="urn:microsoft.com/office/officeart/2005/8/layout/vList4#1"/>
    <dgm:cxn modelId="{BC1ED7CF-DDF3-475B-A2E3-C698547AA858}" type="presParOf" srcId="{560399AD-6B4D-4701-8C2F-7F07B8A81C6A}" destId="{88A86BF8-307B-4A20-AD91-CAA4A98E7D2E}" srcOrd="1" destOrd="0" presId="urn:microsoft.com/office/officeart/2005/8/layout/vList4#1"/>
    <dgm:cxn modelId="{785FD88A-E4DB-42C4-BD45-C823831E2D67}" type="presParOf" srcId="{560399AD-6B4D-4701-8C2F-7F07B8A81C6A}" destId="{A465E6A4-05B4-439E-8E40-6D0CF8BAF89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938526-9D31-4978-9393-8F6FED83AC8D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DF9F0-4B5F-4A60-A813-E6F34DF91D09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Where to Post</a:t>
          </a:r>
          <a:endParaRPr lang="en-US" sz="2800" b="0" dirty="0">
            <a:solidFill>
              <a:schemeClr val="tx1"/>
            </a:solidFill>
          </a:endParaRPr>
        </a:p>
      </dgm:t>
    </dgm:pt>
    <dgm:pt modelId="{13483FD1-9006-46AA-9DB1-5862A870257B}" type="parTrans" cxnId="{41DF4A47-980F-4EF2-B844-E2AB9DB5B2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66308E-BB19-4AFD-B60F-F6B8E9F9730E}" type="sibTrans" cxnId="{41DF4A47-980F-4EF2-B844-E2AB9DB5B2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B255B0-5938-418B-82E2-C66274CF272A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Computer vs. Handwritten</a:t>
          </a:r>
          <a:endParaRPr lang="en-US" sz="2800" b="0" dirty="0">
            <a:solidFill>
              <a:schemeClr val="tx1"/>
            </a:solidFill>
          </a:endParaRPr>
        </a:p>
      </dgm:t>
    </dgm:pt>
    <dgm:pt modelId="{039D7A15-6BAE-4CE0-902B-44805AD5A0DE}" type="parTrans" cxnId="{905EFF57-FAF0-4C5C-B973-789162FE8E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99EC80-F3DB-41B8-957D-1FE1E8F0377B}" type="sibTrans" cxnId="{905EFF57-FAF0-4C5C-B973-789162FE8E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3A329F-394B-40A7-8FD5-8F6B5082EF55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How to Use</a:t>
          </a:r>
          <a:endParaRPr lang="en-US" sz="2800" b="0" dirty="0">
            <a:solidFill>
              <a:schemeClr val="tx1"/>
            </a:solidFill>
          </a:endParaRPr>
        </a:p>
      </dgm:t>
    </dgm:pt>
    <dgm:pt modelId="{0700AFA5-4656-47B0-A46A-1433516D8C5B}" type="parTrans" cxnId="{C60E8D4B-1F37-467A-B5A4-CE3A6B41C2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D064A9-7A5D-49DA-99A4-800D35E063D2}" type="sibTrans" cxnId="{C60E8D4B-1F37-467A-B5A4-CE3A6B41C2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DE9E34-8DC0-4BA6-A3AA-E24A49C17010}">
      <dgm:prSet/>
      <dgm:spPr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Handwritten forms are updated on the spot</a:t>
          </a:r>
          <a:endParaRPr lang="en-US" dirty="0">
            <a:solidFill>
              <a:schemeClr val="tx1"/>
            </a:solidFill>
          </a:endParaRPr>
        </a:p>
      </dgm:t>
    </dgm:pt>
    <dgm:pt modelId="{8E619EA1-E8AF-46B7-AFA2-B4E4D0B4FF85}" type="parTrans" cxnId="{FA961F42-FFF5-4F55-AB66-87F15D9F13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5D3C4-3C10-4DB1-863E-7D1741736583}" type="sibTrans" cxnId="{FA961F42-FFF5-4F55-AB66-87F15D9F13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392796-5655-4B92-A7FC-69EBEA819AA8}">
      <dgm:prSet/>
      <dgm:spPr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Observing the process, training support, reminder, improvement, checking work</a:t>
          </a:r>
          <a:endParaRPr lang="en-US" dirty="0">
            <a:solidFill>
              <a:schemeClr val="tx1"/>
            </a:solidFill>
          </a:endParaRPr>
        </a:p>
      </dgm:t>
    </dgm:pt>
    <dgm:pt modelId="{1BA1D749-CAF9-4BCD-A0C1-F969DA72C333}" type="parTrans" cxnId="{390F4BF9-55E2-4F25-93BB-FAD6AB4CA3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5F69E3-F7B6-4826-A20E-E976FDEA07B6}" type="sibTrans" cxnId="{390F4BF9-55E2-4F25-93BB-FAD6AB4CA3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7EDB46-99A6-4C21-9268-C04FDBA86085}">
      <dgm:prSet/>
      <dgm:spPr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Post at the entrance to the work area</a:t>
          </a:r>
          <a:endParaRPr lang="en-US" dirty="0">
            <a:solidFill>
              <a:schemeClr val="tx1"/>
            </a:solidFill>
          </a:endParaRPr>
        </a:p>
      </dgm:t>
    </dgm:pt>
    <dgm:pt modelId="{7B9942A3-2D58-47E9-900C-D6A2D0910FD3}" type="parTrans" cxnId="{BA7F66C6-BA32-4965-A9D2-43F35C6A4C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90584E-3978-4E2D-8F9F-56FA0979E450}" type="sibTrans" cxnId="{BA7F66C6-BA32-4965-A9D2-43F35C6A4C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297074-0AFD-445E-B6E5-C1FBCD609110}">
      <dgm:prSet/>
      <dgm:spPr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Computer forms are easier to share</a:t>
          </a:r>
          <a:endParaRPr lang="en-US" dirty="0">
            <a:solidFill>
              <a:schemeClr val="tx1"/>
            </a:solidFill>
          </a:endParaRPr>
        </a:p>
      </dgm:t>
    </dgm:pt>
    <dgm:pt modelId="{06715AD1-6056-4CF8-9EE5-DACD8B46FF73}" type="parTrans" cxnId="{3E32F5F2-F4C5-4423-AC3C-08617876FF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61792B-4A91-48F5-B3C1-D3584E9FD4B6}" type="sibTrans" cxnId="{3E32F5F2-F4C5-4423-AC3C-08617876FF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584EA7-589F-4073-8F53-76154DFE25ED}" type="pres">
      <dgm:prSet presAssocID="{57938526-9D31-4978-9393-8F6FED83AC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05049-9EB4-4C29-8F22-7ECA701BD2CD}" type="pres">
      <dgm:prSet presAssocID="{3B1DF9F0-4B5F-4A60-A813-E6F34DF91D09}" presName="parentLin" presStyleCnt="0"/>
      <dgm:spPr/>
    </dgm:pt>
    <dgm:pt modelId="{86C1C143-9D51-4910-AA9B-DCCAFC08671B}" type="pres">
      <dgm:prSet presAssocID="{3B1DF9F0-4B5F-4A60-A813-E6F34DF91D0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108E97-1ED3-4A39-B72E-6826CFDC8247}" type="pres">
      <dgm:prSet presAssocID="{3B1DF9F0-4B5F-4A60-A813-E6F34DF91D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125D0-5DC1-4AB6-8ABA-08BE5D767652}" type="pres">
      <dgm:prSet presAssocID="{3B1DF9F0-4B5F-4A60-A813-E6F34DF91D09}" presName="negativeSpace" presStyleCnt="0"/>
      <dgm:spPr/>
    </dgm:pt>
    <dgm:pt modelId="{3B50E209-6752-43C2-8D17-75DE1637F2C9}" type="pres">
      <dgm:prSet presAssocID="{3B1DF9F0-4B5F-4A60-A813-E6F34DF91D0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2A1ED-B0D1-4009-8272-FF79000464F4}" type="pres">
      <dgm:prSet presAssocID="{FC66308E-BB19-4AFD-B60F-F6B8E9F9730E}" presName="spaceBetweenRectangles" presStyleCnt="0"/>
      <dgm:spPr/>
    </dgm:pt>
    <dgm:pt modelId="{EDFA45C3-A8A9-4AC7-B5DC-ABF8F2DE5854}" type="pres">
      <dgm:prSet presAssocID="{C1B255B0-5938-418B-82E2-C66274CF272A}" presName="parentLin" presStyleCnt="0"/>
      <dgm:spPr/>
    </dgm:pt>
    <dgm:pt modelId="{82679C24-7D2A-4283-B7CE-713E59865257}" type="pres">
      <dgm:prSet presAssocID="{C1B255B0-5938-418B-82E2-C66274CF27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4466DC6-5F50-447E-90B0-7EACF547DB32}" type="pres">
      <dgm:prSet presAssocID="{C1B255B0-5938-418B-82E2-C66274CF27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2C164-0762-49A1-A724-E9EDF1CEC90C}" type="pres">
      <dgm:prSet presAssocID="{C1B255B0-5938-418B-82E2-C66274CF272A}" presName="negativeSpace" presStyleCnt="0"/>
      <dgm:spPr/>
    </dgm:pt>
    <dgm:pt modelId="{8246F901-8E7D-4DCA-8B8F-42FF09EA03B9}" type="pres">
      <dgm:prSet presAssocID="{C1B255B0-5938-418B-82E2-C66274CF27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DD492-ECDA-49D6-ADB0-D6FB1E01C8C5}" type="pres">
      <dgm:prSet presAssocID="{3E99EC80-F3DB-41B8-957D-1FE1E8F0377B}" presName="spaceBetweenRectangles" presStyleCnt="0"/>
      <dgm:spPr/>
    </dgm:pt>
    <dgm:pt modelId="{CEE3304C-4063-4B16-869A-85BB0E13930B}" type="pres">
      <dgm:prSet presAssocID="{053A329F-394B-40A7-8FD5-8F6B5082EF55}" presName="parentLin" presStyleCnt="0"/>
      <dgm:spPr/>
    </dgm:pt>
    <dgm:pt modelId="{A6675199-1400-4510-A41D-CC2F5DF97D13}" type="pres">
      <dgm:prSet presAssocID="{053A329F-394B-40A7-8FD5-8F6B5082EF5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E363045-53F8-4857-BFFF-D5DFB6D3D150}" type="pres">
      <dgm:prSet presAssocID="{053A329F-394B-40A7-8FD5-8F6B5082EF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76C14-BCCE-40A2-89A2-65190E2674A1}" type="pres">
      <dgm:prSet presAssocID="{053A329F-394B-40A7-8FD5-8F6B5082EF55}" presName="negativeSpace" presStyleCnt="0"/>
      <dgm:spPr/>
    </dgm:pt>
    <dgm:pt modelId="{BBC8CAAD-772C-4AE7-BBD6-C2976FBB2977}" type="pres">
      <dgm:prSet presAssocID="{053A329F-394B-40A7-8FD5-8F6B5082EF5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D7936-11FB-4DC0-B46C-C48F0841C40A}" type="presOf" srcId="{3B1DF9F0-4B5F-4A60-A813-E6F34DF91D09}" destId="{86C1C143-9D51-4910-AA9B-DCCAFC08671B}" srcOrd="0" destOrd="0" presId="urn:microsoft.com/office/officeart/2005/8/layout/list1"/>
    <dgm:cxn modelId="{BA7F66C6-BA32-4965-A9D2-43F35C6A4CA7}" srcId="{3B1DF9F0-4B5F-4A60-A813-E6F34DF91D09}" destId="{947EDB46-99A6-4C21-9268-C04FDBA86085}" srcOrd="0" destOrd="0" parTransId="{7B9942A3-2D58-47E9-900C-D6A2D0910FD3}" sibTransId="{E190584E-3978-4E2D-8F9F-56FA0979E450}"/>
    <dgm:cxn modelId="{390F4BF9-55E2-4F25-93BB-FAD6AB4CA32D}" srcId="{053A329F-394B-40A7-8FD5-8F6B5082EF55}" destId="{9C392796-5655-4B92-A7FC-69EBEA819AA8}" srcOrd="0" destOrd="0" parTransId="{1BA1D749-CAF9-4BCD-A0C1-F969DA72C333}" sibTransId="{EE5F69E3-F7B6-4826-A20E-E976FDEA07B6}"/>
    <dgm:cxn modelId="{905EFF57-FAF0-4C5C-B973-789162FE8E41}" srcId="{57938526-9D31-4978-9393-8F6FED83AC8D}" destId="{C1B255B0-5938-418B-82E2-C66274CF272A}" srcOrd="1" destOrd="0" parTransId="{039D7A15-6BAE-4CE0-902B-44805AD5A0DE}" sibTransId="{3E99EC80-F3DB-41B8-957D-1FE1E8F0377B}"/>
    <dgm:cxn modelId="{BF784170-0C1D-4B3D-AE29-7FE121D7252F}" type="presOf" srcId="{053A329F-394B-40A7-8FD5-8F6B5082EF55}" destId="{A6675199-1400-4510-A41D-CC2F5DF97D13}" srcOrd="0" destOrd="0" presId="urn:microsoft.com/office/officeart/2005/8/layout/list1"/>
    <dgm:cxn modelId="{3E32F5F2-F4C5-4423-AC3C-08617876FF7F}" srcId="{C1B255B0-5938-418B-82E2-C66274CF272A}" destId="{93297074-0AFD-445E-B6E5-C1FBCD609110}" srcOrd="1" destOrd="0" parTransId="{06715AD1-6056-4CF8-9EE5-DACD8B46FF73}" sibTransId="{FE61792B-4A91-48F5-B3C1-D3584E9FD4B6}"/>
    <dgm:cxn modelId="{A52583A0-9695-4716-B8D8-ABC335078461}" type="presOf" srcId="{9C392796-5655-4B92-A7FC-69EBEA819AA8}" destId="{BBC8CAAD-772C-4AE7-BBD6-C2976FBB2977}" srcOrd="0" destOrd="0" presId="urn:microsoft.com/office/officeart/2005/8/layout/list1"/>
    <dgm:cxn modelId="{36411B47-B307-4C08-B087-81C99E26FF91}" type="presOf" srcId="{C1B255B0-5938-418B-82E2-C66274CF272A}" destId="{14466DC6-5F50-447E-90B0-7EACF547DB32}" srcOrd="1" destOrd="0" presId="urn:microsoft.com/office/officeart/2005/8/layout/list1"/>
    <dgm:cxn modelId="{D90AEDFD-156A-4F5F-B845-E4861C96D511}" type="presOf" srcId="{57938526-9D31-4978-9393-8F6FED83AC8D}" destId="{A1584EA7-589F-4073-8F53-76154DFE25ED}" srcOrd="0" destOrd="0" presId="urn:microsoft.com/office/officeart/2005/8/layout/list1"/>
    <dgm:cxn modelId="{FA961F42-FFF5-4F55-AB66-87F15D9F13E8}" srcId="{C1B255B0-5938-418B-82E2-C66274CF272A}" destId="{75DE9E34-8DC0-4BA6-A3AA-E24A49C17010}" srcOrd="0" destOrd="0" parTransId="{8E619EA1-E8AF-46B7-AFA2-B4E4D0B4FF85}" sibTransId="{3B65D3C4-3C10-4DB1-863E-7D1741736583}"/>
    <dgm:cxn modelId="{A8F9EB1B-99CC-43EB-969D-461F8B127751}" type="presOf" srcId="{053A329F-394B-40A7-8FD5-8F6B5082EF55}" destId="{3E363045-53F8-4857-BFFF-D5DFB6D3D150}" srcOrd="1" destOrd="0" presId="urn:microsoft.com/office/officeart/2005/8/layout/list1"/>
    <dgm:cxn modelId="{C60E8D4B-1F37-467A-B5A4-CE3A6B41C2F3}" srcId="{57938526-9D31-4978-9393-8F6FED83AC8D}" destId="{053A329F-394B-40A7-8FD5-8F6B5082EF55}" srcOrd="2" destOrd="0" parTransId="{0700AFA5-4656-47B0-A46A-1433516D8C5B}" sibTransId="{99D064A9-7A5D-49DA-99A4-800D35E063D2}"/>
    <dgm:cxn modelId="{FC868999-FA22-40E6-B907-385976993835}" type="presOf" srcId="{C1B255B0-5938-418B-82E2-C66274CF272A}" destId="{82679C24-7D2A-4283-B7CE-713E59865257}" srcOrd="0" destOrd="0" presId="urn:microsoft.com/office/officeart/2005/8/layout/list1"/>
    <dgm:cxn modelId="{0930DA30-E3AC-49D9-AE5C-D0D607492DC0}" type="presOf" srcId="{75DE9E34-8DC0-4BA6-A3AA-E24A49C17010}" destId="{8246F901-8E7D-4DCA-8B8F-42FF09EA03B9}" srcOrd="0" destOrd="0" presId="urn:microsoft.com/office/officeart/2005/8/layout/list1"/>
    <dgm:cxn modelId="{FED984AD-E109-4B08-B2F2-452E3C7BF601}" type="presOf" srcId="{947EDB46-99A6-4C21-9268-C04FDBA86085}" destId="{3B50E209-6752-43C2-8D17-75DE1637F2C9}" srcOrd="0" destOrd="0" presId="urn:microsoft.com/office/officeart/2005/8/layout/list1"/>
    <dgm:cxn modelId="{41DF4A47-980F-4EF2-B844-E2AB9DB5B294}" srcId="{57938526-9D31-4978-9393-8F6FED83AC8D}" destId="{3B1DF9F0-4B5F-4A60-A813-E6F34DF91D09}" srcOrd="0" destOrd="0" parTransId="{13483FD1-9006-46AA-9DB1-5862A870257B}" sibTransId="{FC66308E-BB19-4AFD-B60F-F6B8E9F9730E}"/>
    <dgm:cxn modelId="{3C351BBB-8BB7-465E-A11B-5C9C868324C0}" type="presOf" srcId="{93297074-0AFD-445E-B6E5-C1FBCD609110}" destId="{8246F901-8E7D-4DCA-8B8F-42FF09EA03B9}" srcOrd="0" destOrd="1" presId="urn:microsoft.com/office/officeart/2005/8/layout/list1"/>
    <dgm:cxn modelId="{2640DF67-0548-4C93-9C1C-6053EDAE3AB6}" type="presOf" srcId="{3B1DF9F0-4B5F-4A60-A813-E6F34DF91D09}" destId="{F9108E97-1ED3-4A39-B72E-6826CFDC8247}" srcOrd="1" destOrd="0" presId="urn:microsoft.com/office/officeart/2005/8/layout/list1"/>
    <dgm:cxn modelId="{2338EDE5-397F-4552-AC3E-49976F7337B2}" type="presParOf" srcId="{A1584EA7-589F-4073-8F53-76154DFE25ED}" destId="{B1605049-9EB4-4C29-8F22-7ECA701BD2CD}" srcOrd="0" destOrd="0" presId="urn:microsoft.com/office/officeart/2005/8/layout/list1"/>
    <dgm:cxn modelId="{00EA22CA-9892-4CB5-A633-B954C7721274}" type="presParOf" srcId="{B1605049-9EB4-4C29-8F22-7ECA701BD2CD}" destId="{86C1C143-9D51-4910-AA9B-DCCAFC08671B}" srcOrd="0" destOrd="0" presId="urn:microsoft.com/office/officeart/2005/8/layout/list1"/>
    <dgm:cxn modelId="{14D3C267-C26B-449B-AC60-6F0C8156C193}" type="presParOf" srcId="{B1605049-9EB4-4C29-8F22-7ECA701BD2CD}" destId="{F9108E97-1ED3-4A39-B72E-6826CFDC8247}" srcOrd="1" destOrd="0" presId="urn:microsoft.com/office/officeart/2005/8/layout/list1"/>
    <dgm:cxn modelId="{8A65D2A6-B193-4300-BF6F-3212E816DB9D}" type="presParOf" srcId="{A1584EA7-589F-4073-8F53-76154DFE25ED}" destId="{E45125D0-5DC1-4AB6-8ABA-08BE5D767652}" srcOrd="1" destOrd="0" presId="urn:microsoft.com/office/officeart/2005/8/layout/list1"/>
    <dgm:cxn modelId="{B1F07537-28D4-408E-BFFD-352F208E4EAF}" type="presParOf" srcId="{A1584EA7-589F-4073-8F53-76154DFE25ED}" destId="{3B50E209-6752-43C2-8D17-75DE1637F2C9}" srcOrd="2" destOrd="0" presId="urn:microsoft.com/office/officeart/2005/8/layout/list1"/>
    <dgm:cxn modelId="{0B90DE4D-A8E0-4D43-BE69-F7AD21A8C10B}" type="presParOf" srcId="{A1584EA7-589F-4073-8F53-76154DFE25ED}" destId="{9E42A1ED-B0D1-4009-8272-FF79000464F4}" srcOrd="3" destOrd="0" presId="urn:microsoft.com/office/officeart/2005/8/layout/list1"/>
    <dgm:cxn modelId="{502AAA40-103A-4D86-93FB-67E4C13D2839}" type="presParOf" srcId="{A1584EA7-589F-4073-8F53-76154DFE25ED}" destId="{EDFA45C3-A8A9-4AC7-B5DC-ABF8F2DE5854}" srcOrd="4" destOrd="0" presId="urn:microsoft.com/office/officeart/2005/8/layout/list1"/>
    <dgm:cxn modelId="{1F5D7DA5-EB52-4CD9-8817-B249534CAF53}" type="presParOf" srcId="{EDFA45C3-A8A9-4AC7-B5DC-ABF8F2DE5854}" destId="{82679C24-7D2A-4283-B7CE-713E59865257}" srcOrd="0" destOrd="0" presId="urn:microsoft.com/office/officeart/2005/8/layout/list1"/>
    <dgm:cxn modelId="{3529B77F-33F9-457A-91FB-5B2DAFB3741F}" type="presParOf" srcId="{EDFA45C3-A8A9-4AC7-B5DC-ABF8F2DE5854}" destId="{14466DC6-5F50-447E-90B0-7EACF547DB32}" srcOrd="1" destOrd="0" presId="urn:microsoft.com/office/officeart/2005/8/layout/list1"/>
    <dgm:cxn modelId="{B1859EFC-6AFD-4F62-8CC0-FDCA7A546487}" type="presParOf" srcId="{A1584EA7-589F-4073-8F53-76154DFE25ED}" destId="{0B62C164-0762-49A1-A724-E9EDF1CEC90C}" srcOrd="5" destOrd="0" presId="urn:microsoft.com/office/officeart/2005/8/layout/list1"/>
    <dgm:cxn modelId="{CDEF8AEB-8AAC-4B07-B76A-B12A41F8FA09}" type="presParOf" srcId="{A1584EA7-589F-4073-8F53-76154DFE25ED}" destId="{8246F901-8E7D-4DCA-8B8F-42FF09EA03B9}" srcOrd="6" destOrd="0" presId="urn:microsoft.com/office/officeart/2005/8/layout/list1"/>
    <dgm:cxn modelId="{F398E761-104B-44EA-A512-BBA4364D818D}" type="presParOf" srcId="{A1584EA7-589F-4073-8F53-76154DFE25ED}" destId="{40FDD492-ECDA-49D6-ADB0-D6FB1E01C8C5}" srcOrd="7" destOrd="0" presId="urn:microsoft.com/office/officeart/2005/8/layout/list1"/>
    <dgm:cxn modelId="{9A238CF5-B4FF-4910-9CDD-894E9B93F841}" type="presParOf" srcId="{A1584EA7-589F-4073-8F53-76154DFE25ED}" destId="{CEE3304C-4063-4B16-869A-85BB0E13930B}" srcOrd="8" destOrd="0" presId="urn:microsoft.com/office/officeart/2005/8/layout/list1"/>
    <dgm:cxn modelId="{8874220C-F18E-47BA-B456-1573C1F624B1}" type="presParOf" srcId="{CEE3304C-4063-4B16-869A-85BB0E13930B}" destId="{A6675199-1400-4510-A41D-CC2F5DF97D13}" srcOrd="0" destOrd="0" presId="urn:microsoft.com/office/officeart/2005/8/layout/list1"/>
    <dgm:cxn modelId="{174FAE63-5653-4D63-8DFA-C54BEA2124BF}" type="presParOf" srcId="{CEE3304C-4063-4B16-869A-85BB0E13930B}" destId="{3E363045-53F8-4857-BFFF-D5DFB6D3D150}" srcOrd="1" destOrd="0" presId="urn:microsoft.com/office/officeart/2005/8/layout/list1"/>
    <dgm:cxn modelId="{A23B0B25-C0CB-4635-8C7A-62A56D46F1B0}" type="presParOf" srcId="{A1584EA7-589F-4073-8F53-76154DFE25ED}" destId="{E0676C14-BCCE-40A2-89A2-65190E2674A1}" srcOrd="9" destOrd="0" presId="urn:microsoft.com/office/officeart/2005/8/layout/list1"/>
    <dgm:cxn modelId="{EE55323A-77F8-4FAD-B3D9-CD75DD374D00}" type="presParOf" srcId="{A1584EA7-589F-4073-8F53-76154DFE25ED}" destId="{BBC8CAAD-772C-4AE7-BBD6-C2976FBB29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CE7CE-17FE-4102-8529-88DC96134186}">
      <dsp:nvSpPr>
        <dsp:cNvPr id="0" name=""/>
        <dsp:cNvSpPr/>
      </dsp:nvSpPr>
      <dsp:spPr>
        <a:xfrm>
          <a:off x="0" y="390089"/>
          <a:ext cx="81534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58216" rIns="6327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Safety</a:t>
          </a:r>
          <a:endParaRPr lang="en-US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Quality / Capability</a:t>
          </a:r>
          <a:endParaRPr lang="en-US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Stable lead times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390089"/>
        <a:ext cx="8153400" cy="1663200"/>
      </dsp:txXfrm>
    </dsp:sp>
    <dsp:sp modelId="{C253DE3B-8C9F-46FC-9508-91F50C80D7F0}">
      <dsp:nvSpPr>
        <dsp:cNvPr id="0" name=""/>
        <dsp:cNvSpPr/>
      </dsp:nvSpPr>
      <dsp:spPr>
        <a:xfrm>
          <a:off x="407670" y="65369"/>
          <a:ext cx="5707380" cy="649440"/>
        </a:xfrm>
        <a:prstGeom prst="round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To Get Predictable Results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39373" y="97072"/>
        <a:ext cx="5643974" cy="586034"/>
      </dsp:txXfrm>
    </dsp:sp>
    <dsp:sp modelId="{4B37175E-1528-4204-9B9B-82DCC6235DCE}">
      <dsp:nvSpPr>
        <dsp:cNvPr id="0" name=""/>
        <dsp:cNvSpPr/>
      </dsp:nvSpPr>
      <dsp:spPr>
        <a:xfrm>
          <a:off x="0" y="2496810"/>
          <a:ext cx="81534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58216" rIns="6327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Pockets of excellence often scattered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2496810"/>
        <a:ext cx="8153400" cy="935550"/>
      </dsp:txXfrm>
    </dsp:sp>
    <dsp:sp modelId="{A40DCB88-8CC3-402A-AA01-6342F04EFAE6}">
      <dsp:nvSpPr>
        <dsp:cNvPr id="0" name=""/>
        <dsp:cNvSpPr/>
      </dsp:nvSpPr>
      <dsp:spPr>
        <a:xfrm>
          <a:off x="407670" y="2172089"/>
          <a:ext cx="5707380" cy="649440"/>
        </a:xfrm>
        <a:prstGeom prst="round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To Share Best Practices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39373" y="2203792"/>
        <a:ext cx="5643974" cy="586034"/>
      </dsp:txXfrm>
    </dsp:sp>
    <dsp:sp modelId="{A76B0D8A-172F-44A5-92FE-8B6B836CFC01}">
      <dsp:nvSpPr>
        <dsp:cNvPr id="0" name=""/>
        <dsp:cNvSpPr/>
      </dsp:nvSpPr>
      <dsp:spPr>
        <a:xfrm>
          <a:off x="0" y="3875880"/>
          <a:ext cx="81534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58216" rIns="6327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</a:rPr>
            <a:t>Baseline for next improvement effort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3875880"/>
        <a:ext cx="8153400" cy="935550"/>
      </dsp:txXfrm>
    </dsp:sp>
    <dsp:sp modelId="{5B74D555-B8FF-4CEB-84B9-A7E442218781}">
      <dsp:nvSpPr>
        <dsp:cNvPr id="0" name=""/>
        <dsp:cNvSpPr/>
      </dsp:nvSpPr>
      <dsp:spPr>
        <a:xfrm>
          <a:off x="407670" y="3551160"/>
          <a:ext cx="5707380" cy="649440"/>
        </a:xfrm>
        <a:prstGeom prst="round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As a Basis for Improvement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39373" y="3582863"/>
        <a:ext cx="564397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BC71E-1E9E-4FE2-9C63-6B7785F0BF23}">
      <dsp:nvSpPr>
        <dsp:cNvPr id="0" name=""/>
        <dsp:cNvSpPr/>
      </dsp:nvSpPr>
      <dsp:spPr>
        <a:xfrm>
          <a:off x="0" y="0"/>
          <a:ext cx="5867401" cy="1523999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Consistent Output</a:t>
          </a:r>
          <a:endParaRPr lang="en-US" sz="28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Identical results every time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Everyone makes it the same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325880" y="0"/>
        <a:ext cx="4541520" cy="1523999"/>
      </dsp:txXfrm>
    </dsp:sp>
    <dsp:sp modelId="{F14C0916-2D98-49DE-8794-EE46E02D286D}">
      <dsp:nvSpPr>
        <dsp:cNvPr id="0" name=""/>
        <dsp:cNvSpPr/>
      </dsp:nvSpPr>
      <dsp:spPr>
        <a:xfrm>
          <a:off x="152400" y="152399"/>
          <a:ext cx="117348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156EB-FFCC-4F27-B439-13CCCE32E5EA}">
      <dsp:nvSpPr>
        <dsp:cNvPr id="0" name=""/>
        <dsp:cNvSpPr/>
      </dsp:nvSpPr>
      <dsp:spPr>
        <a:xfrm>
          <a:off x="0" y="1676399"/>
          <a:ext cx="5867401" cy="1523999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Easier Planning</a:t>
          </a:r>
          <a:endParaRPr lang="en-US" sz="28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Know meal requirements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Know time to produce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325880" y="1676399"/>
        <a:ext cx="4541520" cy="1523999"/>
      </dsp:txXfrm>
    </dsp:sp>
    <dsp:sp modelId="{E780C918-BE48-4CE2-8899-F000AA334862}">
      <dsp:nvSpPr>
        <dsp:cNvPr id="0" name=""/>
        <dsp:cNvSpPr/>
      </dsp:nvSpPr>
      <dsp:spPr>
        <a:xfrm>
          <a:off x="152400" y="1828799"/>
          <a:ext cx="117348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7B97A3-8041-49AE-91D1-6C9BD0D53E50}">
      <dsp:nvSpPr>
        <dsp:cNvPr id="0" name=""/>
        <dsp:cNvSpPr/>
      </dsp:nvSpPr>
      <dsp:spPr>
        <a:xfrm>
          <a:off x="0" y="3352799"/>
          <a:ext cx="5867401" cy="1523999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Managing Resources</a:t>
          </a:r>
          <a:endParaRPr lang="en-US" sz="28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Limits workspace size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Known material needs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325880" y="3352799"/>
        <a:ext cx="4541520" cy="1523999"/>
      </dsp:txXfrm>
    </dsp:sp>
    <dsp:sp modelId="{88A86BF8-307B-4A20-AD91-CAA4A98E7D2E}">
      <dsp:nvSpPr>
        <dsp:cNvPr id="0" name=""/>
        <dsp:cNvSpPr/>
      </dsp:nvSpPr>
      <dsp:spPr>
        <a:xfrm>
          <a:off x="152400" y="3505199"/>
          <a:ext cx="117348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0E209-6752-43C2-8D17-75DE1637F2C9}">
      <dsp:nvSpPr>
        <dsp:cNvPr id="0" name=""/>
        <dsp:cNvSpPr/>
      </dsp:nvSpPr>
      <dsp:spPr>
        <a:xfrm>
          <a:off x="0" y="409409"/>
          <a:ext cx="79248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bg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479044" rIns="61505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Post at the entrance to the work area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409409"/>
        <a:ext cx="7924800" cy="978075"/>
      </dsp:txXfrm>
    </dsp:sp>
    <dsp:sp modelId="{F9108E97-1ED3-4A39-B72E-6826CFDC8247}">
      <dsp:nvSpPr>
        <dsp:cNvPr id="0" name=""/>
        <dsp:cNvSpPr/>
      </dsp:nvSpPr>
      <dsp:spPr>
        <a:xfrm>
          <a:off x="396240" y="69929"/>
          <a:ext cx="5547360" cy="678960"/>
        </a:xfrm>
        <a:prstGeom prst="round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Where to Post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29384" y="103073"/>
        <a:ext cx="5481072" cy="612672"/>
      </dsp:txXfrm>
    </dsp:sp>
    <dsp:sp modelId="{8246F901-8E7D-4DCA-8B8F-42FF09EA03B9}">
      <dsp:nvSpPr>
        <dsp:cNvPr id="0" name=""/>
        <dsp:cNvSpPr/>
      </dsp:nvSpPr>
      <dsp:spPr>
        <a:xfrm>
          <a:off x="0" y="1851165"/>
          <a:ext cx="79248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bg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479044" rIns="61505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Handwritten forms are updated on the spot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Computer forms are easier to share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1851165"/>
        <a:ext cx="7924800" cy="1340325"/>
      </dsp:txXfrm>
    </dsp:sp>
    <dsp:sp modelId="{14466DC6-5F50-447E-90B0-7EACF547DB32}">
      <dsp:nvSpPr>
        <dsp:cNvPr id="0" name=""/>
        <dsp:cNvSpPr/>
      </dsp:nvSpPr>
      <dsp:spPr>
        <a:xfrm>
          <a:off x="396240" y="1511685"/>
          <a:ext cx="5547360" cy="678960"/>
        </a:xfrm>
        <a:prstGeom prst="round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Computer vs. Handwritten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29384" y="1544829"/>
        <a:ext cx="5481072" cy="612672"/>
      </dsp:txXfrm>
    </dsp:sp>
    <dsp:sp modelId="{BBC8CAAD-772C-4AE7-BBD6-C2976FBB2977}">
      <dsp:nvSpPr>
        <dsp:cNvPr id="0" name=""/>
        <dsp:cNvSpPr/>
      </dsp:nvSpPr>
      <dsp:spPr>
        <a:xfrm>
          <a:off x="0" y="3655170"/>
          <a:ext cx="79248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bg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479044" rIns="61505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Observing the process, training support, reminder, improvement, checking work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3655170"/>
        <a:ext cx="7924800" cy="1304100"/>
      </dsp:txXfrm>
    </dsp:sp>
    <dsp:sp modelId="{3E363045-53F8-4857-BFFF-D5DFB6D3D150}">
      <dsp:nvSpPr>
        <dsp:cNvPr id="0" name=""/>
        <dsp:cNvSpPr/>
      </dsp:nvSpPr>
      <dsp:spPr>
        <a:xfrm>
          <a:off x="396240" y="3315690"/>
          <a:ext cx="5547360" cy="678960"/>
        </a:xfrm>
        <a:prstGeom prst="round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How to Use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29384" y="3348834"/>
        <a:ext cx="548107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B983-7CBA-4371-B2BF-5F5BB32FD172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1D36F-C5E7-4F7A-96AB-A5D291A3F3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0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E7BE5-F28D-4E8A-8DEA-503703598A7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82219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1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9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9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8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39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1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41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97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85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9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1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to stevedoring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35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to Capacity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75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to Capacity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6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1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8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6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0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6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E330-C340-4AA5-9855-F0430CD997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2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0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2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0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7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6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5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1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9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3D02-367B-4EA6-964F-2F82AD84C911}" type="datetimeFigureOut">
              <a:rPr lang="en-US" smtClean="0"/>
              <a:t>08/13/15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E9D0-BA6E-4D23-A125-D65ADE5F0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	</a:t>
            </a:r>
          </a:p>
          <a:p>
            <a:r>
              <a:rPr lang="en-US" dirty="0" smtClean="0"/>
              <a:t>Kaizen </a:t>
            </a:r>
            <a:r>
              <a:rPr lang="en-US" dirty="0" smtClean="0"/>
              <a:t>Facilitation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7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514601"/>
            <a:ext cx="2819400" cy="1282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458216" rIns="638708" bIns="156464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dirty="0">
                <a:solidFill>
                  <a:schemeClr val="tx1"/>
                </a:solidFill>
              </a:rPr>
              <a:t>Standard Operating Procedure</a:t>
            </a:r>
            <a:endParaRPr lang="en-US" sz="2200" dirty="0">
              <a:solidFill>
                <a:schemeClr val="tx1"/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dirty="0">
                <a:solidFill>
                  <a:schemeClr val="tx1"/>
                </a:solidFill>
              </a:rPr>
              <a:t>Written, detailed instruction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975868" y="1531195"/>
            <a:ext cx="5920740" cy="708480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Work Instructions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altLang="ja-JP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2" descr="C:\Users\jaywa\AppData\Local\Microsoft\Windows\Temporary Internet Files\Content.Outlook\6S4JVLPR\Alameda-20140310-0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2466624"/>
            <a:ext cx="4852416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93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514601"/>
            <a:ext cx="3200400" cy="1282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458216" rIns="638708" bIns="156464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dirty="0">
                <a:solidFill>
                  <a:schemeClr val="tx1"/>
                </a:solidFill>
              </a:rPr>
              <a:t>Defines specific requirements</a:t>
            </a:r>
            <a:endParaRPr lang="en-US" sz="2200" dirty="0">
              <a:solidFill>
                <a:schemeClr val="tx1"/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dirty="0">
                <a:solidFill>
                  <a:schemeClr val="tx1"/>
                </a:solidFill>
              </a:rPr>
              <a:t>Laws, Regulations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957016" y="1485775"/>
            <a:ext cx="5920740" cy="708480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Standards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altLang="ja-JP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03751">
            <a:off x="6958536" y="2739839"/>
            <a:ext cx="2543175" cy="264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85368">
            <a:off x="4456028" y="2999299"/>
            <a:ext cx="3353295" cy="285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040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3890" y="2006605"/>
            <a:ext cx="8077200" cy="1600198"/>
            <a:chOff x="0" y="565357"/>
            <a:chExt cx="8229600" cy="1346149"/>
          </a:xfrm>
        </p:grpSpPr>
        <p:sp>
          <p:nvSpPr>
            <p:cNvPr id="3" name="Rectangle 2"/>
            <p:cNvSpPr/>
            <p:nvPr/>
          </p:nvSpPr>
          <p:spPr>
            <a:xfrm>
              <a:off x="0" y="629458"/>
              <a:ext cx="8229600" cy="12820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0" y="565357"/>
              <a:ext cx="8229600" cy="128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58216" rIns="638708" bIns="156464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>
                  <a:solidFill>
                    <a:schemeClr val="tx1"/>
                  </a:solidFill>
                </a:rPr>
                <a:t>Very visual method of standardization</a:t>
              </a:r>
              <a:endParaRPr lang="en-US" sz="2200" dirty="0">
                <a:solidFill>
                  <a:schemeClr val="tx1"/>
                </a:solidFill>
              </a:endParaRP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>
                  <a:solidFill>
                    <a:schemeClr val="tx1"/>
                  </a:solidFill>
                </a:rPr>
                <a:t>Useful when posted in work area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>
                  <a:solidFill>
                    <a:schemeClr val="tx1"/>
                  </a:solidFill>
                </a:rPr>
                <a:t>Good for non-linear work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02133" y="1625604"/>
            <a:ext cx="5811097" cy="680420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Flow Charts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Survey-Process-Flow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917" y="3683004"/>
            <a:ext cx="8301237" cy="2653510"/>
          </a:xfrm>
          <a:prstGeom prst="rect">
            <a:avLst/>
          </a:prstGeom>
          <a:ln w="63500" cmpd="thickThin">
            <a:solidFill>
              <a:schemeClr val="bg1"/>
            </a:solidFill>
          </a:ln>
        </p:spPr>
      </p:pic>
      <p:sp>
        <p:nvSpPr>
          <p:cNvPr id="9" name="Oval 8"/>
          <p:cNvSpPr/>
          <p:nvPr/>
        </p:nvSpPr>
        <p:spPr>
          <a:xfrm>
            <a:off x="1790702" y="4445004"/>
            <a:ext cx="1420989" cy="365910"/>
          </a:xfrm>
          <a:prstGeom prst="ellipse">
            <a:avLst/>
          </a:prstGeom>
          <a:noFill/>
          <a:ln w="508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19501" y="4460094"/>
            <a:ext cx="1420989" cy="365910"/>
          </a:xfrm>
          <a:prstGeom prst="ellipse">
            <a:avLst/>
          </a:prstGeom>
          <a:noFill/>
          <a:ln w="508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382890" y="5130804"/>
            <a:ext cx="4337756" cy="1244094"/>
          </a:xfrm>
          <a:prstGeom prst="wedgeRoundRectCallout">
            <a:avLst>
              <a:gd name="adj1" fmla="val 17995"/>
              <a:gd name="adj2" fmla="val -70269"/>
              <a:gd name="adj3" fmla="val 16667"/>
            </a:avLst>
          </a:prstGeom>
          <a:solidFill>
            <a:schemeClr val="accent3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 annotate gaps in the process; manage with a to-do list or action plan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it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altLang="ja-JP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7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397" y="1964448"/>
            <a:ext cx="8077200" cy="990600"/>
            <a:chOff x="0" y="565357"/>
            <a:chExt cx="8229600" cy="1282048"/>
          </a:xfrm>
        </p:grpSpPr>
        <p:sp>
          <p:nvSpPr>
            <p:cNvPr id="3" name="Rectangle 2"/>
            <p:cNvSpPr/>
            <p:nvPr/>
          </p:nvSpPr>
          <p:spPr>
            <a:xfrm>
              <a:off x="0" y="565357"/>
              <a:ext cx="8229600" cy="12820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0" y="565357"/>
              <a:ext cx="8229600" cy="100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58216" rIns="638708" bIns="156464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>
                  <a:solidFill>
                    <a:schemeClr val="tx1"/>
                  </a:solidFill>
                </a:rPr>
                <a:t>Useful when posted in work area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1640" y="1597383"/>
            <a:ext cx="5811097" cy="680420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Visuals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altLang="ja-JP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3577">
            <a:off x="2557877" y="3451184"/>
            <a:ext cx="27146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38931" y="3026578"/>
            <a:ext cx="3159843" cy="31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>
          <a:xfrm>
            <a:off x="4648200" y="4413957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3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6977" y="1747487"/>
            <a:ext cx="8229600" cy="1218673"/>
            <a:chOff x="0" y="3600946"/>
            <a:chExt cx="8229600" cy="1556908"/>
          </a:xfrm>
        </p:grpSpPr>
        <p:sp>
          <p:nvSpPr>
            <p:cNvPr id="3" name="Rectangle 2"/>
            <p:cNvSpPr/>
            <p:nvPr/>
          </p:nvSpPr>
          <p:spPr>
            <a:xfrm>
              <a:off x="0" y="3973153"/>
              <a:ext cx="8229600" cy="118470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0" y="3600946"/>
              <a:ext cx="8229600" cy="128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58216" rIns="638708" bIns="156464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>
                  <a:solidFill>
                    <a:schemeClr val="tx1"/>
                  </a:solidFill>
                </a:rPr>
                <a:t>Step-by-step process</a:t>
              </a:r>
              <a:endParaRPr lang="en-US" sz="2200" dirty="0">
                <a:solidFill>
                  <a:schemeClr val="tx1"/>
                </a:solidFill>
              </a:endParaRP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>
                  <a:solidFill>
                    <a:schemeClr val="tx1"/>
                  </a:solidFill>
                </a:rPr>
                <a:t>Normally for linear work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7037" y="1594559"/>
            <a:ext cx="5920740" cy="533400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Checklists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 Same Side Corner Rectangle 8"/>
          <p:cNvSpPr/>
          <p:nvPr/>
        </p:nvSpPr>
        <p:spPr>
          <a:xfrm rot="10800000">
            <a:off x="6728177" y="3194759"/>
            <a:ext cx="2438400" cy="2743200"/>
          </a:xfrm>
          <a:prstGeom prst="round2SameRect">
            <a:avLst>
              <a:gd name="adj1" fmla="val 9826"/>
              <a:gd name="adj2" fmla="val 0"/>
            </a:avLst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04377" y="3728160"/>
            <a:ext cx="2209800" cy="175259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Critical processes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Infrequent processes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Training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51977" y="3042359"/>
            <a:ext cx="2590800" cy="609600"/>
            <a:chOff x="0" y="1403974"/>
            <a:chExt cx="6019800" cy="12741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1403974"/>
              <a:ext cx="6019800" cy="127413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62198" y="1466172"/>
              <a:ext cx="5895404" cy="11497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Use for: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it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altLang="ja-JP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77" y="3347159"/>
            <a:ext cx="58639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3792" y="2015070"/>
            <a:ext cx="2070739" cy="372291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63500" cmpd="thickThin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use Standard Work for the same reasons we use recipes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09893170"/>
              </p:ext>
            </p:extLst>
          </p:nvPr>
        </p:nvGraphicFramePr>
        <p:xfrm>
          <a:off x="3826930" y="1492958"/>
          <a:ext cx="586740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>
          <a:xfrm>
            <a:off x="1041400" y="829735"/>
            <a:ext cx="8458200" cy="71596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Why Develop and Use Standardization Methods?</a:t>
            </a:r>
            <a:endParaRPr lang="en-US" altLang="ja-JP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1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1794933"/>
            <a:ext cx="8229600" cy="977249"/>
            <a:chOff x="0" y="3875805"/>
            <a:chExt cx="8229600" cy="1282049"/>
          </a:xfrm>
        </p:grpSpPr>
        <p:sp>
          <p:nvSpPr>
            <p:cNvPr id="3" name="Rectangle 2"/>
            <p:cNvSpPr/>
            <p:nvPr/>
          </p:nvSpPr>
          <p:spPr>
            <a:xfrm>
              <a:off x="0" y="3875805"/>
              <a:ext cx="8229600" cy="128204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0" y="3875805"/>
              <a:ext cx="8229600" cy="128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58216" rIns="638708" bIns="156464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</a:rPr>
                <a:t>Total number of items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</a:rPr>
                <a:t>Cost per item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9800" y="1718733"/>
            <a:ext cx="5920740" cy="470551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Accounts payable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it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 Standardization</a:t>
            </a:r>
            <a:endParaRPr lang="en-US" altLang="ja-JP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28800" y="3560884"/>
            <a:ext cx="8229600" cy="977249"/>
            <a:chOff x="0" y="3875805"/>
            <a:chExt cx="8229600" cy="1282049"/>
          </a:xfrm>
        </p:grpSpPr>
        <p:sp>
          <p:nvSpPr>
            <p:cNvPr id="23" name="Rectangle 22"/>
            <p:cNvSpPr/>
            <p:nvPr/>
          </p:nvSpPr>
          <p:spPr>
            <a:xfrm>
              <a:off x="0" y="3875805"/>
              <a:ext cx="8229600" cy="128204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0" y="3875805"/>
              <a:ext cx="8229600" cy="128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58216" rIns="638708" bIns="156464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</a:rPr>
                <a:t>Hours worked / not worked (vacation / holiday)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</a:rPr>
                <a:t>Salary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09800" y="3305582"/>
            <a:ext cx="5920740" cy="470551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Payroll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28800" y="5147733"/>
            <a:ext cx="8229600" cy="977249"/>
            <a:chOff x="0" y="3875805"/>
            <a:chExt cx="8229600" cy="1282049"/>
          </a:xfrm>
        </p:grpSpPr>
        <p:sp>
          <p:nvSpPr>
            <p:cNvPr id="29" name="Rectangle 28"/>
            <p:cNvSpPr/>
            <p:nvPr/>
          </p:nvSpPr>
          <p:spPr>
            <a:xfrm>
              <a:off x="0" y="3875805"/>
              <a:ext cx="8229600" cy="128204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0" y="3875805"/>
              <a:ext cx="8229600" cy="128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58216" rIns="638708" bIns="156464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</a:rPr>
                <a:t>Vessel Layout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</a:rPr>
                <a:t>Load and discharge totals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09800" y="4919133"/>
            <a:ext cx="5920740" cy="470551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Planning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9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2775"/>
              </p:ext>
            </p:extLst>
          </p:nvPr>
        </p:nvGraphicFramePr>
        <p:xfrm>
          <a:off x="2133600" y="1360311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Using Standard Work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7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Stevedoring Standard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Gantry around the house only during lunch</a:t>
            </a:r>
          </a:p>
          <a:p>
            <a:r>
              <a:rPr lang="en-US" dirty="0" smtClean="0"/>
              <a:t>All empties go to CC300 – CC500</a:t>
            </a:r>
          </a:p>
          <a:p>
            <a:r>
              <a:rPr lang="en-US" dirty="0" smtClean="0"/>
              <a:t>RORO staging has the same gang count as vehicles</a:t>
            </a:r>
          </a:p>
          <a:p>
            <a:r>
              <a:rPr lang="en-US" dirty="0" smtClean="0"/>
              <a:t>The RORO driver van only carries 1 gang at a time</a:t>
            </a:r>
          </a:p>
          <a:p>
            <a:r>
              <a:rPr lang="en-US" dirty="0" smtClean="0"/>
              <a:t>Deck cargo above deck, wheel cargo below deck</a:t>
            </a:r>
          </a:p>
          <a:p>
            <a:r>
              <a:rPr lang="en-US" dirty="0" smtClean="0"/>
              <a:t>Dedicate equipment by area – Rail – Yard – Vessel</a:t>
            </a:r>
          </a:p>
          <a:p>
            <a:r>
              <a:rPr lang="en-US" dirty="0" smtClean="0"/>
              <a:t>Plate steel on 4x4, tube and pipe on 2x4</a:t>
            </a:r>
          </a:p>
          <a:p>
            <a:r>
              <a:rPr lang="en-US" dirty="0" smtClean="0"/>
              <a:t>Ship schedules on Sharepoint</a:t>
            </a:r>
          </a:p>
          <a:p>
            <a:r>
              <a:rPr lang="en-US" dirty="0" smtClean="0"/>
              <a:t>On boarding new employees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197C-0518-48EA-9521-F76F151802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1365952" y="2034824"/>
            <a:ext cx="8001000" cy="3581403"/>
          </a:xfrm>
          <a:prstGeom prst="round2SameRect">
            <a:avLst>
              <a:gd name="adj1" fmla="val 9826"/>
              <a:gd name="adj2" fmla="val 0"/>
            </a:avLst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94552" y="2415830"/>
            <a:ext cx="7848600" cy="236219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Repetition can be boring if not managed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May not get to do things your way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Can’t put off the un-fun tasks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Pace is never exactly right for anyone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Hard work to get standardization established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Takes discipline to sustain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89752" y="1806227"/>
            <a:ext cx="8229600" cy="609600"/>
            <a:chOff x="0" y="1403974"/>
            <a:chExt cx="6019800" cy="1274130"/>
          </a:xfrm>
          <a:solidFill>
            <a:schemeClr val="accent3">
              <a:lumMod val="8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1403974"/>
              <a:ext cx="6019800" cy="12741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2198" y="1466172"/>
              <a:ext cx="5895404" cy="11497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>
                  <a:solidFill>
                    <a:schemeClr val="tx1"/>
                  </a:solidFill>
                </a:rPr>
                <a:t>Limitations</a:t>
              </a:r>
              <a:endParaRPr lang="en-US" sz="3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Challenges</a:t>
            </a:r>
            <a:endParaRPr lang="en-US" altLang="ja-JP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6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altLang="ja-JP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need for standardization</a:t>
            </a:r>
          </a:p>
          <a:p>
            <a:r>
              <a:rPr lang="en-US" dirty="0" smtClean="0"/>
              <a:t>Explore different standardization approaches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need for standardization</a:t>
            </a:r>
          </a:p>
          <a:p>
            <a:r>
              <a:rPr lang="en-US" dirty="0" smtClean="0"/>
              <a:t>Explore different approaches</a:t>
            </a:r>
          </a:p>
          <a:p>
            <a:pPr lvl="1"/>
            <a:r>
              <a:rPr lang="en-US" dirty="0" smtClean="0"/>
              <a:t>Industry Standards (e.g. – Laws, OSHA, ISO 9000)</a:t>
            </a:r>
          </a:p>
          <a:p>
            <a:pPr lvl="1"/>
            <a:r>
              <a:rPr lang="en-US" dirty="0" smtClean="0"/>
              <a:t>Work Instructions</a:t>
            </a:r>
          </a:p>
          <a:p>
            <a:pPr lvl="2"/>
            <a:r>
              <a:rPr lang="en-US" dirty="0" smtClean="0"/>
              <a:t>Standard Operating Procedures (S.O.P.)</a:t>
            </a:r>
          </a:p>
          <a:p>
            <a:pPr lvl="2"/>
            <a:r>
              <a:rPr lang="en-US" dirty="0" smtClean="0"/>
              <a:t>Checklists</a:t>
            </a:r>
          </a:p>
          <a:p>
            <a:pPr lvl="2"/>
            <a:r>
              <a:rPr lang="en-US" dirty="0" smtClean="0"/>
              <a:t>Flowcharts</a:t>
            </a:r>
          </a:p>
          <a:p>
            <a:pPr lvl="1"/>
            <a:r>
              <a:rPr lang="en-US" dirty="0" smtClean="0"/>
              <a:t>Visuals (e.g. – P.P.E. requirements poster)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197C-0518-48EA-9521-F76F151802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16043" y="4749804"/>
            <a:ext cx="1905000" cy="1371600"/>
          </a:xfrm>
          <a:prstGeom prst="roundRect">
            <a:avLst/>
          </a:prstGeom>
          <a:solidFill>
            <a:srgbClr val="0070C0">
              <a:alpha val="50000"/>
            </a:srgbClr>
          </a:solidFill>
          <a:ln w="63500" cmpd="thickThin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Glues together the components 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90103" y="3378204"/>
            <a:ext cx="1677941" cy="833688"/>
            <a:chOff x="453741" y="2257052"/>
            <a:chExt cx="2018150" cy="1165020"/>
          </a:xfrm>
          <a:solidFill>
            <a:schemeClr val="accent3">
              <a:lumMod val="8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453741" y="2257052"/>
              <a:ext cx="2018150" cy="116502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510613" y="2313925"/>
              <a:ext cx="1904405" cy="105127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Info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03162" y="5592516"/>
            <a:ext cx="1677941" cy="833688"/>
            <a:chOff x="1213072" y="4315125"/>
            <a:chExt cx="2018150" cy="1165020"/>
          </a:xfrm>
          <a:solidFill>
            <a:schemeClr val="accent3">
              <a:lumMod val="8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1213072" y="4315125"/>
              <a:ext cx="2018150" cy="116502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269944" y="4371997"/>
              <a:ext cx="1904406" cy="105127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Machines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43103" y="3382716"/>
            <a:ext cx="1677941" cy="833688"/>
            <a:chOff x="3461412" y="4592312"/>
            <a:chExt cx="2018150" cy="1165020"/>
          </a:xfrm>
          <a:solidFill>
            <a:schemeClr val="accent3">
              <a:lumMod val="8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3461412" y="4592312"/>
              <a:ext cx="2018150" cy="116502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518284" y="4683051"/>
              <a:ext cx="1904406" cy="105127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Materials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3162" y="1473204"/>
            <a:ext cx="1677941" cy="833688"/>
            <a:chOff x="453741" y="2257052"/>
            <a:chExt cx="2018150" cy="1165020"/>
          </a:xfrm>
          <a:solidFill>
            <a:schemeClr val="accent3">
              <a:lumMod val="8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453741" y="2257052"/>
              <a:ext cx="2018150" cy="116502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10613" y="2313924"/>
              <a:ext cx="1904406" cy="105127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People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762727" y="3182608"/>
            <a:ext cx="1643716" cy="156719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contrasting" dir="t"/>
          </a:scene3d>
          <a:sp3d prstMaterial="metal">
            <a:bevelT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Standard Work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677923" y="3606805"/>
            <a:ext cx="446643" cy="658691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contrasting" dir="t">
              <a:rot lat="0" lon="0" rev="1200000"/>
            </a:lightRig>
          </a:scene3d>
          <a:sp3d prstMaterial="metal">
            <a:bevelT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10800000">
            <a:off x="4054801" y="3557713"/>
            <a:ext cx="446643" cy="658691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contrasting" dir="t">
              <a:rot lat="0" lon="0" rev="1200000"/>
            </a:lightRig>
          </a:scene3d>
          <a:sp3d prstMaterial="metal">
            <a:bevelT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6200000">
            <a:off x="5401224" y="2372985"/>
            <a:ext cx="469753" cy="626287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contrasting" dir="t">
              <a:rot lat="0" lon="0" rev="1200000"/>
            </a:lightRig>
          </a:scene3d>
          <a:sp3d prstMaterial="metal">
            <a:bevelT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5400000">
            <a:off x="5401224" y="4869947"/>
            <a:ext cx="469753" cy="626287"/>
          </a:xfrm>
          <a:prstGeom prst="chevron">
            <a:avLst/>
          </a:prstGeom>
          <a:solidFill>
            <a:srgbClr val="C00000"/>
          </a:solidFill>
          <a:scene3d>
            <a:camera prst="orthographicFront"/>
            <a:lightRig rig="contrasting" dir="t">
              <a:rot lat="0" lon="0" rev="1200000"/>
            </a:lightRig>
          </a:scene3d>
          <a:sp3d prstMaterial="metal">
            <a:bevelT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it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Integrate Standard Work</a:t>
            </a:r>
            <a:endParaRPr lang="en-US" altLang="ja-JP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4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443" y="1659471"/>
            <a:ext cx="5656574" cy="47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82043" y="1499839"/>
            <a:ext cx="2323618" cy="1074033"/>
          </a:xfrm>
          <a:prstGeom prst="wedgeRoundRectCallout">
            <a:avLst>
              <a:gd name="adj1" fmla="val 70880"/>
              <a:gd name="adj2" fmla="val -22603"/>
              <a:gd name="adj3" fmla="val 16667"/>
            </a:avLst>
          </a:prstGeom>
          <a:solidFill>
            <a:schemeClr val="accent3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8243" y="4205543"/>
            <a:ext cx="2286000" cy="2025928"/>
          </a:xfrm>
          <a:prstGeom prst="roundRect">
            <a:avLst/>
          </a:prstGeom>
          <a:solidFill>
            <a:srgbClr val="0070C0">
              <a:alpha val="50000"/>
            </a:srgbClr>
          </a:solidFill>
          <a:ln w="63500" cmpd="thickThin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Standard Work Sheet shows the flow of the process – Document Before and After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82043" y="2795239"/>
            <a:ext cx="2323618" cy="1074033"/>
          </a:xfrm>
          <a:prstGeom prst="wedgeRoundRectCallout">
            <a:avLst>
              <a:gd name="adj1" fmla="val 109062"/>
              <a:gd name="adj2" fmla="val 20365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Layout &amp; path (distances)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387643" y="4783672"/>
            <a:ext cx="1935780" cy="1074033"/>
          </a:xfrm>
          <a:prstGeom prst="wedgeRoundRectCallout">
            <a:avLst>
              <a:gd name="adj1" fmla="val -84154"/>
              <a:gd name="adj2" fmla="val -5074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 WIP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2843" y="6231471"/>
            <a:ext cx="60198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2" name="Tit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FORM – Process Flow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78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109" y="2113546"/>
            <a:ext cx="5843304" cy="45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470875" y="1549405"/>
            <a:ext cx="2124635" cy="914399"/>
          </a:xfrm>
          <a:prstGeom prst="wedgeRoundRectCallout">
            <a:avLst>
              <a:gd name="adj1" fmla="val 83982"/>
              <a:gd name="adj2" fmla="val 42427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Header information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461910" y="2844805"/>
            <a:ext cx="2057400" cy="964155"/>
          </a:xfrm>
          <a:prstGeom prst="wedgeRoundRectCallout">
            <a:avLst>
              <a:gd name="adj1" fmla="val 83554"/>
              <a:gd name="adj2" fmla="val 24545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Process steps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67397" y="1397005"/>
            <a:ext cx="2104913" cy="937707"/>
          </a:xfrm>
          <a:prstGeom prst="wedgeRoundRectCallout">
            <a:avLst>
              <a:gd name="adj1" fmla="val -47783"/>
              <a:gd name="adj2" fmla="val 97957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Running time on top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26919" y="4885714"/>
            <a:ext cx="1883190" cy="1616690"/>
          </a:xfrm>
          <a:prstGeom prst="wedgeRoundRectCallout">
            <a:avLst>
              <a:gd name="adj1" fmla="val 34576"/>
              <a:gd name="adj2" fmla="val -9413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Calculate step time later on bottom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72309" y="2235205"/>
            <a:ext cx="1676400" cy="4191001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878757" y="3530605"/>
            <a:ext cx="1212552" cy="2476481"/>
          </a:xfrm>
          <a:prstGeom prst="wedgeRoundRectCallout">
            <a:avLst>
              <a:gd name="adj1" fmla="val 78192"/>
              <a:gd name="adj2" fmla="val -2052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Assess and assign step times here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FORM - Time Observation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0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4883" y="1317982"/>
            <a:ext cx="7399338" cy="51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4905021" y="1775181"/>
            <a:ext cx="1524000" cy="609600"/>
          </a:xfrm>
          <a:prstGeom prst="wedgeRoundRectCallout">
            <a:avLst>
              <a:gd name="adj1" fmla="val -86370"/>
              <a:gd name="adj2" fmla="val 2871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Header information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52221" y="3375381"/>
            <a:ext cx="1371600" cy="609600"/>
          </a:xfrm>
          <a:prstGeom prst="wedgeRoundRectCallout">
            <a:avLst>
              <a:gd name="adj1" fmla="val 83554"/>
              <a:gd name="adj2" fmla="val -44026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Process steps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181621" y="989875"/>
            <a:ext cx="1828800" cy="556707"/>
          </a:xfrm>
          <a:prstGeom prst="wedgeRoundRectCallout">
            <a:avLst>
              <a:gd name="adj1" fmla="val -47783"/>
              <a:gd name="adj2" fmla="val 97957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Check Type of Waste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90621" y="4061181"/>
            <a:ext cx="1752600" cy="1752600"/>
          </a:xfrm>
          <a:prstGeom prst="wedgeRoundRectCallout">
            <a:avLst>
              <a:gd name="adj1" fmla="val 34576"/>
              <a:gd name="adj2" fmla="val -9413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Describe Waste or Wasteful Practice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15021" y="2156181"/>
            <a:ext cx="1295400" cy="3886200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810021" y="3603982"/>
            <a:ext cx="1447800" cy="1943081"/>
          </a:xfrm>
          <a:prstGeom prst="wedgeRoundRectCallout">
            <a:avLst>
              <a:gd name="adj1" fmla="val 78192"/>
              <a:gd name="adj2" fmla="val -2052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Determine Priority and Ease to Correct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FORM – Waste Walk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704621" y="5356581"/>
            <a:ext cx="1524000" cy="838200"/>
          </a:xfrm>
          <a:prstGeom prst="wedgeRoundRectCallout">
            <a:avLst>
              <a:gd name="adj1" fmla="val 69840"/>
              <a:gd name="adj2" fmla="val 45117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List Ideas / Solutions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1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01447"/>
            <a:ext cx="6324600" cy="16002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63500" cmpd="thickThin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Standardization is the establishment of a uniform process to ensure consistent output</a:t>
            </a:r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altLang="ja-JP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860605"/>
            <a:ext cx="5334000" cy="247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778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1197C-0518-48EA-9521-F76F151802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045" y="1566069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65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712" y="1787717"/>
            <a:ext cx="3733800" cy="302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E40B-3686-4598-B12C-89E6E076EF9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285" r="19280" b="33684"/>
          <a:stretch>
            <a:fillRect/>
          </a:stretch>
        </p:blipFill>
        <p:spPr bwMode="auto">
          <a:xfrm>
            <a:off x="1529650" y="1529481"/>
            <a:ext cx="3945461" cy="30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9972" r="13296" b="32798"/>
          <a:stretch>
            <a:fillRect/>
          </a:stretch>
        </p:blipFill>
        <p:spPr bwMode="auto">
          <a:xfrm>
            <a:off x="5475111" y="4154312"/>
            <a:ext cx="31320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9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0974641"/>
              </p:ext>
            </p:extLst>
          </p:nvPr>
        </p:nvGraphicFramePr>
        <p:xfrm>
          <a:off x="1780823" y="1690688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Standardize?</a:t>
            </a:r>
            <a:endParaRPr lang="en-US" altLang="ja-JP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3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0800000">
            <a:off x="1622779" y="2116661"/>
            <a:ext cx="8001000" cy="3962406"/>
          </a:xfrm>
          <a:prstGeom prst="round2SameRect">
            <a:avLst>
              <a:gd name="adj1" fmla="val 9826"/>
              <a:gd name="adj2" fmla="val 0"/>
            </a:avLst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8979" y="2497668"/>
            <a:ext cx="7848600" cy="236219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Establishes the best way (uniform process) and locks in gains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Lets team support each other/ manage their own processes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Creates flexibility in adjusting to demand (flattens workload)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Helps improve individual performance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470379" y="1888067"/>
            <a:ext cx="8229600" cy="609600"/>
            <a:chOff x="0" y="1403974"/>
            <a:chExt cx="5964573" cy="12741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1403974"/>
              <a:ext cx="5964573" cy="1274130"/>
            </a:xfrm>
            <a:prstGeom prst="roundRect">
              <a:avLst/>
            </a:prstGeom>
            <a:no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0" y="1466171"/>
              <a:ext cx="5964573" cy="114973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>
                  <a:solidFill>
                    <a:schemeClr val="tx1"/>
                  </a:solidFill>
                </a:rPr>
                <a:t>Benefits of Standardization</a:t>
              </a:r>
              <a:endParaRPr lang="en-US" sz="3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Benefits?</a:t>
            </a:r>
            <a:endParaRPr lang="en-US" altLang="ja-JP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2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221" y="1603026"/>
            <a:ext cx="2531465" cy="1371600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Standard Work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6221" y="1603026"/>
            <a:ext cx="5660315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>
                <a:solidFill>
                  <a:schemeClr val="tx1"/>
                </a:solidFill>
              </a:rPr>
              <a:t>Defines what to do, when to do it, and who does 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9221" y="3279426"/>
            <a:ext cx="2531465" cy="1371600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Work Instructions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9221" y="4955826"/>
            <a:ext cx="2531465" cy="1371600"/>
          </a:xfrm>
          <a:prstGeom prst="rect">
            <a:avLst/>
          </a:prstGeo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Standards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6221" y="3279426"/>
            <a:ext cx="568183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>
                <a:solidFill>
                  <a:schemeClr val="tx1"/>
                </a:solidFill>
              </a:rPr>
              <a:t>Defines how to do it (SOPs, Work Instructions, Process Manuals</a:t>
            </a:r>
            <a:r>
              <a:rPr lang="en-US" dirty="0">
                <a:solidFill>
                  <a:schemeClr val="tx1"/>
                </a:solidFill>
              </a:rPr>
              <a:t> …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6221" y="4955826"/>
            <a:ext cx="568183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>
                <a:solidFill>
                  <a:schemeClr val="tx1"/>
                </a:solidFill>
              </a:rPr>
              <a:t>Defines specific requirements (Laws, Regulations, </a:t>
            </a:r>
            <a:r>
              <a:rPr lang="en-US" dirty="0">
                <a:solidFill>
                  <a:schemeClr val="tx1"/>
                </a:solidFill>
              </a:rPr>
              <a:t>Industry </a:t>
            </a:r>
            <a:r>
              <a:rPr lang="en-US" sz="2400" dirty="0">
                <a:solidFill>
                  <a:schemeClr val="tx1"/>
                </a:solidFill>
              </a:rPr>
              <a:t>Standards, Quality Specs, Technical Standards, Contracts …)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Confusion</a:t>
            </a:r>
            <a:endParaRPr lang="en-US" altLang="ja-JP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8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7260" y="1574418"/>
            <a:ext cx="5920740" cy="708480"/>
            <a:chOff x="422910" y="39839"/>
            <a:chExt cx="5920740" cy="7084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422910" y="39839"/>
              <a:ext cx="5920740" cy="70848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7495" y="74424"/>
              <a:ext cx="5851570" cy="63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790" tIns="0" rIns="223790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Standard Work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it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Standardization</a:t>
            </a:r>
            <a:endParaRPr lang="en-US" altLang="ja-JP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4764"/>
            <a:ext cx="685800" cy="274637"/>
          </a:xfrm>
        </p:spPr>
        <p:txBody>
          <a:bodyPr/>
          <a:lstStyle/>
          <a:p>
            <a:fld id="{D021197C-0518-48EA-9521-F76F151802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2667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03491" y="2923068"/>
            <a:ext cx="2438400" cy="901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458216" rIns="638708" bIns="156464" numCol="1" spcCol="1270" anchor="t" anchorCtr="0">
            <a:noAutofit/>
          </a:bodyPr>
          <a:lstStyle/>
          <a:p>
            <a:pPr marL="171450" lvl="1" indent="-17145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dirty="0">
                <a:solidFill>
                  <a:schemeClr val="tx1"/>
                </a:solidFill>
              </a:rPr>
              <a:t>Specific type of visual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7134" y="2270657"/>
            <a:ext cx="262506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4755">
            <a:off x="3571056" y="2529169"/>
            <a:ext cx="3072461" cy="389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458200" y="1438249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to Make Coffee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7706154">
            <a:off x="8013368" y="1939208"/>
            <a:ext cx="481827" cy="201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9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Widescreen</PresentationFormat>
  <Paragraphs>190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Office Theme</vt:lpstr>
      <vt:lpstr> Standardization </vt:lpstr>
      <vt:lpstr>Objectives</vt:lpstr>
      <vt:lpstr>Definition</vt:lpstr>
      <vt:lpstr>Example of Standardization</vt:lpstr>
      <vt:lpstr>Example of Standardization</vt:lpstr>
      <vt:lpstr>Why Do We Standardize?</vt:lpstr>
      <vt:lpstr>What Are The Benefits?</vt:lpstr>
      <vt:lpstr>Avoiding Confusion</vt:lpstr>
      <vt:lpstr>Example of Standardization</vt:lpstr>
      <vt:lpstr>Example of Standardization</vt:lpstr>
      <vt:lpstr>Example of Standardization</vt:lpstr>
      <vt:lpstr>Example of Standardization</vt:lpstr>
      <vt:lpstr>Example of Standardization</vt:lpstr>
      <vt:lpstr>Example of Standardization</vt:lpstr>
      <vt:lpstr>Why Develop and Use Standardization Methods?</vt:lpstr>
      <vt:lpstr>Other Examples of Standardization</vt:lpstr>
      <vt:lpstr>Using Standard Work</vt:lpstr>
      <vt:lpstr>Stevedoring Standard Work</vt:lpstr>
      <vt:lpstr>Standardization Challenges</vt:lpstr>
      <vt:lpstr>Review</vt:lpstr>
      <vt:lpstr>Integrate Standard Work</vt:lpstr>
      <vt:lpstr>FORM – Process Flow</vt:lpstr>
      <vt:lpstr>FORM - Time Observation</vt:lpstr>
      <vt:lpstr>FORM – Waste Walk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Standardization </dc:title>
  <dc:creator>Jay Watson</dc:creator>
  <cp:lastModifiedBy>Jay Watson</cp:lastModifiedBy>
  <cp:revision>1</cp:revision>
  <dcterms:created xsi:type="dcterms:W3CDTF">2015-08-13T15:57:42Z</dcterms:created>
  <dcterms:modified xsi:type="dcterms:W3CDTF">2015-08-13T15:58:34Z</dcterms:modified>
</cp:coreProperties>
</file>