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8" r:id="rId3"/>
    <p:sldId id="299" r:id="rId4"/>
    <p:sldId id="300" r:id="rId5"/>
    <p:sldId id="301" r:id="rId6"/>
    <p:sldId id="302" r:id="rId7"/>
    <p:sldId id="303" r:id="rId8"/>
    <p:sldId id="304" r:id="rId9"/>
    <p:sldId id="307" r:id="rId10"/>
    <p:sldId id="305" r:id="rId11"/>
    <p:sldId id="306" r:id="rId12"/>
    <p:sldId id="285" r:id="rId13"/>
    <p:sldId id="29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48" autoAdjust="0"/>
    <p:restoredTop sz="86420" autoAdjust="0"/>
  </p:normalViewPr>
  <p:slideViewPr>
    <p:cSldViewPr snapToGrid="0">
      <p:cViewPr>
        <p:scale>
          <a:sx n="66" d="100"/>
          <a:sy n="66" d="100"/>
        </p:scale>
        <p:origin x="-2142" y="-270"/>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1" Type="http://schemas.openxmlformats.org/officeDocument/2006/relationships/image" Target="../media/image6.jpeg"/></Relationships>
</file>

<file path=ppt/diagrams/_rels/data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ata9.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0.xml.rels><?xml version="1.0" encoding="UTF-8" standalone="yes"?>
<Relationships xmlns="http://schemas.openxmlformats.org/package/2006/relationships"><Relationship Id="rId1" Type="http://schemas.openxmlformats.org/officeDocument/2006/relationships/image" Target="../media/image6.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rawing9.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DAF6CC-C33E-4B35-B1E8-4FAAED60086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B03C3DA-9B9C-4485-9684-5FDCB83F244D}">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dirty="0" smtClean="0"/>
            <a:t>The information revolution has given birth to new economies structured around flows of data, information, and knowledge. In parallel, social networks have grown stronger as forms of human activity.</a:t>
          </a:r>
        </a:p>
      </dgm:t>
    </dgm:pt>
    <dgm:pt modelId="{382118BB-E52B-46F2-8EBD-C99CA51D916A}" type="parTrans" cxnId="{35C66A5A-7BF8-446E-9902-6DA6C8EA92F8}">
      <dgm:prSet/>
      <dgm:spPr/>
      <dgm:t>
        <a:bodyPr/>
        <a:lstStyle/>
        <a:p>
          <a:pPr algn="l"/>
          <a:endParaRPr lang="en-US" sz="2400"/>
        </a:p>
      </dgm:t>
    </dgm:pt>
    <dgm:pt modelId="{F9C02D89-B8DF-4634-B5C4-4DE47EFF0400}" type="sibTrans" cxnId="{35C66A5A-7BF8-446E-9902-6DA6C8EA92F8}">
      <dgm:prSet/>
      <dgm:spPr/>
      <dgm:t>
        <a:bodyPr/>
        <a:lstStyle/>
        <a:p>
          <a:pPr algn="l"/>
          <a:endParaRPr lang="en-US" sz="2400"/>
        </a:p>
      </dgm:t>
    </dgm:pt>
    <dgm:pt modelId="{57E33F7A-9BB7-45AB-9EA9-FF6C88085869}">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dirty="0" smtClean="0">
              <a:solidFill>
                <a:schemeClr val="bg1"/>
              </a:solidFill>
            </a:rPr>
            <a:t>Information and communication technologies—especially social media—explain much but not all. Other catalysts of social networks include globalization; the emergence of the third sector, viz., civil and nongovernment organizations; recognition of the importance of social capital; and interest in knowledge management and organizational learning.</a:t>
          </a:r>
          <a:endParaRPr lang="en-US" sz="2400" b="0" i="0" dirty="0" smtClean="0"/>
        </a:p>
      </dgm:t>
    </dgm:pt>
    <dgm:pt modelId="{76C7BB8A-703D-4A2F-9560-106731A027BD}" type="parTrans" cxnId="{501B4D6B-547B-4DAA-8D0C-9CB745DDE343}">
      <dgm:prSet/>
      <dgm:spPr/>
      <dgm:t>
        <a:bodyPr/>
        <a:lstStyle/>
        <a:p>
          <a:endParaRPr lang="en-US"/>
        </a:p>
      </dgm:t>
    </dgm:pt>
    <dgm:pt modelId="{EC9D0DC6-8759-4520-A2B4-C69640C65089}" type="sibTrans" cxnId="{501B4D6B-547B-4DAA-8D0C-9CB745DDE343}">
      <dgm:prSet/>
      <dgm:spPr/>
      <dgm:t>
        <a:bodyPr/>
        <a:lstStyle/>
        <a:p>
          <a:endParaRPr lang="en-US"/>
        </a:p>
      </dgm:t>
    </dgm:pt>
    <dgm:pt modelId="{A455E1B9-1FC4-4F23-A7A3-75F3896E2E69}" type="pres">
      <dgm:prSet presAssocID="{B7DAF6CC-C33E-4B35-B1E8-4FAAED600863}" presName="linear" presStyleCnt="0">
        <dgm:presLayoutVars>
          <dgm:dir/>
          <dgm:animLvl val="lvl"/>
          <dgm:resizeHandles val="exact"/>
        </dgm:presLayoutVars>
      </dgm:prSet>
      <dgm:spPr/>
      <dgm:t>
        <a:bodyPr/>
        <a:lstStyle/>
        <a:p>
          <a:endParaRPr lang="en-US"/>
        </a:p>
      </dgm:t>
    </dgm:pt>
    <dgm:pt modelId="{E459C782-55A5-42DD-93DF-37707015F9B5}" type="pres">
      <dgm:prSet presAssocID="{CB03C3DA-9B9C-4485-9684-5FDCB83F244D}" presName="parentLin" presStyleCnt="0"/>
      <dgm:spPr/>
    </dgm:pt>
    <dgm:pt modelId="{167081FD-64D5-43DE-AC2C-63751DEF65DD}" type="pres">
      <dgm:prSet presAssocID="{CB03C3DA-9B9C-4485-9684-5FDCB83F244D}" presName="parentLeftMargin" presStyleLbl="node1" presStyleIdx="0" presStyleCnt="2"/>
      <dgm:spPr/>
      <dgm:t>
        <a:bodyPr/>
        <a:lstStyle/>
        <a:p>
          <a:endParaRPr lang="en-US"/>
        </a:p>
      </dgm:t>
    </dgm:pt>
    <dgm:pt modelId="{EC30FF81-3DFB-4634-833D-0136AC853F02}" type="pres">
      <dgm:prSet presAssocID="{CB03C3DA-9B9C-4485-9684-5FDCB83F244D}" presName="parentText" presStyleLbl="node1" presStyleIdx="0" presStyleCnt="2" custScaleX="157296" custScaleY="111692">
        <dgm:presLayoutVars>
          <dgm:chMax val="0"/>
          <dgm:bulletEnabled val="1"/>
        </dgm:presLayoutVars>
      </dgm:prSet>
      <dgm:spPr>
        <a:prstGeom prst="rect">
          <a:avLst/>
        </a:prstGeom>
      </dgm:spPr>
      <dgm:t>
        <a:bodyPr/>
        <a:lstStyle/>
        <a:p>
          <a:endParaRPr lang="en-US"/>
        </a:p>
      </dgm:t>
    </dgm:pt>
    <dgm:pt modelId="{5731006A-1E3B-4E37-BC08-9D33B9901515}" type="pres">
      <dgm:prSet presAssocID="{CB03C3DA-9B9C-4485-9684-5FDCB83F244D}" presName="negativeSpace" presStyleCnt="0"/>
      <dgm:spPr/>
    </dgm:pt>
    <dgm:pt modelId="{BD262B51-FD12-4B45-BC04-CD87E9E37D98}" type="pres">
      <dgm:prSet presAssocID="{CB03C3DA-9B9C-4485-9684-5FDCB83F244D}" presName="childText" presStyleLbl="conFgAcc1" presStyleIdx="0" presStyleCnt="2">
        <dgm:presLayoutVars>
          <dgm:bulletEnabled val="1"/>
        </dgm:presLayoutVars>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96452629-9F4F-4F8B-AA4B-008E88433218}" type="pres">
      <dgm:prSet presAssocID="{F9C02D89-B8DF-4634-B5C4-4DE47EFF0400}" presName="spaceBetweenRectangles" presStyleCnt="0"/>
      <dgm:spPr/>
    </dgm:pt>
    <dgm:pt modelId="{B32EB31B-3F5B-4A30-A36D-CB5C96B7F9FC}" type="pres">
      <dgm:prSet presAssocID="{57E33F7A-9BB7-45AB-9EA9-FF6C88085869}" presName="parentLin" presStyleCnt="0"/>
      <dgm:spPr/>
    </dgm:pt>
    <dgm:pt modelId="{838086E3-230F-49F5-9270-BA105E947AD0}" type="pres">
      <dgm:prSet presAssocID="{57E33F7A-9BB7-45AB-9EA9-FF6C88085869}" presName="parentLeftMargin" presStyleLbl="node1" presStyleIdx="0" presStyleCnt="2"/>
      <dgm:spPr/>
      <dgm:t>
        <a:bodyPr/>
        <a:lstStyle/>
        <a:p>
          <a:endParaRPr lang="en-US"/>
        </a:p>
      </dgm:t>
    </dgm:pt>
    <dgm:pt modelId="{FBEB003D-5930-4C03-A440-4EEFE6C9E43A}" type="pres">
      <dgm:prSet presAssocID="{57E33F7A-9BB7-45AB-9EA9-FF6C88085869}" presName="parentText" presStyleLbl="node1" presStyleIdx="1" presStyleCnt="2" custScaleX="157296" custScaleY="171204">
        <dgm:presLayoutVars>
          <dgm:chMax val="0"/>
          <dgm:bulletEnabled val="1"/>
        </dgm:presLayoutVars>
      </dgm:prSet>
      <dgm:spPr>
        <a:prstGeom prst="rect">
          <a:avLst/>
        </a:prstGeom>
      </dgm:spPr>
      <dgm:t>
        <a:bodyPr/>
        <a:lstStyle/>
        <a:p>
          <a:endParaRPr lang="en-US"/>
        </a:p>
      </dgm:t>
    </dgm:pt>
    <dgm:pt modelId="{19EECF2E-D117-4EE9-BDC0-219433F0C96B}" type="pres">
      <dgm:prSet presAssocID="{57E33F7A-9BB7-45AB-9EA9-FF6C88085869}" presName="negativeSpace" presStyleCnt="0"/>
      <dgm:spPr/>
    </dgm:pt>
    <dgm:pt modelId="{176C7959-D846-4D9A-BD3A-4E5C1D249C6C}" type="pres">
      <dgm:prSet presAssocID="{57E33F7A-9BB7-45AB-9EA9-FF6C88085869}" presName="childText" presStyleLbl="conFgAcc1" presStyleIdx="1" presStyleCnt="2">
        <dgm:presLayoutVars>
          <dgm:bulletEnabled val="1"/>
        </dgm:presLayoutVars>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Lst>
  <dgm:cxnLst>
    <dgm:cxn modelId="{35C66A5A-7BF8-446E-9902-6DA6C8EA92F8}" srcId="{B7DAF6CC-C33E-4B35-B1E8-4FAAED600863}" destId="{CB03C3DA-9B9C-4485-9684-5FDCB83F244D}" srcOrd="0" destOrd="0" parTransId="{382118BB-E52B-46F2-8EBD-C99CA51D916A}" sibTransId="{F9C02D89-B8DF-4634-B5C4-4DE47EFF0400}"/>
    <dgm:cxn modelId="{9355D4E9-968D-45A2-B018-B2DFD0F379E1}" type="presOf" srcId="{57E33F7A-9BB7-45AB-9EA9-FF6C88085869}" destId="{FBEB003D-5930-4C03-A440-4EEFE6C9E43A}" srcOrd="1" destOrd="0" presId="urn:microsoft.com/office/officeart/2005/8/layout/list1"/>
    <dgm:cxn modelId="{D2F27D0C-46F4-46EC-B071-7D967DDD278E}" type="presOf" srcId="{57E33F7A-9BB7-45AB-9EA9-FF6C88085869}" destId="{838086E3-230F-49F5-9270-BA105E947AD0}" srcOrd="0" destOrd="0" presId="urn:microsoft.com/office/officeart/2005/8/layout/list1"/>
    <dgm:cxn modelId="{4634F58C-06FB-4F8B-B56F-0BCDE2624069}" type="presOf" srcId="{CB03C3DA-9B9C-4485-9684-5FDCB83F244D}" destId="{167081FD-64D5-43DE-AC2C-63751DEF65DD}" srcOrd="0" destOrd="0" presId="urn:microsoft.com/office/officeart/2005/8/layout/list1"/>
    <dgm:cxn modelId="{F9911101-92A0-4DD8-BF13-73059761BB43}" type="presOf" srcId="{B7DAF6CC-C33E-4B35-B1E8-4FAAED600863}" destId="{A455E1B9-1FC4-4F23-A7A3-75F3896E2E69}" srcOrd="0" destOrd="0" presId="urn:microsoft.com/office/officeart/2005/8/layout/list1"/>
    <dgm:cxn modelId="{501B4D6B-547B-4DAA-8D0C-9CB745DDE343}" srcId="{B7DAF6CC-C33E-4B35-B1E8-4FAAED600863}" destId="{57E33F7A-9BB7-45AB-9EA9-FF6C88085869}" srcOrd="1" destOrd="0" parTransId="{76C7BB8A-703D-4A2F-9560-106731A027BD}" sibTransId="{EC9D0DC6-8759-4520-A2B4-C69640C65089}"/>
    <dgm:cxn modelId="{17D7794C-A8E1-44FA-96C2-85DAFE9D15E1}" type="presOf" srcId="{CB03C3DA-9B9C-4485-9684-5FDCB83F244D}" destId="{EC30FF81-3DFB-4634-833D-0136AC853F02}" srcOrd="1" destOrd="0" presId="urn:microsoft.com/office/officeart/2005/8/layout/list1"/>
    <dgm:cxn modelId="{69FAF40B-3DB9-41EC-AD0C-7D2CF289806F}" type="presParOf" srcId="{A455E1B9-1FC4-4F23-A7A3-75F3896E2E69}" destId="{E459C782-55A5-42DD-93DF-37707015F9B5}" srcOrd="0" destOrd="0" presId="urn:microsoft.com/office/officeart/2005/8/layout/list1"/>
    <dgm:cxn modelId="{4D6825C7-5A95-40F3-9929-C68C016A3BF6}" type="presParOf" srcId="{E459C782-55A5-42DD-93DF-37707015F9B5}" destId="{167081FD-64D5-43DE-AC2C-63751DEF65DD}" srcOrd="0" destOrd="0" presId="urn:microsoft.com/office/officeart/2005/8/layout/list1"/>
    <dgm:cxn modelId="{28BCE892-8B03-47F2-A221-A0E010A030FE}" type="presParOf" srcId="{E459C782-55A5-42DD-93DF-37707015F9B5}" destId="{EC30FF81-3DFB-4634-833D-0136AC853F02}" srcOrd="1" destOrd="0" presId="urn:microsoft.com/office/officeart/2005/8/layout/list1"/>
    <dgm:cxn modelId="{85A9903C-B738-46A5-8699-CC31F260D590}" type="presParOf" srcId="{A455E1B9-1FC4-4F23-A7A3-75F3896E2E69}" destId="{5731006A-1E3B-4E37-BC08-9D33B9901515}" srcOrd="1" destOrd="0" presId="urn:microsoft.com/office/officeart/2005/8/layout/list1"/>
    <dgm:cxn modelId="{5812B8A5-73D7-41CF-A9A4-252DBEDBEC70}" type="presParOf" srcId="{A455E1B9-1FC4-4F23-A7A3-75F3896E2E69}" destId="{BD262B51-FD12-4B45-BC04-CD87E9E37D98}" srcOrd="2" destOrd="0" presId="urn:microsoft.com/office/officeart/2005/8/layout/list1"/>
    <dgm:cxn modelId="{05DB34E6-89C3-4C1C-BFB5-82AB7E2A2E83}" type="presParOf" srcId="{A455E1B9-1FC4-4F23-A7A3-75F3896E2E69}" destId="{96452629-9F4F-4F8B-AA4B-008E88433218}" srcOrd="3" destOrd="0" presId="urn:microsoft.com/office/officeart/2005/8/layout/list1"/>
    <dgm:cxn modelId="{AA7F13C9-C97F-404B-9FFE-0F28E2560959}" type="presParOf" srcId="{A455E1B9-1FC4-4F23-A7A3-75F3896E2E69}" destId="{B32EB31B-3F5B-4A30-A36D-CB5C96B7F9FC}" srcOrd="4" destOrd="0" presId="urn:microsoft.com/office/officeart/2005/8/layout/list1"/>
    <dgm:cxn modelId="{750B2897-1309-4ED0-A479-A9CC7F8B1AC1}" type="presParOf" srcId="{B32EB31B-3F5B-4A30-A36D-CB5C96B7F9FC}" destId="{838086E3-230F-49F5-9270-BA105E947AD0}" srcOrd="0" destOrd="0" presId="urn:microsoft.com/office/officeart/2005/8/layout/list1"/>
    <dgm:cxn modelId="{5CC4F89F-E03D-4E5A-AFA9-7AED6361BC82}" type="presParOf" srcId="{B32EB31B-3F5B-4A30-A36D-CB5C96B7F9FC}" destId="{FBEB003D-5930-4C03-A440-4EEFE6C9E43A}" srcOrd="1" destOrd="0" presId="urn:microsoft.com/office/officeart/2005/8/layout/list1"/>
    <dgm:cxn modelId="{D5377675-D269-49EE-9568-1EBD4CC6664E}" type="presParOf" srcId="{A455E1B9-1FC4-4F23-A7A3-75F3896E2E69}" destId="{19EECF2E-D117-4EE9-BDC0-219433F0C96B}" srcOrd="5" destOrd="0" presId="urn:microsoft.com/office/officeart/2005/8/layout/list1"/>
    <dgm:cxn modelId="{E4E3D9AF-5BA7-4ECC-8E6B-7502958F25CB}" type="presParOf" srcId="{A455E1B9-1FC4-4F23-A7A3-75F3896E2E69}" destId="{176C7959-D846-4D9A-BD3A-4E5C1D249C6C}"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7DAF6CC-C33E-4B35-B1E8-4FAAED600863}"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AB2DF70E-137C-4253-A69B-68AB225364FF}">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u="none" dirty="0" smtClean="0"/>
            <a:t>With the rise of Facebook, Google +, LinkedIn, Twitter, etc., interest has grown in social network analysis of electronic communications. Most likely, social network analysis is set to emerge as a key technique in modern sociology.</a:t>
          </a:r>
        </a:p>
      </dgm:t>
    </dgm:pt>
    <dgm:pt modelId="{A9E0A018-EF0A-4516-922D-431F9CEE8142}" type="parTrans" cxnId="{C35EA86E-63DF-4208-8B5B-7BE2FFB8FE44}">
      <dgm:prSet/>
      <dgm:spPr/>
      <dgm:t>
        <a:bodyPr/>
        <a:lstStyle/>
        <a:p>
          <a:pPr algn="l"/>
          <a:endParaRPr lang="en-US"/>
        </a:p>
      </dgm:t>
    </dgm:pt>
    <dgm:pt modelId="{4E770001-E425-43F0-852E-8B8E3BDA7121}" type="sibTrans" cxnId="{C35EA86E-63DF-4208-8B5B-7BE2FFB8FE44}">
      <dgm:prSet/>
      <dgm:spPr/>
      <dgm:t>
        <a:bodyPr/>
        <a:lstStyle/>
        <a:p>
          <a:pPr algn="l"/>
          <a:endParaRPr lang="en-US"/>
        </a:p>
      </dgm:t>
    </dgm:pt>
    <dgm:pt modelId="{53DDDD01-6D33-43BA-BC8B-F29CDFE494B2}" type="pres">
      <dgm:prSet presAssocID="{B7DAF6CC-C33E-4B35-B1E8-4FAAED600863}" presName="linearFlow" presStyleCnt="0">
        <dgm:presLayoutVars>
          <dgm:dir/>
          <dgm:resizeHandles val="exact"/>
        </dgm:presLayoutVars>
      </dgm:prSet>
      <dgm:spPr/>
      <dgm:t>
        <a:bodyPr/>
        <a:lstStyle/>
        <a:p>
          <a:endParaRPr lang="en-US"/>
        </a:p>
      </dgm:t>
    </dgm:pt>
    <dgm:pt modelId="{0DB50095-EE87-4076-AFFE-DBCD7FC288FA}" type="pres">
      <dgm:prSet presAssocID="{AB2DF70E-137C-4253-A69B-68AB225364FF}" presName="composite" presStyleCnt="0"/>
      <dgm:spPr/>
    </dgm:pt>
    <dgm:pt modelId="{48603D70-15AA-46D0-87C9-736A604BE58F}" type="pres">
      <dgm:prSet presAssocID="{AB2DF70E-137C-4253-A69B-68AB225364FF}" presName="imgShp" presStyleLbl="fgImgPlace1" presStyleIdx="0" presStyleCnt="1" custScaleX="132930" custScaleY="132930" custLinFactNeighborX="-4976"/>
      <dgm:spPr>
        <a:blipFill>
          <a:blip xmlns:r="http://schemas.openxmlformats.org/officeDocument/2006/relationships" r:embed="rId1"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a:blipFill>
      </dgm:spPr>
      <dgm:t>
        <a:bodyPr/>
        <a:lstStyle/>
        <a:p>
          <a:endParaRPr lang="en-US"/>
        </a:p>
      </dgm:t>
    </dgm:pt>
    <dgm:pt modelId="{B356DE06-2232-4968-A449-D1E23AFDEAD6}" type="pres">
      <dgm:prSet presAssocID="{AB2DF70E-137C-4253-A69B-68AB225364FF}" presName="txShp" presStyleLbl="node1" presStyleIdx="0" presStyleCnt="1" custScaleX="124972" custScaleY="179944" custLinFactNeighborX="2502">
        <dgm:presLayoutVars>
          <dgm:bulletEnabled val="1"/>
        </dgm:presLayoutVars>
      </dgm:prSet>
      <dgm:spPr/>
      <dgm:t>
        <a:bodyPr/>
        <a:lstStyle/>
        <a:p>
          <a:endParaRPr lang="en-US"/>
        </a:p>
      </dgm:t>
    </dgm:pt>
  </dgm:ptLst>
  <dgm:cxnLst>
    <dgm:cxn modelId="{C35EA86E-63DF-4208-8B5B-7BE2FFB8FE44}" srcId="{B7DAF6CC-C33E-4B35-B1E8-4FAAED600863}" destId="{AB2DF70E-137C-4253-A69B-68AB225364FF}" srcOrd="0" destOrd="0" parTransId="{A9E0A018-EF0A-4516-922D-431F9CEE8142}" sibTransId="{4E770001-E425-43F0-852E-8B8E3BDA7121}"/>
    <dgm:cxn modelId="{A629EDBB-614D-482E-8C80-594C90442946}" type="presOf" srcId="{AB2DF70E-137C-4253-A69B-68AB225364FF}" destId="{B356DE06-2232-4968-A449-D1E23AFDEAD6}" srcOrd="0" destOrd="0" presId="urn:microsoft.com/office/officeart/2005/8/layout/vList3"/>
    <dgm:cxn modelId="{F3EAE58F-E00C-45DC-B1D1-D4840ED980E8}" type="presOf" srcId="{B7DAF6CC-C33E-4B35-B1E8-4FAAED600863}" destId="{53DDDD01-6D33-43BA-BC8B-F29CDFE494B2}" srcOrd="0" destOrd="0" presId="urn:microsoft.com/office/officeart/2005/8/layout/vList3"/>
    <dgm:cxn modelId="{77E09F0F-AA95-4CC3-83FC-E15A4E423B60}" type="presParOf" srcId="{53DDDD01-6D33-43BA-BC8B-F29CDFE494B2}" destId="{0DB50095-EE87-4076-AFFE-DBCD7FC288FA}" srcOrd="0" destOrd="0" presId="urn:microsoft.com/office/officeart/2005/8/layout/vList3"/>
    <dgm:cxn modelId="{1C05752B-AFC1-4519-B3DC-8B14724D878F}" type="presParOf" srcId="{0DB50095-EE87-4076-AFFE-DBCD7FC288FA}" destId="{48603D70-15AA-46D0-87C9-736A604BE58F}" srcOrd="0" destOrd="0" presId="urn:microsoft.com/office/officeart/2005/8/layout/vList3"/>
    <dgm:cxn modelId="{9D98AE3F-B058-435F-9771-D1FE0A7513A6}" type="presParOf" srcId="{0DB50095-EE87-4076-AFFE-DBCD7FC288FA}" destId="{B356DE06-2232-4968-A449-D1E23AFDEAD6}"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DAF6CC-C33E-4B35-B1E8-4FAAED600863}" type="doc">
      <dgm:prSet loTypeId="urn:microsoft.com/office/officeart/2008/layout/AlternatingPictureBlocks" loCatId="list" qsTypeId="urn:microsoft.com/office/officeart/2005/8/quickstyle/simple1" qsCatId="simple" csTypeId="urn:microsoft.com/office/officeart/2005/8/colors/accent1_2" csCatId="accent1" phldr="1"/>
      <dgm:spPr/>
      <dgm:t>
        <a:bodyPr/>
        <a:lstStyle/>
        <a:p>
          <a:endParaRPr lang="en-US"/>
        </a:p>
      </dgm:t>
    </dgm:pt>
    <dgm:pt modelId="{CB03C3DA-9B9C-4485-9684-5FDCB83F244D}">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dirty="0" smtClean="0"/>
            <a:t>Social networks are nodes of individuals, groups, organizations, and related systems that tie in interdependencies, viz., shared values, visions, and ideas; social contacts; kinship; financial exchanges; trade; membership in organizations; participation in events, etc.</a:t>
          </a:r>
        </a:p>
      </dgm:t>
    </dgm:pt>
    <dgm:pt modelId="{382118BB-E52B-46F2-8EBD-C99CA51D916A}" type="parTrans" cxnId="{35C66A5A-7BF8-446E-9902-6DA6C8EA92F8}">
      <dgm:prSet/>
      <dgm:spPr/>
      <dgm:t>
        <a:bodyPr/>
        <a:lstStyle/>
        <a:p>
          <a:pPr algn="l"/>
          <a:endParaRPr lang="en-US" sz="2400"/>
        </a:p>
      </dgm:t>
    </dgm:pt>
    <dgm:pt modelId="{F9C02D89-B8DF-4634-B5C4-4DE47EFF0400}" type="sibTrans" cxnId="{35C66A5A-7BF8-446E-9902-6DA6C8EA92F8}">
      <dgm:prSet/>
      <dgm:spPr/>
      <dgm:t>
        <a:bodyPr/>
        <a:lstStyle/>
        <a:p>
          <a:pPr algn="l"/>
          <a:endParaRPr lang="en-US" sz="2400"/>
        </a:p>
      </dgm:t>
    </dgm:pt>
    <dgm:pt modelId="{57E33F7A-9BB7-45AB-9EA9-FF6C88085869}">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dirty="0" smtClean="0">
              <a:solidFill>
                <a:schemeClr val="bg1"/>
              </a:solidFill>
            </a:rPr>
            <a:t>Communities of practice are a recurrent form. Others are policy and advocacy networks; public-private policy networks; knowledge networks; etc. Functions differ too, with nodes behaving as filters, amplifiers, investors and providers, </a:t>
          </a:r>
          <a:r>
            <a:rPr lang="en-US" sz="2400" dirty="0" err="1" smtClean="0">
              <a:solidFill>
                <a:schemeClr val="bg1"/>
              </a:solidFill>
            </a:rPr>
            <a:t>convenors</a:t>
          </a:r>
          <a:r>
            <a:rPr lang="en-US" sz="2400" dirty="0" smtClean="0">
              <a:solidFill>
                <a:schemeClr val="bg1"/>
              </a:solidFill>
            </a:rPr>
            <a:t>, community builders, and/or facilitators.</a:t>
          </a:r>
        </a:p>
      </dgm:t>
    </dgm:pt>
    <dgm:pt modelId="{76C7BB8A-703D-4A2F-9560-106731A027BD}" type="parTrans" cxnId="{501B4D6B-547B-4DAA-8D0C-9CB745DDE343}">
      <dgm:prSet/>
      <dgm:spPr/>
      <dgm:t>
        <a:bodyPr/>
        <a:lstStyle/>
        <a:p>
          <a:pPr algn="l"/>
          <a:endParaRPr lang="en-US"/>
        </a:p>
      </dgm:t>
    </dgm:pt>
    <dgm:pt modelId="{EC9D0DC6-8759-4520-A2B4-C69640C65089}" type="sibTrans" cxnId="{501B4D6B-547B-4DAA-8D0C-9CB745DDE343}">
      <dgm:prSet/>
      <dgm:spPr/>
      <dgm:t>
        <a:bodyPr/>
        <a:lstStyle/>
        <a:p>
          <a:pPr algn="l"/>
          <a:endParaRPr lang="en-US"/>
        </a:p>
      </dgm:t>
    </dgm:pt>
    <dgm:pt modelId="{E9F50C3B-DFB2-4E14-9AF6-AD9758747912}" type="pres">
      <dgm:prSet presAssocID="{B7DAF6CC-C33E-4B35-B1E8-4FAAED600863}" presName="linearFlow" presStyleCnt="0">
        <dgm:presLayoutVars>
          <dgm:dir/>
          <dgm:resizeHandles val="exact"/>
        </dgm:presLayoutVars>
      </dgm:prSet>
      <dgm:spPr/>
      <dgm:t>
        <a:bodyPr/>
        <a:lstStyle/>
        <a:p>
          <a:endParaRPr lang="en-US"/>
        </a:p>
      </dgm:t>
    </dgm:pt>
    <dgm:pt modelId="{FB6792B0-C0D5-4C2A-8EEB-6EF8941298CE}" type="pres">
      <dgm:prSet presAssocID="{CB03C3DA-9B9C-4485-9684-5FDCB83F244D}" presName="comp" presStyleCnt="0"/>
      <dgm:spPr/>
    </dgm:pt>
    <dgm:pt modelId="{B5D800F8-B121-482D-A7B2-AE99EBAC5E48}" type="pres">
      <dgm:prSet presAssocID="{CB03C3DA-9B9C-4485-9684-5FDCB83F244D}" presName="rect2" presStyleLbl="node1" presStyleIdx="0" presStyleCnt="2" custScaleX="124501" custLinFactNeighborX="5858">
        <dgm:presLayoutVars>
          <dgm:bulletEnabled val="1"/>
        </dgm:presLayoutVars>
      </dgm:prSet>
      <dgm:spPr/>
      <dgm:t>
        <a:bodyPr/>
        <a:lstStyle/>
        <a:p>
          <a:endParaRPr lang="en-US"/>
        </a:p>
      </dgm:t>
    </dgm:pt>
    <dgm:pt modelId="{8158DDFC-A8D2-47A8-AE61-6FF220411577}" type="pres">
      <dgm:prSet presAssocID="{CB03C3DA-9B9C-4485-9684-5FDCB83F244D}" presName="rect1" presStyleLbl="lnNode1" presStyleIdx="0" presStyleCnt="2" custScaleX="70925" custScaleY="70776"/>
      <dgm:spPr>
        <a:blipFill rotWithShape="1">
          <a:blip xmlns:r="http://schemas.openxmlformats.org/officeDocument/2006/relationships" r:embed="rId1">
            <a:duotone>
              <a:schemeClr val="accent4">
                <a:shade val="45000"/>
                <a:satMod val="135000"/>
              </a:schemeClr>
              <a:prstClr val="white"/>
            </a:duotone>
          </a:blip>
          <a:stretch>
            <a:fillRect/>
          </a:stretch>
        </a:blipFill>
      </dgm:spPr>
      <dgm:t>
        <a:bodyPr/>
        <a:lstStyle/>
        <a:p>
          <a:endParaRPr lang="en-US"/>
        </a:p>
      </dgm:t>
    </dgm:pt>
    <dgm:pt modelId="{6E5C6E01-0DDC-40D0-B850-FEB9DAB156F7}" type="pres">
      <dgm:prSet presAssocID="{F9C02D89-B8DF-4634-B5C4-4DE47EFF0400}" presName="sibTrans" presStyleCnt="0"/>
      <dgm:spPr/>
    </dgm:pt>
    <dgm:pt modelId="{AE05E760-3EA0-40D9-A42E-3696A0BF0466}" type="pres">
      <dgm:prSet presAssocID="{57E33F7A-9BB7-45AB-9EA9-FF6C88085869}" presName="comp" presStyleCnt="0"/>
      <dgm:spPr/>
    </dgm:pt>
    <dgm:pt modelId="{04E308E2-8C05-44CB-9139-41319E1D241F}" type="pres">
      <dgm:prSet presAssocID="{57E33F7A-9BB7-45AB-9EA9-FF6C88085869}" presName="rect2" presStyleLbl="node1" presStyleIdx="1" presStyleCnt="2" custScaleX="124501" custScaleY="104628" custLinFactNeighborX="-5858">
        <dgm:presLayoutVars>
          <dgm:bulletEnabled val="1"/>
        </dgm:presLayoutVars>
      </dgm:prSet>
      <dgm:spPr/>
      <dgm:t>
        <a:bodyPr/>
        <a:lstStyle/>
        <a:p>
          <a:endParaRPr lang="en-US"/>
        </a:p>
      </dgm:t>
    </dgm:pt>
    <dgm:pt modelId="{A90D868D-4B30-40D3-AE2A-E225013C657B}" type="pres">
      <dgm:prSet presAssocID="{57E33F7A-9BB7-45AB-9EA9-FF6C88085869}" presName="rect1" presStyleLbl="lnNode1" presStyleIdx="1" presStyleCnt="2" custScaleX="70925" custScaleY="70776"/>
      <dgm:spPr>
        <a:blipFill rotWithShape="1">
          <a:blip xmlns:r="http://schemas.openxmlformats.org/officeDocument/2006/relationships" r:embed="rId2">
            <a:duotone>
              <a:schemeClr val="accent4">
                <a:shade val="45000"/>
                <a:satMod val="135000"/>
              </a:schemeClr>
              <a:prstClr val="white"/>
            </a:duotone>
          </a:blip>
          <a:stretch>
            <a:fillRect/>
          </a:stretch>
        </a:blipFill>
      </dgm:spPr>
      <dgm:t>
        <a:bodyPr/>
        <a:lstStyle/>
        <a:p>
          <a:endParaRPr lang="en-US"/>
        </a:p>
      </dgm:t>
    </dgm:pt>
  </dgm:ptLst>
  <dgm:cxnLst>
    <dgm:cxn modelId="{AA6D67DB-0719-4A74-A749-68DFE6733A12}" type="presOf" srcId="{57E33F7A-9BB7-45AB-9EA9-FF6C88085869}" destId="{04E308E2-8C05-44CB-9139-41319E1D241F}" srcOrd="0" destOrd="0" presId="urn:microsoft.com/office/officeart/2008/layout/AlternatingPictureBlocks"/>
    <dgm:cxn modelId="{657A5675-9F9E-4B0E-997E-E933F40086B8}" type="presOf" srcId="{B7DAF6CC-C33E-4B35-B1E8-4FAAED600863}" destId="{E9F50C3B-DFB2-4E14-9AF6-AD9758747912}" srcOrd="0" destOrd="0" presId="urn:microsoft.com/office/officeart/2008/layout/AlternatingPictureBlocks"/>
    <dgm:cxn modelId="{35C66A5A-7BF8-446E-9902-6DA6C8EA92F8}" srcId="{B7DAF6CC-C33E-4B35-B1E8-4FAAED600863}" destId="{CB03C3DA-9B9C-4485-9684-5FDCB83F244D}" srcOrd="0" destOrd="0" parTransId="{382118BB-E52B-46F2-8EBD-C99CA51D916A}" sibTransId="{F9C02D89-B8DF-4634-B5C4-4DE47EFF0400}"/>
    <dgm:cxn modelId="{AE7D4275-6B8D-422B-BD6A-71D88AF73775}" type="presOf" srcId="{CB03C3DA-9B9C-4485-9684-5FDCB83F244D}" destId="{B5D800F8-B121-482D-A7B2-AE99EBAC5E48}" srcOrd="0" destOrd="0" presId="urn:microsoft.com/office/officeart/2008/layout/AlternatingPictureBlocks"/>
    <dgm:cxn modelId="{501B4D6B-547B-4DAA-8D0C-9CB745DDE343}" srcId="{B7DAF6CC-C33E-4B35-B1E8-4FAAED600863}" destId="{57E33F7A-9BB7-45AB-9EA9-FF6C88085869}" srcOrd="1" destOrd="0" parTransId="{76C7BB8A-703D-4A2F-9560-106731A027BD}" sibTransId="{EC9D0DC6-8759-4520-A2B4-C69640C65089}"/>
    <dgm:cxn modelId="{4D4CB371-994B-4EF5-ABBD-EAF1CAC6C0FB}" type="presParOf" srcId="{E9F50C3B-DFB2-4E14-9AF6-AD9758747912}" destId="{FB6792B0-C0D5-4C2A-8EEB-6EF8941298CE}" srcOrd="0" destOrd="0" presId="urn:microsoft.com/office/officeart/2008/layout/AlternatingPictureBlocks"/>
    <dgm:cxn modelId="{DFC20A9A-44DB-4815-B574-3B770FC623A7}" type="presParOf" srcId="{FB6792B0-C0D5-4C2A-8EEB-6EF8941298CE}" destId="{B5D800F8-B121-482D-A7B2-AE99EBAC5E48}" srcOrd="0" destOrd="0" presId="urn:microsoft.com/office/officeart/2008/layout/AlternatingPictureBlocks"/>
    <dgm:cxn modelId="{1969F7CC-E0FA-41B6-958A-570191210E6F}" type="presParOf" srcId="{FB6792B0-C0D5-4C2A-8EEB-6EF8941298CE}" destId="{8158DDFC-A8D2-47A8-AE61-6FF220411577}" srcOrd="1" destOrd="0" presId="urn:microsoft.com/office/officeart/2008/layout/AlternatingPictureBlocks"/>
    <dgm:cxn modelId="{DAC7E938-2BB4-4D53-96D4-501FDBE666EE}" type="presParOf" srcId="{E9F50C3B-DFB2-4E14-9AF6-AD9758747912}" destId="{6E5C6E01-0DDC-40D0-B850-FEB9DAB156F7}" srcOrd="1" destOrd="0" presId="urn:microsoft.com/office/officeart/2008/layout/AlternatingPictureBlocks"/>
    <dgm:cxn modelId="{510BD03D-23C7-4A74-A021-8B6A51CE7EE7}" type="presParOf" srcId="{E9F50C3B-DFB2-4E14-9AF6-AD9758747912}" destId="{AE05E760-3EA0-40D9-A42E-3696A0BF0466}" srcOrd="2" destOrd="0" presId="urn:microsoft.com/office/officeart/2008/layout/AlternatingPictureBlocks"/>
    <dgm:cxn modelId="{2E0C3055-6FAE-423A-ADBD-BD100D935457}" type="presParOf" srcId="{AE05E760-3EA0-40D9-A42E-3696A0BF0466}" destId="{04E308E2-8C05-44CB-9139-41319E1D241F}" srcOrd="0" destOrd="0" presId="urn:microsoft.com/office/officeart/2008/layout/AlternatingPictureBlocks"/>
    <dgm:cxn modelId="{D923F977-E392-4FF6-9C40-AFE8D4DD45D1}" type="presParOf" srcId="{AE05E760-3EA0-40D9-A42E-3696A0BF0466}" destId="{A90D868D-4B30-40D3-AE2A-E225013C657B}"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DAF6CC-C33E-4B35-B1E8-4FAAED60086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CB03C3DA-9B9C-4485-9684-5FDCB83F244D}">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dirty="0" smtClean="0">
              <a:solidFill>
                <a:schemeClr val="bg1"/>
              </a:solidFill>
            </a:rPr>
            <a:t>Networked organizations enjoy unifying purposes and clear coordination structures; consensus (born of shared interests); strength in numbers; representativeness; multiple, interactive communications (spanning horizontal and vertical dimensions); and dynamism and creativity (from rich communications).</a:t>
          </a:r>
        </a:p>
      </dgm:t>
    </dgm:pt>
    <dgm:pt modelId="{382118BB-E52B-46F2-8EBD-C99CA51D916A}" type="parTrans" cxnId="{35C66A5A-7BF8-446E-9902-6DA6C8EA92F8}">
      <dgm:prSet/>
      <dgm:spPr/>
      <dgm:t>
        <a:bodyPr/>
        <a:lstStyle/>
        <a:p>
          <a:pPr algn="l"/>
          <a:endParaRPr lang="en-US" sz="2400">
            <a:solidFill>
              <a:schemeClr val="bg1"/>
            </a:solidFill>
          </a:endParaRPr>
        </a:p>
      </dgm:t>
    </dgm:pt>
    <dgm:pt modelId="{F9C02D89-B8DF-4634-B5C4-4DE47EFF0400}" type="sibTrans" cxnId="{35C66A5A-7BF8-446E-9902-6DA6C8EA92F8}">
      <dgm:prSet/>
      <dgm:spPr/>
      <dgm:t>
        <a:bodyPr/>
        <a:lstStyle/>
        <a:p>
          <a:pPr algn="l"/>
          <a:endParaRPr lang="en-US" sz="2400">
            <a:solidFill>
              <a:schemeClr val="bg1"/>
            </a:solidFill>
          </a:endParaRPr>
        </a:p>
      </dgm:t>
    </dgm:pt>
    <dgm:pt modelId="{57E33F7A-9BB7-45AB-9EA9-FF6C88085869}">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dirty="0" smtClean="0">
              <a:solidFill>
                <a:schemeClr val="bg1"/>
              </a:solidFill>
            </a:rPr>
            <a:t>When they succeed, social networks influence larger social processes by accessing diverse forms of capital as well as the information and knowledge content of these.</a:t>
          </a:r>
        </a:p>
      </dgm:t>
    </dgm:pt>
    <dgm:pt modelId="{76C7BB8A-703D-4A2F-9560-106731A027BD}" type="parTrans" cxnId="{501B4D6B-547B-4DAA-8D0C-9CB745DDE343}">
      <dgm:prSet/>
      <dgm:spPr/>
      <dgm:t>
        <a:bodyPr/>
        <a:lstStyle/>
        <a:p>
          <a:pPr algn="l"/>
          <a:endParaRPr lang="en-US" sz="2400">
            <a:solidFill>
              <a:schemeClr val="bg1"/>
            </a:solidFill>
          </a:endParaRPr>
        </a:p>
      </dgm:t>
    </dgm:pt>
    <dgm:pt modelId="{EC9D0DC6-8759-4520-A2B4-C69640C65089}" type="sibTrans" cxnId="{501B4D6B-547B-4DAA-8D0C-9CB745DDE343}">
      <dgm:prSet/>
      <dgm:spPr/>
      <dgm:t>
        <a:bodyPr/>
        <a:lstStyle/>
        <a:p>
          <a:pPr algn="l"/>
          <a:endParaRPr lang="en-US" sz="2400">
            <a:solidFill>
              <a:schemeClr val="bg1"/>
            </a:solidFill>
          </a:endParaRPr>
        </a:p>
      </dgm:t>
    </dgm:pt>
    <dgm:pt modelId="{64165657-7CE2-4C5F-B43B-03683792D34D}" type="pres">
      <dgm:prSet presAssocID="{B7DAF6CC-C33E-4B35-B1E8-4FAAED600863}" presName="Name0" presStyleCnt="0">
        <dgm:presLayoutVars>
          <dgm:dir/>
          <dgm:animLvl val="lvl"/>
          <dgm:resizeHandles val="exact"/>
        </dgm:presLayoutVars>
      </dgm:prSet>
      <dgm:spPr/>
      <dgm:t>
        <a:bodyPr/>
        <a:lstStyle/>
        <a:p>
          <a:endParaRPr lang="en-US"/>
        </a:p>
      </dgm:t>
    </dgm:pt>
    <dgm:pt modelId="{015CA78C-E2AD-4F81-AB82-4A97E7C1740F}" type="pres">
      <dgm:prSet presAssocID="{57E33F7A-9BB7-45AB-9EA9-FF6C88085869}" presName="boxAndChildren" presStyleCnt="0"/>
      <dgm:spPr/>
    </dgm:pt>
    <dgm:pt modelId="{861402C2-16E6-4FAD-97CF-EE4F860BB497}" type="pres">
      <dgm:prSet presAssocID="{57E33F7A-9BB7-45AB-9EA9-FF6C88085869}" presName="parentTextBox" presStyleLbl="node1" presStyleIdx="0" presStyleCnt="2"/>
      <dgm:spPr/>
      <dgm:t>
        <a:bodyPr/>
        <a:lstStyle/>
        <a:p>
          <a:endParaRPr lang="en-US"/>
        </a:p>
      </dgm:t>
    </dgm:pt>
    <dgm:pt modelId="{A01DD832-E335-4D4E-8719-0235B941AAD6}" type="pres">
      <dgm:prSet presAssocID="{F9C02D89-B8DF-4634-B5C4-4DE47EFF0400}" presName="sp" presStyleCnt="0"/>
      <dgm:spPr/>
    </dgm:pt>
    <dgm:pt modelId="{31FFD5D1-EE0B-4ADF-B84B-4C2ADEFF8F4F}" type="pres">
      <dgm:prSet presAssocID="{CB03C3DA-9B9C-4485-9684-5FDCB83F244D}" presName="arrowAndChildren" presStyleCnt="0"/>
      <dgm:spPr/>
    </dgm:pt>
    <dgm:pt modelId="{23487D61-3A7E-4E65-ACCC-3840E022F49C}" type="pres">
      <dgm:prSet presAssocID="{CB03C3DA-9B9C-4485-9684-5FDCB83F244D}" presName="parentTextArrow" presStyleLbl="node1" presStyleIdx="1" presStyleCnt="2"/>
      <dgm:spPr/>
      <dgm:t>
        <a:bodyPr/>
        <a:lstStyle/>
        <a:p>
          <a:endParaRPr lang="en-US"/>
        </a:p>
      </dgm:t>
    </dgm:pt>
  </dgm:ptLst>
  <dgm:cxnLst>
    <dgm:cxn modelId="{46A48E00-9480-4F7F-B713-A5CF0E10ACCE}" type="presOf" srcId="{CB03C3DA-9B9C-4485-9684-5FDCB83F244D}" destId="{23487D61-3A7E-4E65-ACCC-3840E022F49C}" srcOrd="0" destOrd="0" presId="urn:microsoft.com/office/officeart/2005/8/layout/process4"/>
    <dgm:cxn modelId="{9BA13B1E-350E-4177-A82E-43404A9635B8}" type="presOf" srcId="{B7DAF6CC-C33E-4B35-B1E8-4FAAED600863}" destId="{64165657-7CE2-4C5F-B43B-03683792D34D}" srcOrd="0" destOrd="0" presId="urn:microsoft.com/office/officeart/2005/8/layout/process4"/>
    <dgm:cxn modelId="{49B0803A-1EBC-4A5C-A293-44E55F9CD8AA}" type="presOf" srcId="{57E33F7A-9BB7-45AB-9EA9-FF6C88085869}" destId="{861402C2-16E6-4FAD-97CF-EE4F860BB497}" srcOrd="0" destOrd="0" presId="urn:microsoft.com/office/officeart/2005/8/layout/process4"/>
    <dgm:cxn modelId="{501B4D6B-547B-4DAA-8D0C-9CB745DDE343}" srcId="{B7DAF6CC-C33E-4B35-B1E8-4FAAED600863}" destId="{57E33F7A-9BB7-45AB-9EA9-FF6C88085869}" srcOrd="1" destOrd="0" parTransId="{76C7BB8A-703D-4A2F-9560-106731A027BD}" sibTransId="{EC9D0DC6-8759-4520-A2B4-C69640C65089}"/>
    <dgm:cxn modelId="{35C66A5A-7BF8-446E-9902-6DA6C8EA92F8}" srcId="{B7DAF6CC-C33E-4B35-B1E8-4FAAED600863}" destId="{CB03C3DA-9B9C-4485-9684-5FDCB83F244D}" srcOrd="0" destOrd="0" parTransId="{382118BB-E52B-46F2-8EBD-C99CA51D916A}" sibTransId="{F9C02D89-B8DF-4634-B5C4-4DE47EFF0400}"/>
    <dgm:cxn modelId="{AAE50C8D-22D6-4026-9CE1-351890C0EE82}" type="presParOf" srcId="{64165657-7CE2-4C5F-B43B-03683792D34D}" destId="{015CA78C-E2AD-4F81-AB82-4A97E7C1740F}" srcOrd="0" destOrd="0" presId="urn:microsoft.com/office/officeart/2005/8/layout/process4"/>
    <dgm:cxn modelId="{2BFA2943-EEB2-4129-8FD9-9ADDDAF843F3}" type="presParOf" srcId="{015CA78C-E2AD-4F81-AB82-4A97E7C1740F}" destId="{861402C2-16E6-4FAD-97CF-EE4F860BB497}" srcOrd="0" destOrd="0" presId="urn:microsoft.com/office/officeart/2005/8/layout/process4"/>
    <dgm:cxn modelId="{DA086934-81BC-4007-8C85-D80B1831A6D6}" type="presParOf" srcId="{64165657-7CE2-4C5F-B43B-03683792D34D}" destId="{A01DD832-E335-4D4E-8719-0235B941AAD6}" srcOrd="1" destOrd="0" presId="urn:microsoft.com/office/officeart/2005/8/layout/process4"/>
    <dgm:cxn modelId="{16D15EFF-A457-44F9-962E-EE3FAC1E5F69}" type="presParOf" srcId="{64165657-7CE2-4C5F-B43B-03683792D34D}" destId="{31FFD5D1-EE0B-4ADF-B84B-4C2ADEFF8F4F}" srcOrd="2" destOrd="0" presId="urn:microsoft.com/office/officeart/2005/8/layout/process4"/>
    <dgm:cxn modelId="{43916C74-CA67-4D01-9BB6-9124F539EA50}" type="presParOf" srcId="{31FFD5D1-EE0B-4ADF-B84B-4C2ADEFF8F4F}" destId="{23487D61-3A7E-4E65-ACCC-3840E022F49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DAF6CC-C33E-4B35-B1E8-4FAAED600863}"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CB03C3DA-9B9C-4485-9684-5FDCB83F244D}">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dirty="0" smtClean="0">
              <a:solidFill>
                <a:schemeClr val="bg1"/>
              </a:solidFill>
            </a:rPr>
            <a:t>Social network analysis focuses on the structure of relationships among a set of actors.</a:t>
          </a:r>
        </a:p>
      </dgm:t>
    </dgm:pt>
    <dgm:pt modelId="{382118BB-E52B-46F2-8EBD-C99CA51D916A}" type="parTrans" cxnId="{35C66A5A-7BF8-446E-9902-6DA6C8EA92F8}">
      <dgm:prSet/>
      <dgm:spPr/>
      <dgm:t>
        <a:bodyPr/>
        <a:lstStyle/>
        <a:p>
          <a:pPr algn="l"/>
          <a:endParaRPr lang="en-US" sz="2400">
            <a:solidFill>
              <a:schemeClr val="bg1"/>
            </a:solidFill>
          </a:endParaRPr>
        </a:p>
      </dgm:t>
    </dgm:pt>
    <dgm:pt modelId="{F9C02D89-B8DF-4634-B5C4-4DE47EFF0400}" type="sibTrans" cxnId="{35C66A5A-7BF8-446E-9902-6DA6C8EA92F8}">
      <dgm:prSet/>
      <dgm:spPr/>
      <dgm:t>
        <a:bodyPr/>
        <a:lstStyle/>
        <a:p>
          <a:pPr algn="l"/>
          <a:endParaRPr lang="en-US" sz="2400">
            <a:solidFill>
              <a:schemeClr val="bg1"/>
            </a:solidFill>
          </a:endParaRPr>
        </a:p>
      </dgm:t>
    </dgm:pt>
    <dgm:pt modelId="{AB2DF70E-137C-4253-A69B-68AB225364FF}">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dirty="0" smtClean="0">
              <a:solidFill>
                <a:schemeClr val="bg1"/>
              </a:solidFill>
            </a:rPr>
            <a:t>Social network analysis maps and measures formal and informal relationships to identify what facilitates or impedes the information and knowledge flows that bind interacting units, viz., who knows whom and who shares what information and knowledge with whom through what media.</a:t>
          </a:r>
        </a:p>
      </dgm:t>
    </dgm:pt>
    <dgm:pt modelId="{A9E0A018-EF0A-4516-922D-431F9CEE8142}" type="parTrans" cxnId="{C35EA86E-63DF-4208-8B5B-7BE2FFB8FE44}">
      <dgm:prSet/>
      <dgm:spPr/>
      <dgm:t>
        <a:bodyPr/>
        <a:lstStyle/>
        <a:p>
          <a:pPr algn="l"/>
          <a:endParaRPr lang="en-US"/>
        </a:p>
      </dgm:t>
    </dgm:pt>
    <dgm:pt modelId="{4E770001-E425-43F0-852E-8B8E3BDA7121}" type="sibTrans" cxnId="{C35EA86E-63DF-4208-8B5B-7BE2FFB8FE44}">
      <dgm:prSet/>
      <dgm:spPr/>
      <dgm:t>
        <a:bodyPr/>
        <a:lstStyle/>
        <a:p>
          <a:pPr algn="l"/>
          <a:endParaRPr lang="en-US"/>
        </a:p>
      </dgm:t>
    </dgm:pt>
    <dgm:pt modelId="{CA9375A9-18BE-4D7E-AFC5-BB92FFDDDA8B}" type="pres">
      <dgm:prSet presAssocID="{B7DAF6CC-C33E-4B35-B1E8-4FAAED600863}" presName="Name0" presStyleCnt="0">
        <dgm:presLayoutVars>
          <dgm:chMax val="7"/>
          <dgm:dir/>
          <dgm:animLvl val="lvl"/>
          <dgm:resizeHandles val="exact"/>
        </dgm:presLayoutVars>
      </dgm:prSet>
      <dgm:spPr/>
      <dgm:t>
        <a:bodyPr/>
        <a:lstStyle/>
        <a:p>
          <a:endParaRPr lang="en-US"/>
        </a:p>
      </dgm:t>
    </dgm:pt>
    <dgm:pt modelId="{11F23367-E822-4F08-B23A-D4BD1ACA71DA}" type="pres">
      <dgm:prSet presAssocID="{CB03C3DA-9B9C-4485-9684-5FDCB83F244D}" presName="circle1" presStyleLbl="node1" presStyleIdx="0" presStyleCnt="2" custScaleY="93486">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D67F0BF2-23EC-4E94-98D3-8F90297ECAAE}" type="pres">
      <dgm:prSet presAssocID="{CB03C3DA-9B9C-4485-9684-5FDCB83F244D}" presName="space" presStyleCnt="0"/>
      <dgm:spPr/>
    </dgm:pt>
    <dgm:pt modelId="{EBB47474-E070-4FE0-9608-06D3AB6786E0}" type="pres">
      <dgm:prSet presAssocID="{CB03C3DA-9B9C-4485-9684-5FDCB83F244D}" presName="rect1" presStyleLbl="alignAcc1" presStyleIdx="0" presStyleCnt="2" custScaleY="100000"/>
      <dgm:spPr/>
      <dgm:t>
        <a:bodyPr/>
        <a:lstStyle/>
        <a:p>
          <a:endParaRPr lang="en-US"/>
        </a:p>
      </dgm:t>
    </dgm:pt>
    <dgm:pt modelId="{1E82A66D-5F69-4CE7-A325-030FA7A5355C}" type="pres">
      <dgm:prSet presAssocID="{AB2DF70E-137C-4253-A69B-68AB225364FF}" presName="vertSpace2" presStyleLbl="node1" presStyleIdx="0" presStyleCnt="2"/>
      <dgm:spPr/>
    </dgm:pt>
    <dgm:pt modelId="{B6AE580E-CEEF-472D-9664-D05F0D7DF0D4}" type="pres">
      <dgm:prSet presAssocID="{AB2DF70E-137C-4253-A69B-68AB225364FF}" presName="circle2" presStyleLbl="node1" presStyleIdx="1" presStyleCnt="2" custScaleY="124103">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05BB67B7-1E61-47F1-9B5C-6B11F0D21AA1}" type="pres">
      <dgm:prSet presAssocID="{AB2DF70E-137C-4253-A69B-68AB225364FF}" presName="rect2" presStyleLbl="alignAcc1" presStyleIdx="1" presStyleCnt="2" custScaleY="124103"/>
      <dgm:spPr/>
      <dgm:t>
        <a:bodyPr/>
        <a:lstStyle/>
        <a:p>
          <a:endParaRPr lang="en-US"/>
        </a:p>
      </dgm:t>
    </dgm:pt>
    <dgm:pt modelId="{6B547182-06C9-40DA-8B30-E0B0A0C93F62}" type="pres">
      <dgm:prSet presAssocID="{CB03C3DA-9B9C-4485-9684-5FDCB83F244D}" presName="rect1ParTxNoCh" presStyleLbl="alignAcc1" presStyleIdx="1" presStyleCnt="2">
        <dgm:presLayoutVars>
          <dgm:chMax val="1"/>
          <dgm:bulletEnabled val="1"/>
        </dgm:presLayoutVars>
      </dgm:prSet>
      <dgm:spPr/>
      <dgm:t>
        <a:bodyPr/>
        <a:lstStyle/>
        <a:p>
          <a:endParaRPr lang="en-US"/>
        </a:p>
      </dgm:t>
    </dgm:pt>
    <dgm:pt modelId="{A705FC0E-8DEA-4C01-86E7-31DAEB6A14FE}" type="pres">
      <dgm:prSet presAssocID="{AB2DF70E-137C-4253-A69B-68AB225364FF}" presName="rect2ParTxNoCh" presStyleLbl="alignAcc1" presStyleIdx="1" presStyleCnt="2">
        <dgm:presLayoutVars>
          <dgm:chMax val="1"/>
          <dgm:bulletEnabled val="1"/>
        </dgm:presLayoutVars>
      </dgm:prSet>
      <dgm:spPr/>
      <dgm:t>
        <a:bodyPr/>
        <a:lstStyle/>
        <a:p>
          <a:endParaRPr lang="en-US"/>
        </a:p>
      </dgm:t>
    </dgm:pt>
  </dgm:ptLst>
  <dgm:cxnLst>
    <dgm:cxn modelId="{FE68218F-EFDB-4F57-8283-438153D2C8AE}" type="presOf" srcId="{AB2DF70E-137C-4253-A69B-68AB225364FF}" destId="{05BB67B7-1E61-47F1-9B5C-6B11F0D21AA1}" srcOrd="0" destOrd="0" presId="urn:microsoft.com/office/officeart/2005/8/layout/target3"/>
    <dgm:cxn modelId="{35C66A5A-7BF8-446E-9902-6DA6C8EA92F8}" srcId="{B7DAF6CC-C33E-4B35-B1E8-4FAAED600863}" destId="{CB03C3DA-9B9C-4485-9684-5FDCB83F244D}" srcOrd="0" destOrd="0" parTransId="{382118BB-E52B-46F2-8EBD-C99CA51D916A}" sibTransId="{F9C02D89-B8DF-4634-B5C4-4DE47EFF0400}"/>
    <dgm:cxn modelId="{5C22DAAD-35FA-40D0-83E4-5A973794B02B}" type="presOf" srcId="{B7DAF6CC-C33E-4B35-B1E8-4FAAED600863}" destId="{CA9375A9-18BE-4D7E-AFC5-BB92FFDDDA8B}" srcOrd="0" destOrd="0" presId="urn:microsoft.com/office/officeart/2005/8/layout/target3"/>
    <dgm:cxn modelId="{C35EA86E-63DF-4208-8B5B-7BE2FFB8FE44}" srcId="{B7DAF6CC-C33E-4B35-B1E8-4FAAED600863}" destId="{AB2DF70E-137C-4253-A69B-68AB225364FF}" srcOrd="1" destOrd="0" parTransId="{A9E0A018-EF0A-4516-922D-431F9CEE8142}" sibTransId="{4E770001-E425-43F0-852E-8B8E3BDA7121}"/>
    <dgm:cxn modelId="{1FB1E354-C473-4201-AC38-CD085B9164DB}" type="presOf" srcId="{AB2DF70E-137C-4253-A69B-68AB225364FF}" destId="{A705FC0E-8DEA-4C01-86E7-31DAEB6A14FE}" srcOrd="1" destOrd="0" presId="urn:microsoft.com/office/officeart/2005/8/layout/target3"/>
    <dgm:cxn modelId="{BFF807BC-BEC2-4C25-847D-4D03989429E2}" type="presOf" srcId="{CB03C3DA-9B9C-4485-9684-5FDCB83F244D}" destId="{EBB47474-E070-4FE0-9608-06D3AB6786E0}" srcOrd="0" destOrd="0" presId="urn:microsoft.com/office/officeart/2005/8/layout/target3"/>
    <dgm:cxn modelId="{24C5FAB9-0D2E-4996-B50B-07B48F54519C}" type="presOf" srcId="{CB03C3DA-9B9C-4485-9684-5FDCB83F244D}" destId="{6B547182-06C9-40DA-8B30-E0B0A0C93F62}" srcOrd="1" destOrd="0" presId="urn:microsoft.com/office/officeart/2005/8/layout/target3"/>
    <dgm:cxn modelId="{885D2185-15FE-4F3D-A0E4-C75AEEC2EE99}" type="presParOf" srcId="{CA9375A9-18BE-4D7E-AFC5-BB92FFDDDA8B}" destId="{11F23367-E822-4F08-B23A-D4BD1ACA71DA}" srcOrd="0" destOrd="0" presId="urn:microsoft.com/office/officeart/2005/8/layout/target3"/>
    <dgm:cxn modelId="{CE927F6D-A14B-4060-BAA8-1E92250C6D95}" type="presParOf" srcId="{CA9375A9-18BE-4D7E-AFC5-BB92FFDDDA8B}" destId="{D67F0BF2-23EC-4E94-98D3-8F90297ECAAE}" srcOrd="1" destOrd="0" presId="urn:microsoft.com/office/officeart/2005/8/layout/target3"/>
    <dgm:cxn modelId="{27097F33-0075-41E6-8FF1-30F5113D915F}" type="presParOf" srcId="{CA9375A9-18BE-4D7E-AFC5-BB92FFDDDA8B}" destId="{EBB47474-E070-4FE0-9608-06D3AB6786E0}" srcOrd="2" destOrd="0" presId="urn:microsoft.com/office/officeart/2005/8/layout/target3"/>
    <dgm:cxn modelId="{C97E0691-9D37-4AAE-8F68-6B267F377D5E}" type="presParOf" srcId="{CA9375A9-18BE-4D7E-AFC5-BB92FFDDDA8B}" destId="{1E82A66D-5F69-4CE7-A325-030FA7A5355C}" srcOrd="3" destOrd="0" presId="urn:microsoft.com/office/officeart/2005/8/layout/target3"/>
    <dgm:cxn modelId="{0E1D0CE6-3C75-4C57-8086-30BC84EC9496}" type="presParOf" srcId="{CA9375A9-18BE-4D7E-AFC5-BB92FFDDDA8B}" destId="{B6AE580E-CEEF-472D-9664-D05F0D7DF0D4}" srcOrd="4" destOrd="0" presId="urn:microsoft.com/office/officeart/2005/8/layout/target3"/>
    <dgm:cxn modelId="{D89D9C85-CFEA-469B-82BD-C107D0193C89}" type="presParOf" srcId="{CA9375A9-18BE-4D7E-AFC5-BB92FFDDDA8B}" destId="{05BB67B7-1E61-47F1-9B5C-6B11F0D21AA1}" srcOrd="5" destOrd="0" presId="urn:microsoft.com/office/officeart/2005/8/layout/target3"/>
    <dgm:cxn modelId="{F62102C1-90F2-4F69-9002-B0F9528ACB9A}" type="presParOf" srcId="{CA9375A9-18BE-4D7E-AFC5-BB92FFDDDA8B}" destId="{6B547182-06C9-40DA-8B30-E0B0A0C93F62}" srcOrd="6" destOrd="0" presId="urn:microsoft.com/office/officeart/2005/8/layout/target3"/>
    <dgm:cxn modelId="{F23ECD5A-DE00-4B41-A383-1E5B52F1E852}" type="presParOf" srcId="{CA9375A9-18BE-4D7E-AFC5-BB92FFDDDA8B}" destId="{A705FC0E-8DEA-4C01-86E7-31DAEB6A14FE}"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DAF6CC-C33E-4B35-B1E8-4FAAED60086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B2DF70E-137C-4253-A69B-68AB225364FF}">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u="none" dirty="0" smtClean="0"/>
            <a:t>The results of social network analysis can be used to:</a:t>
          </a:r>
          <a:endParaRPr lang="en-US" sz="2400" b="0" i="0" dirty="0" smtClean="0">
            <a:solidFill>
              <a:schemeClr val="bg1"/>
            </a:solidFill>
          </a:endParaRPr>
        </a:p>
      </dgm:t>
    </dgm:pt>
    <dgm:pt modelId="{A9E0A018-EF0A-4516-922D-431F9CEE8142}" type="parTrans" cxnId="{C35EA86E-63DF-4208-8B5B-7BE2FFB8FE44}">
      <dgm:prSet/>
      <dgm:spPr/>
      <dgm:t>
        <a:bodyPr/>
        <a:lstStyle/>
        <a:p>
          <a:pPr algn="l"/>
          <a:endParaRPr lang="en-US"/>
        </a:p>
      </dgm:t>
    </dgm:pt>
    <dgm:pt modelId="{4E770001-E425-43F0-852E-8B8E3BDA7121}" type="sibTrans" cxnId="{C35EA86E-63DF-4208-8B5B-7BE2FFB8FE44}">
      <dgm:prSet/>
      <dgm:spPr/>
      <dgm:t>
        <a:bodyPr/>
        <a:lstStyle/>
        <a:p>
          <a:pPr algn="l"/>
          <a:endParaRPr lang="en-US"/>
        </a:p>
      </dgm:t>
    </dgm:pt>
    <dgm:pt modelId="{D434A538-94A9-4610-AE95-CD0CD20A5C70}">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200" b="0" i="0" u="none" dirty="0" smtClean="0"/>
            <a:t>Identify individuals, teams, and units who play central roles.</a:t>
          </a:r>
          <a:endParaRPr lang="en-US" sz="2200" b="0" i="0" dirty="0" smtClean="0">
            <a:solidFill>
              <a:schemeClr val="bg1"/>
            </a:solidFill>
          </a:endParaRPr>
        </a:p>
      </dgm:t>
    </dgm:pt>
    <dgm:pt modelId="{9575C0A7-A0FC-4DC4-8DFB-E3C9BAD213D9}" type="parTrans" cxnId="{9957D046-BA55-4342-A27B-CD9F488289CC}">
      <dgm:prSet/>
      <dgm:spPr/>
      <dgm:t>
        <a:bodyPr/>
        <a:lstStyle/>
        <a:p>
          <a:endParaRPr lang="en-US"/>
        </a:p>
      </dgm:t>
    </dgm:pt>
    <dgm:pt modelId="{4C28CFAE-01B2-4C79-80BC-998AC88DC5AE}" type="sibTrans" cxnId="{9957D046-BA55-4342-A27B-CD9F488289CC}">
      <dgm:prSet/>
      <dgm:spPr/>
      <dgm:t>
        <a:bodyPr/>
        <a:lstStyle/>
        <a:p>
          <a:endParaRPr lang="en-US"/>
        </a:p>
      </dgm:t>
    </dgm:pt>
    <dgm:pt modelId="{10A118EC-64E8-4269-B255-7FD3F9576905}">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200" b="0" i="0" u="none" dirty="0" smtClean="0"/>
            <a:t>Discern information breakdowns, bottlenecks, structural holes, as well as isolated individuals, teams, and units.</a:t>
          </a:r>
          <a:endParaRPr lang="en-US" sz="2200" b="0" i="0" dirty="0" smtClean="0">
            <a:solidFill>
              <a:schemeClr val="bg1"/>
            </a:solidFill>
          </a:endParaRPr>
        </a:p>
      </dgm:t>
    </dgm:pt>
    <dgm:pt modelId="{B63C2581-EC3F-48D6-B124-7F0102BDC823}" type="parTrans" cxnId="{C95D417F-ABCB-41AC-8212-3341DF5CE116}">
      <dgm:prSet/>
      <dgm:spPr/>
      <dgm:t>
        <a:bodyPr/>
        <a:lstStyle/>
        <a:p>
          <a:endParaRPr lang="en-US"/>
        </a:p>
      </dgm:t>
    </dgm:pt>
    <dgm:pt modelId="{6812EA74-6ECE-45D2-9858-9AE9868192FB}" type="sibTrans" cxnId="{C95D417F-ABCB-41AC-8212-3341DF5CE116}">
      <dgm:prSet/>
      <dgm:spPr/>
      <dgm:t>
        <a:bodyPr/>
        <a:lstStyle/>
        <a:p>
          <a:endParaRPr lang="en-US"/>
        </a:p>
      </dgm:t>
    </dgm:pt>
    <dgm:pt modelId="{77B22AA6-8491-4A3C-84AD-52E57F191E64}">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200" b="0" i="0" u="none" dirty="0" smtClean="0"/>
            <a:t>Make out opportunities to accelerate knowledge flows across functional and organizational boundaries.</a:t>
          </a:r>
          <a:endParaRPr lang="en-US" sz="2200" b="0" i="0" dirty="0" smtClean="0">
            <a:solidFill>
              <a:schemeClr val="bg1"/>
            </a:solidFill>
          </a:endParaRPr>
        </a:p>
      </dgm:t>
    </dgm:pt>
    <dgm:pt modelId="{BF9E6568-EAFA-4641-9897-E3DE4D0FEB2E}" type="parTrans" cxnId="{0DB29823-826C-444C-B072-653C8AE94559}">
      <dgm:prSet/>
      <dgm:spPr/>
      <dgm:t>
        <a:bodyPr/>
        <a:lstStyle/>
        <a:p>
          <a:endParaRPr lang="en-US"/>
        </a:p>
      </dgm:t>
    </dgm:pt>
    <dgm:pt modelId="{96B64196-D5F6-450D-ACB0-59B7C21DB648}" type="sibTrans" cxnId="{0DB29823-826C-444C-B072-653C8AE94559}">
      <dgm:prSet/>
      <dgm:spPr/>
      <dgm:t>
        <a:bodyPr/>
        <a:lstStyle/>
        <a:p>
          <a:endParaRPr lang="en-US"/>
        </a:p>
      </dgm:t>
    </dgm:pt>
    <dgm:pt modelId="{3CBBB6D7-C1DE-46AE-8E75-C98A6F4CF1A4}">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200" b="0" i="0" u="none" dirty="0" smtClean="0"/>
            <a:t>Strengthen the efficiency and effectiveness of existing, formal communication channels.</a:t>
          </a:r>
          <a:endParaRPr lang="en-US" sz="2200" b="0" i="0" dirty="0" smtClean="0">
            <a:solidFill>
              <a:schemeClr val="bg1"/>
            </a:solidFill>
          </a:endParaRPr>
        </a:p>
      </dgm:t>
    </dgm:pt>
    <dgm:pt modelId="{98A8818D-5C8E-4275-A826-119E91691AC9}" type="parTrans" cxnId="{1FE1C741-1F6F-4614-B90B-812D7BB0F511}">
      <dgm:prSet/>
      <dgm:spPr/>
      <dgm:t>
        <a:bodyPr/>
        <a:lstStyle/>
        <a:p>
          <a:endParaRPr lang="en-US"/>
        </a:p>
      </dgm:t>
    </dgm:pt>
    <dgm:pt modelId="{A4049CBB-1287-4045-BDE1-8A8135831137}" type="sibTrans" cxnId="{1FE1C741-1F6F-4614-B90B-812D7BB0F511}">
      <dgm:prSet/>
      <dgm:spPr/>
      <dgm:t>
        <a:bodyPr/>
        <a:lstStyle/>
        <a:p>
          <a:endParaRPr lang="en-US"/>
        </a:p>
      </dgm:t>
    </dgm:pt>
    <dgm:pt modelId="{D88D4408-ADDC-4BBF-95B3-77079C2C64A0}">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200" b="0" i="0" u="none" dirty="0" smtClean="0"/>
            <a:t>Raise awareness of and reflection on the importance of informal networks and ways to enhance their organizational performance.</a:t>
          </a:r>
          <a:endParaRPr lang="en-US" sz="2200" b="0" i="0" dirty="0" smtClean="0">
            <a:solidFill>
              <a:schemeClr val="bg1"/>
            </a:solidFill>
          </a:endParaRPr>
        </a:p>
      </dgm:t>
    </dgm:pt>
    <dgm:pt modelId="{BCFDC1E6-A032-4251-BEEE-94FDA7C61469}" type="parTrans" cxnId="{8F3D94A5-0EA9-4B5D-8B6A-7EFB5E7EC10E}">
      <dgm:prSet/>
      <dgm:spPr/>
      <dgm:t>
        <a:bodyPr/>
        <a:lstStyle/>
        <a:p>
          <a:endParaRPr lang="en-US"/>
        </a:p>
      </dgm:t>
    </dgm:pt>
    <dgm:pt modelId="{4AC0BEA0-7D73-4311-9DC7-7A4AAFF6FD84}" type="sibTrans" cxnId="{8F3D94A5-0EA9-4B5D-8B6A-7EFB5E7EC10E}">
      <dgm:prSet/>
      <dgm:spPr/>
      <dgm:t>
        <a:bodyPr/>
        <a:lstStyle/>
        <a:p>
          <a:endParaRPr lang="en-US"/>
        </a:p>
      </dgm:t>
    </dgm:pt>
    <dgm:pt modelId="{0010F034-C922-46E0-BF69-6CBFCD7A007E}">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200" b="0" i="0" u="none" dirty="0" smtClean="0"/>
            <a:t>Leverage peer support.</a:t>
          </a:r>
          <a:endParaRPr lang="en-US" sz="2200" b="0" i="0" dirty="0" smtClean="0">
            <a:solidFill>
              <a:schemeClr val="bg1"/>
            </a:solidFill>
          </a:endParaRPr>
        </a:p>
      </dgm:t>
    </dgm:pt>
    <dgm:pt modelId="{1FCFDB4C-8BB6-4751-A65E-3C8E8D6AEB81}" type="parTrans" cxnId="{F23020BF-59F7-4B65-8A32-420EFC0A8B76}">
      <dgm:prSet/>
      <dgm:spPr/>
      <dgm:t>
        <a:bodyPr/>
        <a:lstStyle/>
        <a:p>
          <a:endParaRPr lang="en-US"/>
        </a:p>
      </dgm:t>
    </dgm:pt>
    <dgm:pt modelId="{F638E3EB-D4E7-4E44-BCF0-275268E7BEDD}" type="sibTrans" cxnId="{F23020BF-59F7-4B65-8A32-420EFC0A8B76}">
      <dgm:prSet/>
      <dgm:spPr/>
      <dgm:t>
        <a:bodyPr/>
        <a:lstStyle/>
        <a:p>
          <a:endParaRPr lang="en-US"/>
        </a:p>
      </dgm:t>
    </dgm:pt>
    <dgm:pt modelId="{35F1C705-1B9D-4C3F-B3F4-A9A4153012C2}">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200" b="0" i="0" u="none" dirty="0" smtClean="0"/>
            <a:t>Improve innovation and learning.</a:t>
          </a:r>
          <a:endParaRPr lang="en-US" sz="2200" b="0" i="0" dirty="0" smtClean="0">
            <a:solidFill>
              <a:schemeClr val="bg1"/>
            </a:solidFill>
          </a:endParaRPr>
        </a:p>
      </dgm:t>
    </dgm:pt>
    <dgm:pt modelId="{B77FD3E5-787A-43D9-90C7-29F59452AED2}" type="parTrans" cxnId="{8F57D45D-7CB3-422D-A1BB-C0B88B951BEE}">
      <dgm:prSet/>
      <dgm:spPr/>
      <dgm:t>
        <a:bodyPr/>
        <a:lstStyle/>
        <a:p>
          <a:endParaRPr lang="en-US"/>
        </a:p>
      </dgm:t>
    </dgm:pt>
    <dgm:pt modelId="{FF726B7D-C2A7-4342-A7ED-AD3581D41960}" type="sibTrans" cxnId="{8F57D45D-7CB3-422D-A1BB-C0B88B951BEE}">
      <dgm:prSet/>
      <dgm:spPr/>
      <dgm:t>
        <a:bodyPr/>
        <a:lstStyle/>
        <a:p>
          <a:endParaRPr lang="en-US"/>
        </a:p>
      </dgm:t>
    </dgm:pt>
    <dgm:pt modelId="{6DF15C49-2737-472B-B751-A910A59EB756}">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200" b="0" i="0" u="none" dirty="0" smtClean="0"/>
            <a:t>Refine strategies.</a:t>
          </a:r>
          <a:endParaRPr lang="en-US" sz="2200" b="0" i="0" dirty="0" smtClean="0">
            <a:solidFill>
              <a:schemeClr val="bg1"/>
            </a:solidFill>
          </a:endParaRPr>
        </a:p>
      </dgm:t>
    </dgm:pt>
    <dgm:pt modelId="{097ABFBF-877F-471F-9D58-818B69FC6F6E}" type="parTrans" cxnId="{C6C922BA-B920-43E5-8594-59124CD277F9}">
      <dgm:prSet/>
      <dgm:spPr/>
      <dgm:t>
        <a:bodyPr/>
        <a:lstStyle/>
        <a:p>
          <a:endParaRPr lang="en-US"/>
        </a:p>
      </dgm:t>
    </dgm:pt>
    <dgm:pt modelId="{17DFB5CF-4664-4A1D-AD6B-924CA33807AF}" type="sibTrans" cxnId="{C6C922BA-B920-43E5-8594-59124CD277F9}">
      <dgm:prSet/>
      <dgm:spPr/>
      <dgm:t>
        <a:bodyPr/>
        <a:lstStyle/>
        <a:p>
          <a:endParaRPr lang="en-US"/>
        </a:p>
      </dgm:t>
    </dgm:pt>
    <dgm:pt modelId="{709D4E7F-7F75-4F42-AE0C-030CEAD6A9F9}" type="pres">
      <dgm:prSet presAssocID="{B7DAF6CC-C33E-4B35-B1E8-4FAAED600863}" presName="diagram" presStyleCnt="0">
        <dgm:presLayoutVars>
          <dgm:dir/>
          <dgm:resizeHandles val="exact"/>
        </dgm:presLayoutVars>
      </dgm:prSet>
      <dgm:spPr/>
      <dgm:t>
        <a:bodyPr/>
        <a:lstStyle/>
        <a:p>
          <a:endParaRPr lang="en-US"/>
        </a:p>
      </dgm:t>
    </dgm:pt>
    <dgm:pt modelId="{601A92FE-B5A0-47E0-BC63-07E4E8EC61AB}" type="pres">
      <dgm:prSet presAssocID="{AB2DF70E-137C-4253-A69B-68AB225364FF}" presName="node" presStyleLbl="node1" presStyleIdx="0" presStyleCnt="1" custScaleX="508820" custScaleY="510071">
        <dgm:presLayoutVars>
          <dgm:bulletEnabled val="1"/>
        </dgm:presLayoutVars>
      </dgm:prSet>
      <dgm:spPr/>
      <dgm:t>
        <a:bodyPr/>
        <a:lstStyle/>
        <a:p>
          <a:endParaRPr lang="en-US"/>
        </a:p>
      </dgm:t>
    </dgm:pt>
  </dgm:ptLst>
  <dgm:cxnLst>
    <dgm:cxn modelId="{6004F83D-27AC-441C-8AE2-1B6EC362165D}" type="presOf" srcId="{B7DAF6CC-C33E-4B35-B1E8-4FAAED600863}" destId="{709D4E7F-7F75-4F42-AE0C-030CEAD6A9F9}" srcOrd="0" destOrd="0" presId="urn:microsoft.com/office/officeart/2005/8/layout/default"/>
    <dgm:cxn modelId="{9957D046-BA55-4342-A27B-CD9F488289CC}" srcId="{AB2DF70E-137C-4253-A69B-68AB225364FF}" destId="{D434A538-94A9-4610-AE95-CD0CD20A5C70}" srcOrd="0" destOrd="0" parTransId="{9575C0A7-A0FC-4DC4-8DFB-E3C9BAD213D9}" sibTransId="{4C28CFAE-01B2-4C79-80BC-998AC88DC5AE}"/>
    <dgm:cxn modelId="{63D50711-2B3D-4947-9AC4-F8F9C34EDAFA}" type="presOf" srcId="{3CBBB6D7-C1DE-46AE-8E75-C98A6F4CF1A4}" destId="{601A92FE-B5A0-47E0-BC63-07E4E8EC61AB}" srcOrd="0" destOrd="4" presId="urn:microsoft.com/office/officeart/2005/8/layout/default"/>
    <dgm:cxn modelId="{8F57D45D-7CB3-422D-A1BB-C0B88B951BEE}" srcId="{AB2DF70E-137C-4253-A69B-68AB225364FF}" destId="{35F1C705-1B9D-4C3F-B3F4-A9A4153012C2}" srcOrd="6" destOrd="0" parTransId="{B77FD3E5-787A-43D9-90C7-29F59452AED2}" sibTransId="{FF726B7D-C2A7-4342-A7ED-AD3581D41960}"/>
    <dgm:cxn modelId="{1FE1C741-1F6F-4614-B90B-812D7BB0F511}" srcId="{AB2DF70E-137C-4253-A69B-68AB225364FF}" destId="{3CBBB6D7-C1DE-46AE-8E75-C98A6F4CF1A4}" srcOrd="3" destOrd="0" parTransId="{98A8818D-5C8E-4275-A826-119E91691AC9}" sibTransId="{A4049CBB-1287-4045-BDE1-8A8135831137}"/>
    <dgm:cxn modelId="{C35EA86E-63DF-4208-8B5B-7BE2FFB8FE44}" srcId="{B7DAF6CC-C33E-4B35-B1E8-4FAAED600863}" destId="{AB2DF70E-137C-4253-A69B-68AB225364FF}" srcOrd="0" destOrd="0" parTransId="{A9E0A018-EF0A-4516-922D-431F9CEE8142}" sibTransId="{4E770001-E425-43F0-852E-8B8E3BDA7121}"/>
    <dgm:cxn modelId="{F23020BF-59F7-4B65-8A32-420EFC0A8B76}" srcId="{AB2DF70E-137C-4253-A69B-68AB225364FF}" destId="{0010F034-C922-46E0-BF69-6CBFCD7A007E}" srcOrd="5" destOrd="0" parTransId="{1FCFDB4C-8BB6-4751-A65E-3C8E8D6AEB81}" sibTransId="{F638E3EB-D4E7-4E44-BCF0-275268E7BEDD}"/>
    <dgm:cxn modelId="{E4F77A23-9455-4A24-876F-BD292C0A4A98}" type="presOf" srcId="{AB2DF70E-137C-4253-A69B-68AB225364FF}" destId="{601A92FE-B5A0-47E0-BC63-07E4E8EC61AB}" srcOrd="0" destOrd="0" presId="urn:microsoft.com/office/officeart/2005/8/layout/default"/>
    <dgm:cxn modelId="{8F3D94A5-0EA9-4B5D-8B6A-7EFB5E7EC10E}" srcId="{AB2DF70E-137C-4253-A69B-68AB225364FF}" destId="{D88D4408-ADDC-4BBF-95B3-77079C2C64A0}" srcOrd="4" destOrd="0" parTransId="{BCFDC1E6-A032-4251-BEEE-94FDA7C61469}" sibTransId="{4AC0BEA0-7D73-4311-9DC7-7A4AAFF6FD84}"/>
    <dgm:cxn modelId="{C6C922BA-B920-43E5-8594-59124CD277F9}" srcId="{AB2DF70E-137C-4253-A69B-68AB225364FF}" destId="{6DF15C49-2737-472B-B751-A910A59EB756}" srcOrd="7" destOrd="0" parTransId="{097ABFBF-877F-471F-9D58-818B69FC6F6E}" sibTransId="{17DFB5CF-4664-4A1D-AD6B-924CA33807AF}"/>
    <dgm:cxn modelId="{0DB29823-826C-444C-B072-653C8AE94559}" srcId="{AB2DF70E-137C-4253-A69B-68AB225364FF}" destId="{77B22AA6-8491-4A3C-84AD-52E57F191E64}" srcOrd="2" destOrd="0" parTransId="{BF9E6568-EAFA-4641-9897-E3DE4D0FEB2E}" sibTransId="{96B64196-D5F6-450D-ACB0-59B7C21DB648}"/>
    <dgm:cxn modelId="{95538DD9-59ED-46A3-AE79-24F99759CB7F}" type="presOf" srcId="{0010F034-C922-46E0-BF69-6CBFCD7A007E}" destId="{601A92FE-B5A0-47E0-BC63-07E4E8EC61AB}" srcOrd="0" destOrd="6" presId="urn:microsoft.com/office/officeart/2005/8/layout/default"/>
    <dgm:cxn modelId="{CA8B074D-6DEF-492B-8A4B-B57969D53D6F}" type="presOf" srcId="{D434A538-94A9-4610-AE95-CD0CD20A5C70}" destId="{601A92FE-B5A0-47E0-BC63-07E4E8EC61AB}" srcOrd="0" destOrd="1" presId="urn:microsoft.com/office/officeart/2005/8/layout/default"/>
    <dgm:cxn modelId="{DF0E5320-F226-470A-9BEE-E720C92B42E4}" type="presOf" srcId="{77B22AA6-8491-4A3C-84AD-52E57F191E64}" destId="{601A92FE-B5A0-47E0-BC63-07E4E8EC61AB}" srcOrd="0" destOrd="3" presId="urn:microsoft.com/office/officeart/2005/8/layout/default"/>
    <dgm:cxn modelId="{48D0A09A-7050-4738-9CED-C2C7002D429E}" type="presOf" srcId="{D88D4408-ADDC-4BBF-95B3-77079C2C64A0}" destId="{601A92FE-B5A0-47E0-BC63-07E4E8EC61AB}" srcOrd="0" destOrd="5" presId="urn:microsoft.com/office/officeart/2005/8/layout/default"/>
    <dgm:cxn modelId="{D51BDF75-5E61-4ABF-B78A-8E070624375B}" type="presOf" srcId="{35F1C705-1B9D-4C3F-B3F4-A9A4153012C2}" destId="{601A92FE-B5A0-47E0-BC63-07E4E8EC61AB}" srcOrd="0" destOrd="7" presId="urn:microsoft.com/office/officeart/2005/8/layout/default"/>
    <dgm:cxn modelId="{EEA8ACBC-0263-4FE4-AD01-BB939282C5D6}" type="presOf" srcId="{10A118EC-64E8-4269-B255-7FD3F9576905}" destId="{601A92FE-B5A0-47E0-BC63-07E4E8EC61AB}" srcOrd="0" destOrd="2" presId="urn:microsoft.com/office/officeart/2005/8/layout/default"/>
    <dgm:cxn modelId="{770DF0E7-142C-4215-A53A-C0FF647AAFCA}" type="presOf" srcId="{6DF15C49-2737-472B-B751-A910A59EB756}" destId="{601A92FE-B5A0-47E0-BC63-07E4E8EC61AB}" srcOrd="0" destOrd="8" presId="urn:microsoft.com/office/officeart/2005/8/layout/default"/>
    <dgm:cxn modelId="{C95D417F-ABCB-41AC-8212-3341DF5CE116}" srcId="{AB2DF70E-137C-4253-A69B-68AB225364FF}" destId="{10A118EC-64E8-4269-B255-7FD3F9576905}" srcOrd="1" destOrd="0" parTransId="{B63C2581-EC3F-48D6-B124-7F0102BDC823}" sibTransId="{6812EA74-6ECE-45D2-9858-9AE9868192FB}"/>
    <dgm:cxn modelId="{94CC4C5F-BB67-4ED7-B56D-0DB9EE94E19C}" type="presParOf" srcId="{709D4E7F-7F75-4F42-AE0C-030CEAD6A9F9}" destId="{601A92FE-B5A0-47E0-BC63-07E4E8EC61AB}"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DAF6CC-C33E-4B35-B1E8-4FAAED60086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AB2DF70E-137C-4253-A69B-68AB225364FF}">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u="none" dirty="0" smtClean="0"/>
            <a:t>Typically, social network analysis relies on questionnaires and interviews to gather information about the relationships within a defined set of actors. The responses gathered are then mapped.</a:t>
          </a:r>
          <a:endParaRPr lang="en-US" sz="2400" b="0" i="0" dirty="0" smtClean="0">
            <a:solidFill>
              <a:schemeClr val="bg1"/>
            </a:solidFill>
          </a:endParaRPr>
        </a:p>
      </dgm:t>
    </dgm:pt>
    <dgm:pt modelId="{A9E0A018-EF0A-4516-922D-431F9CEE8142}" type="parTrans" cxnId="{C35EA86E-63DF-4208-8B5B-7BE2FFB8FE44}">
      <dgm:prSet/>
      <dgm:spPr/>
      <dgm:t>
        <a:bodyPr/>
        <a:lstStyle/>
        <a:p>
          <a:pPr algn="l"/>
          <a:endParaRPr lang="en-US"/>
        </a:p>
      </dgm:t>
    </dgm:pt>
    <dgm:pt modelId="{4E770001-E425-43F0-852E-8B8E3BDA7121}" type="sibTrans" cxnId="{C35EA86E-63DF-4208-8B5B-7BE2FFB8FE44}">
      <dgm:prSet/>
      <dgm:spPr/>
      <dgm:t>
        <a:bodyPr/>
        <a:lstStyle/>
        <a:p>
          <a:pPr algn="l"/>
          <a:endParaRPr lang="en-US"/>
        </a:p>
      </dgm:t>
    </dgm:pt>
    <dgm:pt modelId="{D434A538-94A9-4610-AE95-CD0CD20A5C70}">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u="none" dirty="0" smtClean="0"/>
            <a:t>The data gathering and analysis process provides baseline information against which one can then prioritize and plan interventions to improve knowledge flows, which may entail recasting social connections.</a:t>
          </a:r>
          <a:endParaRPr lang="en-US" sz="2400" b="0" i="0" dirty="0" smtClean="0">
            <a:solidFill>
              <a:schemeClr val="bg1"/>
            </a:solidFill>
          </a:endParaRPr>
        </a:p>
      </dgm:t>
    </dgm:pt>
    <dgm:pt modelId="{9575C0A7-A0FC-4DC4-8DFB-E3C9BAD213D9}" type="parTrans" cxnId="{9957D046-BA55-4342-A27B-CD9F488289CC}">
      <dgm:prSet/>
      <dgm:spPr/>
      <dgm:t>
        <a:bodyPr/>
        <a:lstStyle/>
        <a:p>
          <a:endParaRPr lang="en-US"/>
        </a:p>
      </dgm:t>
    </dgm:pt>
    <dgm:pt modelId="{4C28CFAE-01B2-4C79-80BC-998AC88DC5AE}" type="sibTrans" cxnId="{9957D046-BA55-4342-A27B-CD9F488289CC}">
      <dgm:prSet/>
      <dgm:spPr/>
      <dgm:t>
        <a:bodyPr/>
        <a:lstStyle/>
        <a:p>
          <a:endParaRPr lang="en-US"/>
        </a:p>
      </dgm:t>
    </dgm:pt>
    <dgm:pt modelId="{B7DDAB14-0FF1-4393-8704-D7FA899AF687}" type="pres">
      <dgm:prSet presAssocID="{B7DAF6CC-C33E-4B35-B1E8-4FAAED600863}" presName="Name0" presStyleCnt="0">
        <dgm:presLayoutVars>
          <dgm:dir/>
          <dgm:resizeHandles val="exact"/>
        </dgm:presLayoutVars>
      </dgm:prSet>
      <dgm:spPr/>
      <dgm:t>
        <a:bodyPr/>
        <a:lstStyle/>
        <a:p>
          <a:endParaRPr lang="en-US"/>
        </a:p>
      </dgm:t>
    </dgm:pt>
    <dgm:pt modelId="{78F3C2DD-F67F-4279-8A45-CBF5BBDDD6D5}" type="pres">
      <dgm:prSet presAssocID="{AB2DF70E-137C-4253-A69B-68AB225364FF}" presName="node" presStyleLbl="node1" presStyleIdx="0" presStyleCnt="2">
        <dgm:presLayoutVars>
          <dgm:bulletEnabled val="1"/>
        </dgm:presLayoutVars>
      </dgm:prSet>
      <dgm:spPr/>
      <dgm:t>
        <a:bodyPr/>
        <a:lstStyle/>
        <a:p>
          <a:endParaRPr lang="en-US"/>
        </a:p>
      </dgm:t>
    </dgm:pt>
    <dgm:pt modelId="{0C2D7EA6-BB5D-4173-A5DB-F7145E96628B}" type="pres">
      <dgm:prSet presAssocID="{4E770001-E425-43F0-852E-8B8E3BDA7121}" presName="sibTrans" presStyleCnt="0"/>
      <dgm:spPr/>
    </dgm:pt>
    <dgm:pt modelId="{1BE2EBCC-7C50-4455-8B75-D09B6EB694DA}" type="pres">
      <dgm:prSet presAssocID="{D434A538-94A9-4610-AE95-CD0CD20A5C70}" presName="node" presStyleLbl="node1" presStyleIdx="1" presStyleCnt="2">
        <dgm:presLayoutVars>
          <dgm:bulletEnabled val="1"/>
        </dgm:presLayoutVars>
      </dgm:prSet>
      <dgm:spPr/>
      <dgm:t>
        <a:bodyPr/>
        <a:lstStyle/>
        <a:p>
          <a:endParaRPr lang="en-US"/>
        </a:p>
      </dgm:t>
    </dgm:pt>
  </dgm:ptLst>
  <dgm:cxnLst>
    <dgm:cxn modelId="{CEFBBCC1-1196-4D1D-8FBF-2D5582EF3755}" type="presOf" srcId="{D434A538-94A9-4610-AE95-CD0CD20A5C70}" destId="{1BE2EBCC-7C50-4455-8B75-D09B6EB694DA}" srcOrd="0" destOrd="0" presId="urn:microsoft.com/office/officeart/2005/8/layout/hList6"/>
    <dgm:cxn modelId="{C35EA86E-63DF-4208-8B5B-7BE2FFB8FE44}" srcId="{B7DAF6CC-C33E-4B35-B1E8-4FAAED600863}" destId="{AB2DF70E-137C-4253-A69B-68AB225364FF}" srcOrd="0" destOrd="0" parTransId="{A9E0A018-EF0A-4516-922D-431F9CEE8142}" sibTransId="{4E770001-E425-43F0-852E-8B8E3BDA7121}"/>
    <dgm:cxn modelId="{90C5F23A-950A-4C04-A239-A40E222A59AB}" type="presOf" srcId="{B7DAF6CC-C33E-4B35-B1E8-4FAAED600863}" destId="{B7DDAB14-0FF1-4393-8704-D7FA899AF687}" srcOrd="0" destOrd="0" presId="urn:microsoft.com/office/officeart/2005/8/layout/hList6"/>
    <dgm:cxn modelId="{9957D046-BA55-4342-A27B-CD9F488289CC}" srcId="{B7DAF6CC-C33E-4B35-B1E8-4FAAED600863}" destId="{D434A538-94A9-4610-AE95-CD0CD20A5C70}" srcOrd="1" destOrd="0" parTransId="{9575C0A7-A0FC-4DC4-8DFB-E3C9BAD213D9}" sibTransId="{4C28CFAE-01B2-4C79-80BC-998AC88DC5AE}"/>
    <dgm:cxn modelId="{933C8E43-6EA1-4F88-B92E-572CC65C3DB4}" type="presOf" srcId="{AB2DF70E-137C-4253-A69B-68AB225364FF}" destId="{78F3C2DD-F67F-4279-8A45-CBF5BBDDD6D5}" srcOrd="0" destOrd="0" presId="urn:microsoft.com/office/officeart/2005/8/layout/hList6"/>
    <dgm:cxn modelId="{3FB406C0-F245-4A76-AFEC-5F1A398E53BB}" type="presParOf" srcId="{B7DDAB14-0FF1-4393-8704-D7FA899AF687}" destId="{78F3C2DD-F67F-4279-8A45-CBF5BBDDD6D5}" srcOrd="0" destOrd="0" presId="urn:microsoft.com/office/officeart/2005/8/layout/hList6"/>
    <dgm:cxn modelId="{B0C54C46-5B1A-47C8-B740-ADB117AFFA4B}" type="presParOf" srcId="{B7DDAB14-0FF1-4393-8704-D7FA899AF687}" destId="{0C2D7EA6-BB5D-4173-A5DB-F7145E96628B}" srcOrd="1" destOrd="0" presId="urn:microsoft.com/office/officeart/2005/8/layout/hList6"/>
    <dgm:cxn modelId="{4D83AC44-A0E2-42FA-96A5-55C116B60E1A}" type="presParOf" srcId="{B7DDAB14-0FF1-4393-8704-D7FA899AF687}" destId="{1BE2EBCC-7C50-4455-8B75-D09B6EB694DA}"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DAF6CC-C33E-4B35-B1E8-4FAAED60086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AB2DF70E-137C-4253-A69B-68AB225364FF}">
      <dgm:prSet custT="1">
        <dgm:style>
          <a:lnRef idx="0">
            <a:schemeClr val="accent3"/>
          </a:lnRef>
          <a:fillRef idx="3">
            <a:schemeClr val="accent3"/>
          </a:fillRef>
          <a:effectRef idx="3">
            <a:schemeClr val="accent3"/>
          </a:effectRef>
          <a:fontRef idx="minor">
            <a:schemeClr val="lt1"/>
          </a:fontRef>
        </dgm:style>
      </dgm:prSet>
      <dgm:spPr>
        <a:ln/>
      </dgm:spPr>
      <dgm:t>
        <a:bodyPr/>
        <a:lstStyle/>
        <a:p>
          <a:r>
            <a:rPr lang="en-US" sz="2400" b="0" i="0" u="none" dirty="0" smtClean="0">
              <a:solidFill>
                <a:schemeClr val="bg1"/>
              </a:solidFill>
            </a:rPr>
            <a:t>1. Social network analysis typically requires investigators to:</a:t>
          </a:r>
        </a:p>
      </dgm:t>
    </dgm:pt>
    <dgm:pt modelId="{A9E0A018-EF0A-4516-922D-431F9CEE8142}" type="parTrans" cxnId="{C35EA86E-63DF-4208-8B5B-7BE2FFB8FE44}">
      <dgm:prSet/>
      <dgm:spPr/>
      <dgm:t>
        <a:bodyPr/>
        <a:lstStyle/>
        <a:p>
          <a:pPr algn="l"/>
          <a:endParaRPr lang="en-US">
            <a:solidFill>
              <a:schemeClr val="bg1"/>
            </a:solidFill>
          </a:endParaRPr>
        </a:p>
      </dgm:t>
    </dgm:pt>
    <dgm:pt modelId="{4E770001-E425-43F0-852E-8B8E3BDA7121}" type="sibTrans" cxnId="{C35EA86E-63DF-4208-8B5B-7BE2FFB8FE44}">
      <dgm:prSet/>
      <dgm:spPr/>
      <dgm:t>
        <a:bodyPr/>
        <a:lstStyle/>
        <a:p>
          <a:pPr algn="l"/>
          <a:endParaRPr lang="en-US">
            <a:solidFill>
              <a:schemeClr val="bg1"/>
            </a:solidFill>
          </a:endParaRPr>
        </a:p>
      </dgm:t>
    </dgm:pt>
    <dgm:pt modelId="{26EAB179-B5AB-4A80-8C5B-2DE769BA4DC6}">
      <dgm:prSet custT="1">
        <dgm:style>
          <a:lnRef idx="0">
            <a:schemeClr val="accent4"/>
          </a:lnRef>
          <a:fillRef idx="3">
            <a:schemeClr val="accent4"/>
          </a:fillRef>
          <a:effectRef idx="3">
            <a:schemeClr val="accent4"/>
          </a:effectRef>
          <a:fontRef idx="minor">
            <a:schemeClr val="lt1"/>
          </a:fontRef>
        </dgm:style>
      </dgm:prSet>
      <dgm:spPr>
        <a:ln/>
      </dgm:spPr>
      <dgm:t>
        <a:bodyPr/>
        <a:lstStyle/>
        <a:p>
          <a:r>
            <a:rPr lang="en-US" sz="2200" b="0" i="0" u="none" dirty="0" smtClean="0">
              <a:solidFill>
                <a:schemeClr val="bg1"/>
              </a:solidFill>
            </a:rPr>
            <a:t>Identify the network of individuals, teams, and units to be analyzed.</a:t>
          </a:r>
        </a:p>
      </dgm:t>
    </dgm:pt>
    <dgm:pt modelId="{0F781C6F-A35E-4C82-8BBA-83DD636C15EF}" type="parTrans" cxnId="{5CEA092B-E291-4B9D-9ACE-345C3AE5230D}">
      <dgm:prSet/>
      <dgm:spPr/>
      <dgm:t>
        <a:bodyPr/>
        <a:lstStyle/>
        <a:p>
          <a:endParaRPr lang="en-US">
            <a:solidFill>
              <a:schemeClr val="bg1"/>
            </a:solidFill>
          </a:endParaRPr>
        </a:p>
      </dgm:t>
    </dgm:pt>
    <dgm:pt modelId="{47DC3354-24BA-42EE-AF5F-029E4E6B8A84}" type="sibTrans" cxnId="{5CEA092B-E291-4B9D-9ACE-345C3AE5230D}">
      <dgm:prSet/>
      <dgm:spPr/>
      <dgm:t>
        <a:bodyPr/>
        <a:lstStyle/>
        <a:p>
          <a:endParaRPr lang="en-US">
            <a:solidFill>
              <a:schemeClr val="bg1"/>
            </a:solidFill>
          </a:endParaRPr>
        </a:p>
      </dgm:t>
    </dgm:pt>
    <dgm:pt modelId="{8B118A82-DBA9-4684-A1DF-9EB661D5E73E}">
      <dgm:prSet custT="1">
        <dgm:style>
          <a:lnRef idx="0">
            <a:schemeClr val="accent4"/>
          </a:lnRef>
          <a:fillRef idx="3">
            <a:schemeClr val="accent4"/>
          </a:fillRef>
          <a:effectRef idx="3">
            <a:schemeClr val="accent4"/>
          </a:effectRef>
          <a:fontRef idx="minor">
            <a:schemeClr val="lt1"/>
          </a:fontRef>
        </dgm:style>
      </dgm:prSet>
      <dgm:spPr>
        <a:ln/>
      </dgm:spPr>
      <dgm:t>
        <a:bodyPr/>
        <a:lstStyle/>
        <a:p>
          <a:r>
            <a:rPr lang="en-US" sz="2200" b="0" i="0" u="none" dirty="0" smtClean="0">
              <a:solidFill>
                <a:schemeClr val="bg1"/>
              </a:solidFill>
            </a:rPr>
            <a:t>Gather background information, for example by interviewing senior managers and key staff to understand specific needs and issues.</a:t>
          </a:r>
        </a:p>
      </dgm:t>
    </dgm:pt>
    <dgm:pt modelId="{29907D1E-D4D4-4F44-BCEF-F286436215DB}" type="parTrans" cxnId="{DA9EDA9D-20FE-42A9-B782-AD3507860718}">
      <dgm:prSet/>
      <dgm:spPr/>
      <dgm:t>
        <a:bodyPr/>
        <a:lstStyle/>
        <a:p>
          <a:endParaRPr lang="en-US">
            <a:solidFill>
              <a:schemeClr val="bg1"/>
            </a:solidFill>
          </a:endParaRPr>
        </a:p>
      </dgm:t>
    </dgm:pt>
    <dgm:pt modelId="{6D96A704-FC34-4841-AF18-4C384523C152}" type="sibTrans" cxnId="{DA9EDA9D-20FE-42A9-B782-AD3507860718}">
      <dgm:prSet/>
      <dgm:spPr/>
      <dgm:t>
        <a:bodyPr/>
        <a:lstStyle/>
        <a:p>
          <a:endParaRPr lang="en-US">
            <a:solidFill>
              <a:schemeClr val="bg1"/>
            </a:solidFill>
          </a:endParaRPr>
        </a:p>
      </dgm:t>
    </dgm:pt>
    <dgm:pt modelId="{46B9EA8C-22B4-4048-8EAE-FFB96270530B}">
      <dgm:prSet custT="1">
        <dgm:style>
          <a:lnRef idx="0">
            <a:schemeClr val="accent4"/>
          </a:lnRef>
          <a:fillRef idx="3">
            <a:schemeClr val="accent4"/>
          </a:fillRef>
          <a:effectRef idx="3">
            <a:schemeClr val="accent4"/>
          </a:effectRef>
          <a:fontRef idx="minor">
            <a:schemeClr val="lt1"/>
          </a:fontRef>
        </dgm:style>
      </dgm:prSet>
      <dgm:spPr>
        <a:ln/>
      </dgm:spPr>
      <dgm:t>
        <a:bodyPr/>
        <a:lstStyle/>
        <a:p>
          <a:r>
            <a:rPr lang="en-US" sz="2200" b="0" i="0" u="none" dirty="0" smtClean="0">
              <a:solidFill>
                <a:schemeClr val="bg1"/>
              </a:solidFill>
            </a:rPr>
            <a:t>Define the objective and clarify the scope of the analysis, and agree on the reporting required.</a:t>
          </a:r>
        </a:p>
      </dgm:t>
    </dgm:pt>
    <dgm:pt modelId="{71414A07-5266-40C1-8C5E-82774FF1CA8B}" type="parTrans" cxnId="{D5FF0AF3-DDE8-4590-ABAD-115FC662B439}">
      <dgm:prSet/>
      <dgm:spPr/>
      <dgm:t>
        <a:bodyPr/>
        <a:lstStyle/>
        <a:p>
          <a:endParaRPr lang="en-US">
            <a:solidFill>
              <a:schemeClr val="bg1"/>
            </a:solidFill>
          </a:endParaRPr>
        </a:p>
      </dgm:t>
    </dgm:pt>
    <dgm:pt modelId="{6DAEDC38-3B13-4598-9D82-016642D3F18D}" type="sibTrans" cxnId="{D5FF0AF3-DDE8-4590-ABAD-115FC662B439}">
      <dgm:prSet/>
      <dgm:spPr/>
      <dgm:t>
        <a:bodyPr/>
        <a:lstStyle/>
        <a:p>
          <a:endParaRPr lang="en-US">
            <a:solidFill>
              <a:schemeClr val="bg1"/>
            </a:solidFill>
          </a:endParaRPr>
        </a:p>
      </dgm:t>
    </dgm:pt>
    <dgm:pt modelId="{E806A4BF-E8DE-4A19-B34B-93200894CCF2}">
      <dgm:prSet custT="1">
        <dgm:style>
          <a:lnRef idx="0">
            <a:schemeClr val="accent4"/>
          </a:lnRef>
          <a:fillRef idx="3">
            <a:schemeClr val="accent4"/>
          </a:fillRef>
          <a:effectRef idx="3">
            <a:schemeClr val="accent4"/>
          </a:effectRef>
          <a:fontRef idx="minor">
            <a:schemeClr val="lt1"/>
          </a:fontRef>
        </dgm:style>
      </dgm:prSet>
      <dgm:spPr>
        <a:ln/>
      </dgm:spPr>
      <dgm:t>
        <a:bodyPr/>
        <a:lstStyle/>
        <a:p>
          <a:r>
            <a:rPr lang="en-US" sz="2200" b="0" i="0" u="none" dirty="0" smtClean="0">
              <a:solidFill>
                <a:schemeClr val="bg1"/>
              </a:solidFill>
            </a:rPr>
            <a:t>Formulate hypotheses and questions.</a:t>
          </a:r>
        </a:p>
      </dgm:t>
    </dgm:pt>
    <dgm:pt modelId="{306B8BD9-5E76-4596-B934-D39540E1BAFD}" type="parTrans" cxnId="{B9F120E9-4BB3-4F77-82C2-1489430B9B84}">
      <dgm:prSet/>
      <dgm:spPr/>
      <dgm:t>
        <a:bodyPr/>
        <a:lstStyle/>
        <a:p>
          <a:endParaRPr lang="en-US">
            <a:solidFill>
              <a:schemeClr val="bg1"/>
            </a:solidFill>
          </a:endParaRPr>
        </a:p>
      </dgm:t>
    </dgm:pt>
    <dgm:pt modelId="{9ACF95B1-8D82-4BED-BDDF-905AE431764E}" type="sibTrans" cxnId="{B9F120E9-4BB3-4F77-82C2-1489430B9B84}">
      <dgm:prSet/>
      <dgm:spPr/>
      <dgm:t>
        <a:bodyPr/>
        <a:lstStyle/>
        <a:p>
          <a:endParaRPr lang="en-US">
            <a:solidFill>
              <a:schemeClr val="bg1"/>
            </a:solidFill>
          </a:endParaRPr>
        </a:p>
      </dgm:t>
    </dgm:pt>
    <dgm:pt modelId="{F0DBA28B-CAA6-4DB5-8B58-D9E7476E096C}">
      <dgm:prSet custT="1">
        <dgm:style>
          <a:lnRef idx="0">
            <a:schemeClr val="accent4"/>
          </a:lnRef>
          <a:fillRef idx="3">
            <a:schemeClr val="accent4"/>
          </a:fillRef>
          <a:effectRef idx="3">
            <a:schemeClr val="accent4"/>
          </a:effectRef>
          <a:fontRef idx="minor">
            <a:schemeClr val="lt1"/>
          </a:fontRef>
        </dgm:style>
      </dgm:prSet>
      <dgm:spPr>
        <a:ln/>
      </dgm:spPr>
      <dgm:t>
        <a:bodyPr/>
        <a:lstStyle/>
        <a:p>
          <a:r>
            <a:rPr lang="en-US" sz="2200" b="0" i="0" u="none" dirty="0" smtClean="0">
              <a:solidFill>
                <a:schemeClr val="bg1"/>
              </a:solidFill>
            </a:rPr>
            <a:t>Develop the survey methodology.</a:t>
          </a:r>
        </a:p>
      </dgm:t>
    </dgm:pt>
    <dgm:pt modelId="{54BC842E-C663-48AF-9FF4-5FFB2F8C2D59}" type="parTrans" cxnId="{E3D2730C-8C39-4786-A67C-66E17892EBA2}">
      <dgm:prSet/>
      <dgm:spPr/>
      <dgm:t>
        <a:bodyPr/>
        <a:lstStyle/>
        <a:p>
          <a:endParaRPr lang="en-US">
            <a:solidFill>
              <a:schemeClr val="bg1"/>
            </a:solidFill>
          </a:endParaRPr>
        </a:p>
      </dgm:t>
    </dgm:pt>
    <dgm:pt modelId="{3081AB25-3A51-4629-AF61-C6DC47115915}" type="sibTrans" cxnId="{E3D2730C-8C39-4786-A67C-66E17892EBA2}">
      <dgm:prSet/>
      <dgm:spPr/>
      <dgm:t>
        <a:bodyPr/>
        <a:lstStyle/>
        <a:p>
          <a:endParaRPr lang="en-US">
            <a:solidFill>
              <a:schemeClr val="bg1"/>
            </a:solidFill>
          </a:endParaRPr>
        </a:p>
      </dgm:t>
    </dgm:pt>
    <dgm:pt modelId="{3B5BAEAA-C7EC-4C11-8486-C6AF7827FADF}" type="pres">
      <dgm:prSet presAssocID="{B7DAF6CC-C33E-4B35-B1E8-4FAAED600863}" presName="vert0" presStyleCnt="0">
        <dgm:presLayoutVars>
          <dgm:dir/>
          <dgm:animOne val="branch"/>
          <dgm:animLvl val="lvl"/>
        </dgm:presLayoutVars>
      </dgm:prSet>
      <dgm:spPr/>
      <dgm:t>
        <a:bodyPr/>
        <a:lstStyle/>
        <a:p>
          <a:endParaRPr lang="en-US"/>
        </a:p>
      </dgm:t>
    </dgm:pt>
    <dgm:pt modelId="{88489B90-8E56-442D-9D26-1EC5FE98B121}" type="pres">
      <dgm:prSet presAssocID="{AB2DF70E-137C-4253-A69B-68AB225364FF}" presName="thickLine" presStyleLbl="alignNode1" presStyleIdx="0" presStyleCnt="1">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D874D40C-E830-4665-9B7A-66306B0BB45B}" type="pres">
      <dgm:prSet presAssocID="{AB2DF70E-137C-4253-A69B-68AB225364FF}" presName="horz1" presStyleCnt="0"/>
      <dgm:spPr/>
    </dgm:pt>
    <dgm:pt modelId="{5DB68F8C-80A2-45C2-89B9-90605625A687}" type="pres">
      <dgm:prSet presAssocID="{AB2DF70E-137C-4253-A69B-68AB225364FF}" presName="tx1" presStyleLbl="revTx" presStyleIdx="0" presStyleCnt="6" custScaleX="116050"/>
      <dgm:spPr/>
      <dgm:t>
        <a:bodyPr/>
        <a:lstStyle/>
        <a:p>
          <a:endParaRPr lang="en-US"/>
        </a:p>
      </dgm:t>
    </dgm:pt>
    <dgm:pt modelId="{6C9D6A28-9B41-497A-BC62-062AD56F13C5}" type="pres">
      <dgm:prSet presAssocID="{AB2DF70E-137C-4253-A69B-68AB225364FF}" presName="vert1" presStyleCnt="0"/>
      <dgm:spPr/>
    </dgm:pt>
    <dgm:pt modelId="{8785B17D-9F4E-4665-9BA7-2B6AB5DF2EAE}" type="pres">
      <dgm:prSet presAssocID="{26EAB179-B5AB-4A80-8C5B-2DE769BA4DC6}" presName="vertSpace2a" presStyleCnt="0"/>
      <dgm:spPr/>
    </dgm:pt>
    <dgm:pt modelId="{2CA82497-52BB-47FC-B19C-46A770A7CCD3}" type="pres">
      <dgm:prSet presAssocID="{26EAB179-B5AB-4A80-8C5B-2DE769BA4DC6}" presName="horz2" presStyleCnt="0"/>
      <dgm:spPr/>
    </dgm:pt>
    <dgm:pt modelId="{51DFEAD8-235A-4CF0-BCB0-C719B7F6AC9F}" type="pres">
      <dgm:prSet presAssocID="{26EAB179-B5AB-4A80-8C5B-2DE769BA4DC6}" presName="horzSpace2" presStyleCnt="0"/>
      <dgm:spPr/>
    </dgm:pt>
    <dgm:pt modelId="{CE99DC3B-9486-4CF0-ACA6-9F31D140B8BC}" type="pres">
      <dgm:prSet presAssocID="{26EAB179-B5AB-4A80-8C5B-2DE769BA4DC6}" presName="tx2" presStyleLbl="revTx" presStyleIdx="1" presStyleCnt="6"/>
      <dgm:spPr/>
      <dgm:t>
        <a:bodyPr/>
        <a:lstStyle/>
        <a:p>
          <a:endParaRPr lang="en-US"/>
        </a:p>
      </dgm:t>
    </dgm:pt>
    <dgm:pt modelId="{B898AA8C-A695-4192-B1DF-05C6CAC6C0A6}" type="pres">
      <dgm:prSet presAssocID="{26EAB179-B5AB-4A80-8C5B-2DE769BA4DC6}" presName="vert2" presStyleCnt="0"/>
      <dgm:spPr/>
    </dgm:pt>
    <dgm:pt modelId="{99AC60B1-C3D9-47A0-BF0F-A488C845DACA}" type="pres">
      <dgm:prSet presAssocID="{26EAB179-B5AB-4A80-8C5B-2DE769BA4DC6}" presName="thinLine2b" presStyleLbl="callout" presStyleIdx="0" presStyleCnt="5">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B0A4388B-BC60-4512-A523-53C175FEE3DB}" type="pres">
      <dgm:prSet presAssocID="{26EAB179-B5AB-4A80-8C5B-2DE769BA4DC6}" presName="vertSpace2b" presStyleCnt="0"/>
      <dgm:spPr/>
    </dgm:pt>
    <dgm:pt modelId="{A2BF4284-6883-4D78-9337-560B265F0D8E}" type="pres">
      <dgm:prSet presAssocID="{8B118A82-DBA9-4684-A1DF-9EB661D5E73E}" presName="horz2" presStyleCnt="0"/>
      <dgm:spPr/>
    </dgm:pt>
    <dgm:pt modelId="{E8569AA1-0313-42EC-994E-322DF00DBB3D}" type="pres">
      <dgm:prSet presAssocID="{8B118A82-DBA9-4684-A1DF-9EB661D5E73E}" presName="horzSpace2" presStyleCnt="0"/>
      <dgm:spPr/>
    </dgm:pt>
    <dgm:pt modelId="{F970CBFB-E937-46F5-9924-CEB546442C8B}" type="pres">
      <dgm:prSet presAssocID="{8B118A82-DBA9-4684-A1DF-9EB661D5E73E}" presName="tx2" presStyleLbl="revTx" presStyleIdx="2" presStyleCnt="6" custScaleY="123533"/>
      <dgm:spPr/>
      <dgm:t>
        <a:bodyPr/>
        <a:lstStyle/>
        <a:p>
          <a:endParaRPr lang="en-US"/>
        </a:p>
      </dgm:t>
    </dgm:pt>
    <dgm:pt modelId="{E7748E95-A79F-474F-8F4E-23FF84C3D7F5}" type="pres">
      <dgm:prSet presAssocID="{8B118A82-DBA9-4684-A1DF-9EB661D5E73E}" presName="vert2" presStyleCnt="0"/>
      <dgm:spPr/>
    </dgm:pt>
    <dgm:pt modelId="{F92175DC-1CC6-42C2-B84A-7EEB75DD6548}" type="pres">
      <dgm:prSet presAssocID="{8B118A82-DBA9-4684-A1DF-9EB661D5E73E}" presName="thinLine2b" presStyleLbl="callout" presStyleIdx="1" presStyleCnt="5">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3736A2B4-F84E-4D40-A5DD-2C5D5445D282}" type="pres">
      <dgm:prSet presAssocID="{8B118A82-DBA9-4684-A1DF-9EB661D5E73E}" presName="vertSpace2b" presStyleCnt="0"/>
      <dgm:spPr/>
    </dgm:pt>
    <dgm:pt modelId="{3E29DB22-CF57-41FD-9C7E-77FCE751C4F5}" type="pres">
      <dgm:prSet presAssocID="{46B9EA8C-22B4-4048-8EAE-FFB96270530B}" presName="horz2" presStyleCnt="0"/>
      <dgm:spPr/>
    </dgm:pt>
    <dgm:pt modelId="{E4AB8B29-B6EB-48A0-B78A-C38CE4C12E8D}" type="pres">
      <dgm:prSet presAssocID="{46B9EA8C-22B4-4048-8EAE-FFB96270530B}" presName="horzSpace2" presStyleCnt="0"/>
      <dgm:spPr/>
    </dgm:pt>
    <dgm:pt modelId="{EFB6A70A-E049-4F2C-AAC2-67022F8E0CAF}" type="pres">
      <dgm:prSet presAssocID="{46B9EA8C-22B4-4048-8EAE-FFB96270530B}" presName="tx2" presStyleLbl="revTx" presStyleIdx="3" presStyleCnt="6"/>
      <dgm:spPr/>
      <dgm:t>
        <a:bodyPr/>
        <a:lstStyle/>
        <a:p>
          <a:endParaRPr lang="en-US"/>
        </a:p>
      </dgm:t>
    </dgm:pt>
    <dgm:pt modelId="{2D1A6188-904A-4790-96E7-31006978192A}" type="pres">
      <dgm:prSet presAssocID="{46B9EA8C-22B4-4048-8EAE-FFB96270530B}" presName="vert2" presStyleCnt="0"/>
      <dgm:spPr/>
    </dgm:pt>
    <dgm:pt modelId="{4D1A6FC6-65C4-4A39-9A71-9F1FCA9F3B27}" type="pres">
      <dgm:prSet presAssocID="{46B9EA8C-22B4-4048-8EAE-FFB96270530B}" presName="thinLine2b" presStyleLbl="callout" presStyleIdx="2" presStyleCnt="5">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C18CC046-46E6-4BBF-9C7D-B515FA457525}" type="pres">
      <dgm:prSet presAssocID="{46B9EA8C-22B4-4048-8EAE-FFB96270530B}" presName="vertSpace2b" presStyleCnt="0"/>
      <dgm:spPr/>
    </dgm:pt>
    <dgm:pt modelId="{F10E1F25-0696-4C39-A528-1C7C21FC391A}" type="pres">
      <dgm:prSet presAssocID="{E806A4BF-E8DE-4A19-B34B-93200894CCF2}" presName="horz2" presStyleCnt="0"/>
      <dgm:spPr/>
    </dgm:pt>
    <dgm:pt modelId="{85A93CB0-E0CE-4BD2-977F-C7599EC3FEC7}" type="pres">
      <dgm:prSet presAssocID="{E806A4BF-E8DE-4A19-B34B-93200894CCF2}" presName="horzSpace2" presStyleCnt="0"/>
      <dgm:spPr/>
    </dgm:pt>
    <dgm:pt modelId="{915A0A70-1764-424A-BC55-95D6FBA6943F}" type="pres">
      <dgm:prSet presAssocID="{E806A4BF-E8DE-4A19-B34B-93200894CCF2}" presName="tx2" presStyleLbl="revTx" presStyleIdx="4" presStyleCnt="6"/>
      <dgm:spPr/>
      <dgm:t>
        <a:bodyPr/>
        <a:lstStyle/>
        <a:p>
          <a:endParaRPr lang="en-US"/>
        </a:p>
      </dgm:t>
    </dgm:pt>
    <dgm:pt modelId="{DA9890BB-7B5B-4822-A8CB-9D053734AD62}" type="pres">
      <dgm:prSet presAssocID="{E806A4BF-E8DE-4A19-B34B-93200894CCF2}" presName="vert2" presStyleCnt="0"/>
      <dgm:spPr/>
    </dgm:pt>
    <dgm:pt modelId="{E6D28186-2F40-4D12-8E91-D8A76DB069CF}" type="pres">
      <dgm:prSet presAssocID="{E806A4BF-E8DE-4A19-B34B-93200894CCF2}" presName="thinLine2b" presStyleLbl="callout" presStyleIdx="3" presStyleCnt="5">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F2F9EFC5-FBD5-4132-B230-1563AE8E0681}" type="pres">
      <dgm:prSet presAssocID="{E806A4BF-E8DE-4A19-B34B-93200894CCF2}" presName="vertSpace2b" presStyleCnt="0"/>
      <dgm:spPr/>
    </dgm:pt>
    <dgm:pt modelId="{688B34CD-AB11-41AC-9210-EEBF945C77A3}" type="pres">
      <dgm:prSet presAssocID="{F0DBA28B-CAA6-4DB5-8B58-D9E7476E096C}" presName="horz2" presStyleCnt="0"/>
      <dgm:spPr/>
    </dgm:pt>
    <dgm:pt modelId="{3AE7F5F5-0FCF-4C3B-A7CD-F6AFDE7D6CC6}" type="pres">
      <dgm:prSet presAssocID="{F0DBA28B-CAA6-4DB5-8B58-D9E7476E096C}" presName="horzSpace2" presStyleCnt="0"/>
      <dgm:spPr/>
    </dgm:pt>
    <dgm:pt modelId="{C185AFF6-B011-4703-B6B2-EB71110C0724}" type="pres">
      <dgm:prSet presAssocID="{F0DBA28B-CAA6-4DB5-8B58-D9E7476E096C}" presName="tx2" presStyleLbl="revTx" presStyleIdx="5" presStyleCnt="6"/>
      <dgm:spPr/>
      <dgm:t>
        <a:bodyPr/>
        <a:lstStyle/>
        <a:p>
          <a:endParaRPr lang="en-US"/>
        </a:p>
      </dgm:t>
    </dgm:pt>
    <dgm:pt modelId="{8850E5F9-50B7-48ED-878B-18A747D3ADAA}" type="pres">
      <dgm:prSet presAssocID="{F0DBA28B-CAA6-4DB5-8B58-D9E7476E096C}" presName="vert2" presStyleCnt="0"/>
      <dgm:spPr/>
    </dgm:pt>
    <dgm:pt modelId="{BC6DDAA8-2C21-4402-978D-376774DC8DB7}" type="pres">
      <dgm:prSet presAssocID="{F0DBA28B-CAA6-4DB5-8B58-D9E7476E096C}" presName="thinLine2b" presStyleLbl="callout" presStyleIdx="4" presStyleCnt="5">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17DD2F26-C139-4520-9B30-BB92CEF28AFB}" type="pres">
      <dgm:prSet presAssocID="{F0DBA28B-CAA6-4DB5-8B58-D9E7476E096C}" presName="vertSpace2b" presStyleCnt="0"/>
      <dgm:spPr/>
    </dgm:pt>
  </dgm:ptLst>
  <dgm:cxnLst>
    <dgm:cxn modelId="{DA9EDA9D-20FE-42A9-B782-AD3507860718}" srcId="{AB2DF70E-137C-4253-A69B-68AB225364FF}" destId="{8B118A82-DBA9-4684-A1DF-9EB661D5E73E}" srcOrd="1" destOrd="0" parTransId="{29907D1E-D4D4-4F44-BCEF-F286436215DB}" sibTransId="{6D96A704-FC34-4841-AF18-4C384523C152}"/>
    <dgm:cxn modelId="{F006CC52-F38A-44DF-AA44-6E5A70014AA9}" type="presOf" srcId="{26EAB179-B5AB-4A80-8C5B-2DE769BA4DC6}" destId="{CE99DC3B-9486-4CF0-ACA6-9F31D140B8BC}" srcOrd="0" destOrd="0" presId="urn:microsoft.com/office/officeart/2008/layout/LinedList"/>
    <dgm:cxn modelId="{62E66A4F-F8A4-406B-A897-347E4C3897B6}" type="presOf" srcId="{F0DBA28B-CAA6-4DB5-8B58-D9E7476E096C}" destId="{C185AFF6-B011-4703-B6B2-EB71110C0724}" srcOrd="0" destOrd="0" presId="urn:microsoft.com/office/officeart/2008/layout/LinedList"/>
    <dgm:cxn modelId="{5CEA092B-E291-4B9D-9ACE-345C3AE5230D}" srcId="{AB2DF70E-137C-4253-A69B-68AB225364FF}" destId="{26EAB179-B5AB-4A80-8C5B-2DE769BA4DC6}" srcOrd="0" destOrd="0" parTransId="{0F781C6F-A35E-4C82-8BBA-83DD636C15EF}" sibTransId="{47DC3354-24BA-42EE-AF5F-029E4E6B8A84}"/>
    <dgm:cxn modelId="{E3D2730C-8C39-4786-A67C-66E17892EBA2}" srcId="{AB2DF70E-137C-4253-A69B-68AB225364FF}" destId="{F0DBA28B-CAA6-4DB5-8B58-D9E7476E096C}" srcOrd="4" destOrd="0" parTransId="{54BC842E-C663-48AF-9FF4-5FFB2F8C2D59}" sibTransId="{3081AB25-3A51-4629-AF61-C6DC47115915}"/>
    <dgm:cxn modelId="{EDD4B4B6-CB66-482F-BA7D-4E7903585234}" type="presOf" srcId="{B7DAF6CC-C33E-4B35-B1E8-4FAAED600863}" destId="{3B5BAEAA-C7EC-4C11-8486-C6AF7827FADF}" srcOrd="0" destOrd="0" presId="urn:microsoft.com/office/officeart/2008/layout/LinedList"/>
    <dgm:cxn modelId="{D5FF0AF3-DDE8-4590-ABAD-115FC662B439}" srcId="{AB2DF70E-137C-4253-A69B-68AB225364FF}" destId="{46B9EA8C-22B4-4048-8EAE-FFB96270530B}" srcOrd="2" destOrd="0" parTransId="{71414A07-5266-40C1-8C5E-82774FF1CA8B}" sibTransId="{6DAEDC38-3B13-4598-9D82-016642D3F18D}"/>
    <dgm:cxn modelId="{348471C9-2F73-4F55-BFCF-D21703ADF4FB}" type="presOf" srcId="{AB2DF70E-137C-4253-A69B-68AB225364FF}" destId="{5DB68F8C-80A2-45C2-89B9-90605625A687}" srcOrd="0" destOrd="0" presId="urn:microsoft.com/office/officeart/2008/layout/LinedList"/>
    <dgm:cxn modelId="{3BCFEB96-0B30-4E33-ADFD-CB37BF50AC94}" type="presOf" srcId="{E806A4BF-E8DE-4A19-B34B-93200894CCF2}" destId="{915A0A70-1764-424A-BC55-95D6FBA6943F}" srcOrd="0" destOrd="0" presId="urn:microsoft.com/office/officeart/2008/layout/LinedList"/>
    <dgm:cxn modelId="{BB2CEA92-8319-4AC8-9821-15BA99D615E4}" type="presOf" srcId="{46B9EA8C-22B4-4048-8EAE-FFB96270530B}" destId="{EFB6A70A-E049-4F2C-AAC2-67022F8E0CAF}" srcOrd="0" destOrd="0" presId="urn:microsoft.com/office/officeart/2008/layout/LinedList"/>
    <dgm:cxn modelId="{C35EA86E-63DF-4208-8B5B-7BE2FFB8FE44}" srcId="{B7DAF6CC-C33E-4B35-B1E8-4FAAED600863}" destId="{AB2DF70E-137C-4253-A69B-68AB225364FF}" srcOrd="0" destOrd="0" parTransId="{A9E0A018-EF0A-4516-922D-431F9CEE8142}" sibTransId="{4E770001-E425-43F0-852E-8B8E3BDA7121}"/>
    <dgm:cxn modelId="{DB0ACEB9-57CB-4911-B2B2-97DB71C25B9D}" type="presOf" srcId="{8B118A82-DBA9-4684-A1DF-9EB661D5E73E}" destId="{F970CBFB-E937-46F5-9924-CEB546442C8B}" srcOrd="0" destOrd="0" presId="urn:microsoft.com/office/officeart/2008/layout/LinedList"/>
    <dgm:cxn modelId="{B9F120E9-4BB3-4F77-82C2-1489430B9B84}" srcId="{AB2DF70E-137C-4253-A69B-68AB225364FF}" destId="{E806A4BF-E8DE-4A19-B34B-93200894CCF2}" srcOrd="3" destOrd="0" parTransId="{306B8BD9-5E76-4596-B934-D39540E1BAFD}" sibTransId="{9ACF95B1-8D82-4BED-BDDF-905AE431764E}"/>
    <dgm:cxn modelId="{F4F14DDC-3985-4E48-B644-68AB6A6548AE}" type="presParOf" srcId="{3B5BAEAA-C7EC-4C11-8486-C6AF7827FADF}" destId="{88489B90-8E56-442D-9D26-1EC5FE98B121}" srcOrd="0" destOrd="0" presId="urn:microsoft.com/office/officeart/2008/layout/LinedList"/>
    <dgm:cxn modelId="{188F8408-6324-4468-A8D3-232517757D2A}" type="presParOf" srcId="{3B5BAEAA-C7EC-4C11-8486-C6AF7827FADF}" destId="{D874D40C-E830-4665-9B7A-66306B0BB45B}" srcOrd="1" destOrd="0" presId="urn:microsoft.com/office/officeart/2008/layout/LinedList"/>
    <dgm:cxn modelId="{A6BD90A1-88A3-4945-AFDD-5E042753FA48}" type="presParOf" srcId="{D874D40C-E830-4665-9B7A-66306B0BB45B}" destId="{5DB68F8C-80A2-45C2-89B9-90605625A687}" srcOrd="0" destOrd="0" presId="urn:microsoft.com/office/officeart/2008/layout/LinedList"/>
    <dgm:cxn modelId="{2F825DA0-6C82-4A94-A352-FAC91922E046}" type="presParOf" srcId="{D874D40C-E830-4665-9B7A-66306B0BB45B}" destId="{6C9D6A28-9B41-497A-BC62-062AD56F13C5}" srcOrd="1" destOrd="0" presId="urn:microsoft.com/office/officeart/2008/layout/LinedList"/>
    <dgm:cxn modelId="{F8EE819B-2941-4BDA-A9E5-0284673DF952}" type="presParOf" srcId="{6C9D6A28-9B41-497A-BC62-062AD56F13C5}" destId="{8785B17D-9F4E-4665-9BA7-2B6AB5DF2EAE}" srcOrd="0" destOrd="0" presId="urn:microsoft.com/office/officeart/2008/layout/LinedList"/>
    <dgm:cxn modelId="{6F6C29D3-C951-4299-8D31-A8EEB3F4EEC6}" type="presParOf" srcId="{6C9D6A28-9B41-497A-BC62-062AD56F13C5}" destId="{2CA82497-52BB-47FC-B19C-46A770A7CCD3}" srcOrd="1" destOrd="0" presId="urn:microsoft.com/office/officeart/2008/layout/LinedList"/>
    <dgm:cxn modelId="{9FA59DC2-78FB-4BEA-992A-48B26E881612}" type="presParOf" srcId="{2CA82497-52BB-47FC-B19C-46A770A7CCD3}" destId="{51DFEAD8-235A-4CF0-BCB0-C719B7F6AC9F}" srcOrd="0" destOrd="0" presId="urn:microsoft.com/office/officeart/2008/layout/LinedList"/>
    <dgm:cxn modelId="{5FF5462F-DC9C-4587-8EF3-974A1642A3E1}" type="presParOf" srcId="{2CA82497-52BB-47FC-B19C-46A770A7CCD3}" destId="{CE99DC3B-9486-4CF0-ACA6-9F31D140B8BC}" srcOrd="1" destOrd="0" presId="urn:microsoft.com/office/officeart/2008/layout/LinedList"/>
    <dgm:cxn modelId="{23BDFD9E-50ED-4D29-8DFE-6EC04669F68C}" type="presParOf" srcId="{2CA82497-52BB-47FC-B19C-46A770A7CCD3}" destId="{B898AA8C-A695-4192-B1DF-05C6CAC6C0A6}" srcOrd="2" destOrd="0" presId="urn:microsoft.com/office/officeart/2008/layout/LinedList"/>
    <dgm:cxn modelId="{957AC9EC-6F03-4496-BDD3-F6788D8F78BA}" type="presParOf" srcId="{6C9D6A28-9B41-497A-BC62-062AD56F13C5}" destId="{99AC60B1-C3D9-47A0-BF0F-A488C845DACA}" srcOrd="2" destOrd="0" presId="urn:microsoft.com/office/officeart/2008/layout/LinedList"/>
    <dgm:cxn modelId="{5C7916B3-5CA3-416C-9A4D-397EADE9AF3F}" type="presParOf" srcId="{6C9D6A28-9B41-497A-BC62-062AD56F13C5}" destId="{B0A4388B-BC60-4512-A523-53C175FEE3DB}" srcOrd="3" destOrd="0" presId="urn:microsoft.com/office/officeart/2008/layout/LinedList"/>
    <dgm:cxn modelId="{406FEC94-1C5F-41A2-A9F6-4998C1FA292A}" type="presParOf" srcId="{6C9D6A28-9B41-497A-BC62-062AD56F13C5}" destId="{A2BF4284-6883-4D78-9337-560B265F0D8E}" srcOrd="4" destOrd="0" presId="urn:microsoft.com/office/officeart/2008/layout/LinedList"/>
    <dgm:cxn modelId="{4110C4B5-2E0C-4ECD-863C-D2C64B1500E2}" type="presParOf" srcId="{A2BF4284-6883-4D78-9337-560B265F0D8E}" destId="{E8569AA1-0313-42EC-994E-322DF00DBB3D}" srcOrd="0" destOrd="0" presId="urn:microsoft.com/office/officeart/2008/layout/LinedList"/>
    <dgm:cxn modelId="{BAE497B0-2C37-42CB-83A6-69F26D602803}" type="presParOf" srcId="{A2BF4284-6883-4D78-9337-560B265F0D8E}" destId="{F970CBFB-E937-46F5-9924-CEB546442C8B}" srcOrd="1" destOrd="0" presId="urn:microsoft.com/office/officeart/2008/layout/LinedList"/>
    <dgm:cxn modelId="{6BDC408D-4B7B-4349-92AE-411A5CDB1C83}" type="presParOf" srcId="{A2BF4284-6883-4D78-9337-560B265F0D8E}" destId="{E7748E95-A79F-474F-8F4E-23FF84C3D7F5}" srcOrd="2" destOrd="0" presId="urn:microsoft.com/office/officeart/2008/layout/LinedList"/>
    <dgm:cxn modelId="{1F963A46-985C-4F59-87B1-6892D73F6DD8}" type="presParOf" srcId="{6C9D6A28-9B41-497A-BC62-062AD56F13C5}" destId="{F92175DC-1CC6-42C2-B84A-7EEB75DD6548}" srcOrd="5" destOrd="0" presId="urn:microsoft.com/office/officeart/2008/layout/LinedList"/>
    <dgm:cxn modelId="{6457A9E1-70A3-4BB7-AD38-F76D13E3B773}" type="presParOf" srcId="{6C9D6A28-9B41-497A-BC62-062AD56F13C5}" destId="{3736A2B4-F84E-4D40-A5DD-2C5D5445D282}" srcOrd="6" destOrd="0" presId="urn:microsoft.com/office/officeart/2008/layout/LinedList"/>
    <dgm:cxn modelId="{5110B308-5260-4C13-B840-2A26665B6449}" type="presParOf" srcId="{6C9D6A28-9B41-497A-BC62-062AD56F13C5}" destId="{3E29DB22-CF57-41FD-9C7E-77FCE751C4F5}" srcOrd="7" destOrd="0" presId="urn:microsoft.com/office/officeart/2008/layout/LinedList"/>
    <dgm:cxn modelId="{D67D1AF6-8FFA-4547-8A74-1018319209B6}" type="presParOf" srcId="{3E29DB22-CF57-41FD-9C7E-77FCE751C4F5}" destId="{E4AB8B29-B6EB-48A0-B78A-C38CE4C12E8D}" srcOrd="0" destOrd="0" presId="urn:microsoft.com/office/officeart/2008/layout/LinedList"/>
    <dgm:cxn modelId="{1039A3D7-14EE-457B-950B-C87F5EF27ED9}" type="presParOf" srcId="{3E29DB22-CF57-41FD-9C7E-77FCE751C4F5}" destId="{EFB6A70A-E049-4F2C-AAC2-67022F8E0CAF}" srcOrd="1" destOrd="0" presId="urn:microsoft.com/office/officeart/2008/layout/LinedList"/>
    <dgm:cxn modelId="{69992D6A-024F-4DFA-B83F-5912812A4592}" type="presParOf" srcId="{3E29DB22-CF57-41FD-9C7E-77FCE751C4F5}" destId="{2D1A6188-904A-4790-96E7-31006978192A}" srcOrd="2" destOrd="0" presId="urn:microsoft.com/office/officeart/2008/layout/LinedList"/>
    <dgm:cxn modelId="{5096E3AF-FF3C-486F-A393-6F9CC7330802}" type="presParOf" srcId="{6C9D6A28-9B41-497A-BC62-062AD56F13C5}" destId="{4D1A6FC6-65C4-4A39-9A71-9F1FCA9F3B27}" srcOrd="8" destOrd="0" presId="urn:microsoft.com/office/officeart/2008/layout/LinedList"/>
    <dgm:cxn modelId="{6E4715A3-5697-48CE-8973-80431B430D7B}" type="presParOf" srcId="{6C9D6A28-9B41-497A-BC62-062AD56F13C5}" destId="{C18CC046-46E6-4BBF-9C7D-B515FA457525}" srcOrd="9" destOrd="0" presId="urn:microsoft.com/office/officeart/2008/layout/LinedList"/>
    <dgm:cxn modelId="{470BCB1A-EF35-4053-BBAB-12B08565FCE1}" type="presParOf" srcId="{6C9D6A28-9B41-497A-BC62-062AD56F13C5}" destId="{F10E1F25-0696-4C39-A528-1C7C21FC391A}" srcOrd="10" destOrd="0" presId="urn:microsoft.com/office/officeart/2008/layout/LinedList"/>
    <dgm:cxn modelId="{55081143-3B4B-4A1B-AFDA-59FD2CA31CA1}" type="presParOf" srcId="{F10E1F25-0696-4C39-A528-1C7C21FC391A}" destId="{85A93CB0-E0CE-4BD2-977F-C7599EC3FEC7}" srcOrd="0" destOrd="0" presId="urn:microsoft.com/office/officeart/2008/layout/LinedList"/>
    <dgm:cxn modelId="{98DFFF58-2B40-4EC6-BDF3-5C3EF603E571}" type="presParOf" srcId="{F10E1F25-0696-4C39-A528-1C7C21FC391A}" destId="{915A0A70-1764-424A-BC55-95D6FBA6943F}" srcOrd="1" destOrd="0" presId="urn:microsoft.com/office/officeart/2008/layout/LinedList"/>
    <dgm:cxn modelId="{5B0C757C-06C3-4AFB-AA17-C419C60131AA}" type="presParOf" srcId="{F10E1F25-0696-4C39-A528-1C7C21FC391A}" destId="{DA9890BB-7B5B-4822-A8CB-9D053734AD62}" srcOrd="2" destOrd="0" presId="urn:microsoft.com/office/officeart/2008/layout/LinedList"/>
    <dgm:cxn modelId="{18125D05-BB6B-4A4E-9680-8A2C53FA802D}" type="presParOf" srcId="{6C9D6A28-9B41-497A-BC62-062AD56F13C5}" destId="{E6D28186-2F40-4D12-8E91-D8A76DB069CF}" srcOrd="11" destOrd="0" presId="urn:microsoft.com/office/officeart/2008/layout/LinedList"/>
    <dgm:cxn modelId="{EDEF2350-A645-4027-B4DD-DEB4D62A64F6}" type="presParOf" srcId="{6C9D6A28-9B41-497A-BC62-062AD56F13C5}" destId="{F2F9EFC5-FBD5-4132-B230-1563AE8E0681}" srcOrd="12" destOrd="0" presId="urn:microsoft.com/office/officeart/2008/layout/LinedList"/>
    <dgm:cxn modelId="{A17A1C1C-98DF-4B09-B396-580486B8BAEA}" type="presParOf" srcId="{6C9D6A28-9B41-497A-BC62-062AD56F13C5}" destId="{688B34CD-AB11-41AC-9210-EEBF945C77A3}" srcOrd="13" destOrd="0" presId="urn:microsoft.com/office/officeart/2008/layout/LinedList"/>
    <dgm:cxn modelId="{A71A3E3A-7951-4889-85E8-8D6F507BCB6D}" type="presParOf" srcId="{688B34CD-AB11-41AC-9210-EEBF945C77A3}" destId="{3AE7F5F5-0FCF-4C3B-A7CD-F6AFDE7D6CC6}" srcOrd="0" destOrd="0" presId="urn:microsoft.com/office/officeart/2008/layout/LinedList"/>
    <dgm:cxn modelId="{99ED6636-4E55-4B44-AA66-44D7273ABE72}" type="presParOf" srcId="{688B34CD-AB11-41AC-9210-EEBF945C77A3}" destId="{C185AFF6-B011-4703-B6B2-EB71110C0724}" srcOrd="1" destOrd="0" presId="urn:microsoft.com/office/officeart/2008/layout/LinedList"/>
    <dgm:cxn modelId="{F9E4A39F-E81A-49EF-9B99-332C57CE33ED}" type="presParOf" srcId="{688B34CD-AB11-41AC-9210-EEBF945C77A3}" destId="{8850E5F9-50B7-48ED-878B-18A747D3ADAA}" srcOrd="2" destOrd="0" presId="urn:microsoft.com/office/officeart/2008/layout/LinedList"/>
    <dgm:cxn modelId="{6FB94D38-104E-45FF-9878-EA54E6129A7E}" type="presParOf" srcId="{6C9D6A28-9B41-497A-BC62-062AD56F13C5}" destId="{BC6DDAA8-2C21-4402-978D-376774DC8DB7}" srcOrd="14" destOrd="0" presId="urn:microsoft.com/office/officeart/2008/layout/LinedList"/>
    <dgm:cxn modelId="{FEE00B75-DB3E-4303-83C5-A63D6381693C}" type="presParOf" srcId="{6C9D6A28-9B41-497A-BC62-062AD56F13C5}" destId="{17DD2F26-C139-4520-9B30-BB92CEF28AFB}" srcOrd="15"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7DAF6CC-C33E-4B35-B1E8-4FAAED60086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AB2DF70E-137C-4253-A69B-68AB225364FF}">
      <dgm:prSet custT="1">
        <dgm:style>
          <a:lnRef idx="0">
            <a:schemeClr val="accent3"/>
          </a:lnRef>
          <a:fillRef idx="3">
            <a:schemeClr val="accent3"/>
          </a:fillRef>
          <a:effectRef idx="3">
            <a:schemeClr val="accent3"/>
          </a:effectRef>
          <a:fontRef idx="minor">
            <a:schemeClr val="lt1"/>
          </a:fontRef>
        </dgm:style>
      </dgm:prSet>
      <dgm:spPr>
        <a:ln/>
      </dgm:spPr>
      <dgm:t>
        <a:bodyPr/>
        <a:lstStyle/>
        <a:p>
          <a:r>
            <a:rPr lang="en-US" sz="2400" b="0" i="0" u="none" dirty="0" smtClean="0">
              <a:solidFill>
                <a:schemeClr val="bg1"/>
              </a:solidFill>
            </a:rPr>
            <a:t>2. Social network analysis typically requires investigators to:</a:t>
          </a:r>
        </a:p>
      </dgm:t>
    </dgm:pt>
    <dgm:pt modelId="{A9E0A018-EF0A-4516-922D-431F9CEE8142}" type="parTrans" cxnId="{C35EA86E-63DF-4208-8B5B-7BE2FFB8FE44}">
      <dgm:prSet/>
      <dgm:spPr/>
      <dgm:t>
        <a:bodyPr/>
        <a:lstStyle/>
        <a:p>
          <a:pPr algn="l"/>
          <a:endParaRPr lang="en-US">
            <a:solidFill>
              <a:schemeClr val="bg1"/>
            </a:solidFill>
          </a:endParaRPr>
        </a:p>
      </dgm:t>
    </dgm:pt>
    <dgm:pt modelId="{4E770001-E425-43F0-852E-8B8E3BDA7121}" type="sibTrans" cxnId="{C35EA86E-63DF-4208-8B5B-7BE2FFB8FE44}">
      <dgm:prSet/>
      <dgm:spPr/>
      <dgm:t>
        <a:bodyPr/>
        <a:lstStyle/>
        <a:p>
          <a:pPr algn="l"/>
          <a:endParaRPr lang="en-US">
            <a:solidFill>
              <a:schemeClr val="bg1"/>
            </a:solidFill>
          </a:endParaRPr>
        </a:p>
      </dgm:t>
    </dgm:pt>
    <dgm:pt modelId="{F5AFC875-9B36-4A3D-AAB2-89A587C4E1FC}">
      <dgm:prSet custT="1">
        <dgm:style>
          <a:lnRef idx="0">
            <a:schemeClr val="accent4"/>
          </a:lnRef>
          <a:fillRef idx="3">
            <a:schemeClr val="accent4"/>
          </a:fillRef>
          <a:effectRef idx="3">
            <a:schemeClr val="accent4"/>
          </a:effectRef>
          <a:fontRef idx="minor">
            <a:schemeClr val="lt1"/>
          </a:fontRef>
        </dgm:style>
      </dgm:prSet>
      <dgm:spPr>
        <a:ln/>
      </dgm:spPr>
      <dgm:t>
        <a:bodyPr/>
        <a:lstStyle/>
        <a:p>
          <a:r>
            <a:rPr lang="en-US" sz="2200" b="0" i="0" u="none" dirty="0" smtClean="0">
              <a:solidFill>
                <a:schemeClr val="bg1"/>
              </a:solidFill>
            </a:rPr>
            <a:t>Design the questionnaire. (Both open-ended and closed questions can be used.)</a:t>
          </a:r>
        </a:p>
      </dgm:t>
    </dgm:pt>
    <dgm:pt modelId="{521A2EC1-022D-4884-B871-54037771041B}" type="parTrans" cxnId="{747CBC1C-F95C-49F8-8094-B46A582F54AE}">
      <dgm:prSet/>
      <dgm:spPr/>
      <dgm:t>
        <a:bodyPr/>
        <a:lstStyle/>
        <a:p>
          <a:endParaRPr lang="en-US">
            <a:solidFill>
              <a:schemeClr val="bg1"/>
            </a:solidFill>
          </a:endParaRPr>
        </a:p>
      </dgm:t>
    </dgm:pt>
    <dgm:pt modelId="{B4EE813B-B4BC-4FFB-AA31-07FA2ADD609F}" type="sibTrans" cxnId="{747CBC1C-F95C-49F8-8094-B46A582F54AE}">
      <dgm:prSet/>
      <dgm:spPr/>
      <dgm:t>
        <a:bodyPr/>
        <a:lstStyle/>
        <a:p>
          <a:endParaRPr lang="en-US">
            <a:solidFill>
              <a:schemeClr val="bg1"/>
            </a:solidFill>
          </a:endParaRPr>
        </a:p>
      </dgm:t>
    </dgm:pt>
    <dgm:pt modelId="{FFF82DA9-6E41-4011-9B1E-B202496B01B4}">
      <dgm:prSet custT="1">
        <dgm:style>
          <a:lnRef idx="0">
            <a:schemeClr val="accent4"/>
          </a:lnRef>
          <a:fillRef idx="3">
            <a:schemeClr val="accent4"/>
          </a:fillRef>
          <a:effectRef idx="3">
            <a:schemeClr val="accent4"/>
          </a:effectRef>
          <a:fontRef idx="minor">
            <a:schemeClr val="lt1"/>
          </a:fontRef>
        </dgm:style>
      </dgm:prSet>
      <dgm:spPr/>
      <dgm:t>
        <a:bodyPr/>
        <a:lstStyle/>
        <a:p>
          <a:r>
            <a:rPr lang="en-US" sz="2200" b="0" i="0" u="none" dirty="0" smtClean="0">
              <a:solidFill>
                <a:schemeClr val="bg1"/>
              </a:solidFill>
            </a:rPr>
            <a:t>Survey the individuals, teams, and units in the network to identify the relationships and knowledge flows between them.</a:t>
          </a:r>
        </a:p>
      </dgm:t>
    </dgm:pt>
    <dgm:pt modelId="{6AAB592B-4A1B-47CC-8BF3-D75FC7AF7D4D}" type="parTrans" cxnId="{C31F8A27-9298-49D1-8F74-1D8E7327B926}">
      <dgm:prSet/>
      <dgm:spPr/>
      <dgm:t>
        <a:bodyPr/>
        <a:lstStyle/>
        <a:p>
          <a:endParaRPr lang="en-US">
            <a:solidFill>
              <a:schemeClr val="bg1"/>
            </a:solidFill>
          </a:endParaRPr>
        </a:p>
      </dgm:t>
    </dgm:pt>
    <dgm:pt modelId="{A4198A3F-9362-4DB0-8C3D-4F3070DFC66B}" type="sibTrans" cxnId="{C31F8A27-9298-49D1-8F74-1D8E7327B926}">
      <dgm:prSet/>
      <dgm:spPr/>
      <dgm:t>
        <a:bodyPr/>
        <a:lstStyle/>
        <a:p>
          <a:endParaRPr lang="en-US">
            <a:solidFill>
              <a:schemeClr val="bg1"/>
            </a:solidFill>
          </a:endParaRPr>
        </a:p>
      </dgm:t>
    </dgm:pt>
    <dgm:pt modelId="{4E64CCD8-55F3-41A0-901A-CAF077B76A1E}">
      <dgm:prSet custT="1">
        <dgm:style>
          <a:lnRef idx="0">
            <a:schemeClr val="accent4"/>
          </a:lnRef>
          <a:fillRef idx="3">
            <a:schemeClr val="accent4"/>
          </a:fillRef>
          <a:effectRef idx="3">
            <a:schemeClr val="accent4"/>
          </a:effectRef>
          <a:fontRef idx="minor">
            <a:schemeClr val="lt1"/>
          </a:fontRef>
        </dgm:style>
      </dgm:prSet>
      <dgm:spPr/>
      <dgm:t>
        <a:bodyPr/>
        <a:lstStyle/>
        <a:p>
          <a:r>
            <a:rPr lang="en-US" sz="2200" b="0" i="0" u="none" dirty="0" smtClean="0">
              <a:solidFill>
                <a:schemeClr val="bg1"/>
              </a:solidFill>
            </a:rPr>
            <a:t>Use a social network analysis tool to visually map out the network.</a:t>
          </a:r>
        </a:p>
      </dgm:t>
    </dgm:pt>
    <dgm:pt modelId="{928C2B0B-83A6-45A4-9F60-3C0449A6ED44}" type="parTrans" cxnId="{954E6BA9-C50D-415B-B8CE-A334ECA19AC8}">
      <dgm:prSet/>
      <dgm:spPr/>
      <dgm:t>
        <a:bodyPr/>
        <a:lstStyle/>
        <a:p>
          <a:endParaRPr lang="en-US">
            <a:solidFill>
              <a:schemeClr val="bg1"/>
            </a:solidFill>
          </a:endParaRPr>
        </a:p>
      </dgm:t>
    </dgm:pt>
    <dgm:pt modelId="{0D64B25E-ECAF-4102-B9AE-DB3D924DEAA9}" type="sibTrans" cxnId="{954E6BA9-C50D-415B-B8CE-A334ECA19AC8}">
      <dgm:prSet/>
      <dgm:spPr/>
      <dgm:t>
        <a:bodyPr/>
        <a:lstStyle/>
        <a:p>
          <a:endParaRPr lang="en-US">
            <a:solidFill>
              <a:schemeClr val="bg1"/>
            </a:solidFill>
          </a:endParaRPr>
        </a:p>
      </dgm:t>
    </dgm:pt>
    <dgm:pt modelId="{692F52B2-4B7D-454F-BC94-1C1D8F94CD09}">
      <dgm:prSet custT="1">
        <dgm:style>
          <a:lnRef idx="0">
            <a:schemeClr val="accent4"/>
          </a:lnRef>
          <a:fillRef idx="3">
            <a:schemeClr val="accent4"/>
          </a:fillRef>
          <a:effectRef idx="3">
            <a:schemeClr val="accent4"/>
          </a:effectRef>
          <a:fontRef idx="minor">
            <a:schemeClr val="lt1"/>
          </a:fontRef>
        </dgm:style>
      </dgm:prSet>
      <dgm:spPr/>
      <dgm:t>
        <a:bodyPr/>
        <a:lstStyle/>
        <a:p>
          <a:r>
            <a:rPr lang="en-US" sz="2200" b="0" i="0" u="none" dirty="0" smtClean="0">
              <a:solidFill>
                <a:schemeClr val="bg1"/>
              </a:solidFill>
            </a:rPr>
            <a:t>Review the map and the problems and opportunities highlighted using interviews and/or workshops.</a:t>
          </a:r>
        </a:p>
      </dgm:t>
    </dgm:pt>
    <dgm:pt modelId="{A9D4D3B9-44BA-4021-8A93-EF23CA647238}" type="parTrans" cxnId="{B0475D18-70EF-4E69-B558-5650827B8E35}">
      <dgm:prSet/>
      <dgm:spPr/>
      <dgm:t>
        <a:bodyPr/>
        <a:lstStyle/>
        <a:p>
          <a:endParaRPr lang="en-US">
            <a:solidFill>
              <a:schemeClr val="bg1"/>
            </a:solidFill>
          </a:endParaRPr>
        </a:p>
      </dgm:t>
    </dgm:pt>
    <dgm:pt modelId="{74A1884D-6AAF-4001-BCD3-B772628F305F}" type="sibTrans" cxnId="{B0475D18-70EF-4E69-B558-5650827B8E35}">
      <dgm:prSet/>
      <dgm:spPr/>
      <dgm:t>
        <a:bodyPr/>
        <a:lstStyle/>
        <a:p>
          <a:endParaRPr lang="en-US">
            <a:solidFill>
              <a:schemeClr val="bg1"/>
            </a:solidFill>
          </a:endParaRPr>
        </a:p>
      </dgm:t>
    </dgm:pt>
    <dgm:pt modelId="{0DC43169-A6DE-478E-AA9A-9232340E8DAA}">
      <dgm:prSet custT="1">
        <dgm:style>
          <a:lnRef idx="0">
            <a:schemeClr val="accent4"/>
          </a:lnRef>
          <a:fillRef idx="3">
            <a:schemeClr val="accent4"/>
          </a:fillRef>
          <a:effectRef idx="3">
            <a:schemeClr val="accent4"/>
          </a:effectRef>
          <a:fontRef idx="minor">
            <a:schemeClr val="lt1"/>
          </a:fontRef>
        </dgm:style>
      </dgm:prSet>
      <dgm:spPr/>
      <dgm:t>
        <a:bodyPr/>
        <a:lstStyle/>
        <a:p>
          <a:r>
            <a:rPr lang="en-US" sz="2200" b="0" i="0" u="none" dirty="0" smtClean="0">
              <a:solidFill>
                <a:schemeClr val="bg1"/>
              </a:solidFill>
            </a:rPr>
            <a:t>Formulate and implement actions to bring about desired changes.</a:t>
          </a:r>
        </a:p>
      </dgm:t>
    </dgm:pt>
    <dgm:pt modelId="{D2EB23BE-8CE0-4D00-8B5D-36B7F3A70E37}" type="parTrans" cxnId="{BFEF5A3B-CA27-4052-86FA-FE25FAB68A29}">
      <dgm:prSet/>
      <dgm:spPr/>
      <dgm:t>
        <a:bodyPr/>
        <a:lstStyle/>
        <a:p>
          <a:endParaRPr lang="en-US">
            <a:solidFill>
              <a:schemeClr val="bg1"/>
            </a:solidFill>
          </a:endParaRPr>
        </a:p>
      </dgm:t>
    </dgm:pt>
    <dgm:pt modelId="{A99FCE93-E1EA-4208-B1E2-E012C9D5A367}" type="sibTrans" cxnId="{BFEF5A3B-CA27-4052-86FA-FE25FAB68A29}">
      <dgm:prSet/>
      <dgm:spPr/>
      <dgm:t>
        <a:bodyPr/>
        <a:lstStyle/>
        <a:p>
          <a:endParaRPr lang="en-US">
            <a:solidFill>
              <a:schemeClr val="bg1"/>
            </a:solidFill>
          </a:endParaRPr>
        </a:p>
      </dgm:t>
    </dgm:pt>
    <dgm:pt modelId="{36F0F78F-75B5-4F90-BF7E-8393F404EB93}">
      <dgm:prSet custT="1">
        <dgm:style>
          <a:lnRef idx="0">
            <a:schemeClr val="accent4"/>
          </a:lnRef>
          <a:fillRef idx="3">
            <a:schemeClr val="accent4"/>
          </a:fillRef>
          <a:effectRef idx="3">
            <a:schemeClr val="accent4"/>
          </a:effectRef>
          <a:fontRef idx="minor">
            <a:schemeClr val="lt1"/>
          </a:fontRef>
        </dgm:style>
      </dgm:prSet>
      <dgm:spPr/>
      <dgm:t>
        <a:bodyPr/>
        <a:lstStyle/>
        <a:p>
          <a:r>
            <a:rPr lang="en-US" sz="2200" b="0" i="0" u="none" dirty="0" smtClean="0">
              <a:solidFill>
                <a:schemeClr val="bg1"/>
              </a:solidFill>
            </a:rPr>
            <a:t>Map the network again after a suitable period of time.</a:t>
          </a:r>
        </a:p>
      </dgm:t>
    </dgm:pt>
    <dgm:pt modelId="{482AFF42-D737-406E-9C31-B14743EAB32D}" type="parTrans" cxnId="{907E65F8-769C-4C8F-8AC3-B8963F27FB92}">
      <dgm:prSet/>
      <dgm:spPr/>
      <dgm:t>
        <a:bodyPr/>
        <a:lstStyle/>
        <a:p>
          <a:endParaRPr lang="en-US">
            <a:solidFill>
              <a:schemeClr val="bg1"/>
            </a:solidFill>
          </a:endParaRPr>
        </a:p>
      </dgm:t>
    </dgm:pt>
    <dgm:pt modelId="{954D654F-2D29-4089-95A2-6D60B31A6752}" type="sibTrans" cxnId="{907E65F8-769C-4C8F-8AC3-B8963F27FB92}">
      <dgm:prSet/>
      <dgm:spPr/>
      <dgm:t>
        <a:bodyPr/>
        <a:lstStyle/>
        <a:p>
          <a:endParaRPr lang="en-US">
            <a:solidFill>
              <a:schemeClr val="bg1"/>
            </a:solidFill>
          </a:endParaRPr>
        </a:p>
      </dgm:t>
    </dgm:pt>
    <dgm:pt modelId="{3B5BAEAA-C7EC-4C11-8486-C6AF7827FADF}" type="pres">
      <dgm:prSet presAssocID="{B7DAF6CC-C33E-4B35-B1E8-4FAAED600863}" presName="vert0" presStyleCnt="0">
        <dgm:presLayoutVars>
          <dgm:dir/>
          <dgm:animOne val="branch"/>
          <dgm:animLvl val="lvl"/>
        </dgm:presLayoutVars>
      </dgm:prSet>
      <dgm:spPr/>
      <dgm:t>
        <a:bodyPr/>
        <a:lstStyle/>
        <a:p>
          <a:endParaRPr lang="en-US"/>
        </a:p>
      </dgm:t>
    </dgm:pt>
    <dgm:pt modelId="{88489B90-8E56-442D-9D26-1EC5FE98B121}" type="pres">
      <dgm:prSet presAssocID="{AB2DF70E-137C-4253-A69B-68AB225364FF}" presName="thickLine" presStyleLbl="alignNode1" presStyleIdx="0" presStyleCnt="1">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D874D40C-E830-4665-9B7A-66306B0BB45B}" type="pres">
      <dgm:prSet presAssocID="{AB2DF70E-137C-4253-A69B-68AB225364FF}" presName="horz1" presStyleCnt="0"/>
      <dgm:spPr/>
    </dgm:pt>
    <dgm:pt modelId="{5DB68F8C-80A2-45C2-89B9-90605625A687}" type="pres">
      <dgm:prSet presAssocID="{AB2DF70E-137C-4253-A69B-68AB225364FF}" presName="tx1" presStyleLbl="revTx" presStyleIdx="0" presStyleCnt="7" custScaleX="116050"/>
      <dgm:spPr/>
      <dgm:t>
        <a:bodyPr/>
        <a:lstStyle/>
        <a:p>
          <a:endParaRPr lang="en-US"/>
        </a:p>
      </dgm:t>
    </dgm:pt>
    <dgm:pt modelId="{6C9D6A28-9B41-497A-BC62-062AD56F13C5}" type="pres">
      <dgm:prSet presAssocID="{AB2DF70E-137C-4253-A69B-68AB225364FF}" presName="vert1" presStyleCnt="0"/>
      <dgm:spPr/>
    </dgm:pt>
    <dgm:pt modelId="{6DE8AAD5-0F98-4D88-A068-A8AACBF5CC33}" type="pres">
      <dgm:prSet presAssocID="{F5AFC875-9B36-4A3D-AAB2-89A587C4E1FC}" presName="vertSpace2a" presStyleCnt="0"/>
      <dgm:spPr/>
    </dgm:pt>
    <dgm:pt modelId="{9CFF5014-701F-49D3-9676-FC56E914FFB2}" type="pres">
      <dgm:prSet presAssocID="{F5AFC875-9B36-4A3D-AAB2-89A587C4E1FC}" presName="horz2" presStyleCnt="0"/>
      <dgm:spPr/>
    </dgm:pt>
    <dgm:pt modelId="{EDEFB14F-12D8-4A55-873D-3D82EF748B00}" type="pres">
      <dgm:prSet presAssocID="{F5AFC875-9B36-4A3D-AAB2-89A587C4E1FC}" presName="horzSpace2" presStyleCnt="0"/>
      <dgm:spPr/>
    </dgm:pt>
    <dgm:pt modelId="{821B3142-9EC6-4E65-9188-2BC31D0A234E}" type="pres">
      <dgm:prSet presAssocID="{F5AFC875-9B36-4A3D-AAB2-89A587C4E1FC}" presName="tx2" presStyleLbl="revTx" presStyleIdx="1" presStyleCnt="7"/>
      <dgm:spPr/>
      <dgm:t>
        <a:bodyPr/>
        <a:lstStyle/>
        <a:p>
          <a:endParaRPr lang="en-US"/>
        </a:p>
      </dgm:t>
    </dgm:pt>
    <dgm:pt modelId="{67D46870-F0E5-49CA-9179-A8B8EC3CC205}" type="pres">
      <dgm:prSet presAssocID="{F5AFC875-9B36-4A3D-AAB2-89A587C4E1FC}" presName="vert2" presStyleCnt="0"/>
      <dgm:spPr/>
    </dgm:pt>
    <dgm:pt modelId="{5BE8DFB9-D567-414A-ABA9-EE1CF6C896F4}" type="pres">
      <dgm:prSet presAssocID="{F5AFC875-9B36-4A3D-AAB2-89A587C4E1FC}" presName="thinLine2b" presStyleLbl="callout" presStyleIdx="0" presStyleCnt="6">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6545124B-E8B2-404C-8D74-0A13FA7D9BB4}" type="pres">
      <dgm:prSet presAssocID="{F5AFC875-9B36-4A3D-AAB2-89A587C4E1FC}" presName="vertSpace2b" presStyleCnt="0"/>
      <dgm:spPr/>
    </dgm:pt>
    <dgm:pt modelId="{CAD9EB46-C10B-43F0-B4B3-280EAFFE37FA}" type="pres">
      <dgm:prSet presAssocID="{FFF82DA9-6E41-4011-9B1E-B202496B01B4}" presName="horz2" presStyleCnt="0"/>
      <dgm:spPr/>
    </dgm:pt>
    <dgm:pt modelId="{5B4B2A19-1D38-4602-BB00-1BB8F9439C86}" type="pres">
      <dgm:prSet presAssocID="{FFF82DA9-6E41-4011-9B1E-B202496B01B4}" presName="horzSpace2" presStyleCnt="0"/>
      <dgm:spPr/>
    </dgm:pt>
    <dgm:pt modelId="{B36F51E9-D03B-44A8-8455-161C7FCBD8D0}" type="pres">
      <dgm:prSet presAssocID="{FFF82DA9-6E41-4011-9B1E-B202496B01B4}" presName="tx2" presStyleLbl="revTx" presStyleIdx="2" presStyleCnt="7" custScaleY="136401"/>
      <dgm:spPr/>
      <dgm:t>
        <a:bodyPr/>
        <a:lstStyle/>
        <a:p>
          <a:endParaRPr lang="en-US"/>
        </a:p>
      </dgm:t>
    </dgm:pt>
    <dgm:pt modelId="{2922D19F-4957-4E70-A947-B951CDB7C1A7}" type="pres">
      <dgm:prSet presAssocID="{FFF82DA9-6E41-4011-9B1E-B202496B01B4}" presName="vert2" presStyleCnt="0"/>
      <dgm:spPr/>
    </dgm:pt>
    <dgm:pt modelId="{03914305-08A0-42D5-831A-FD3FB64C26BF}" type="pres">
      <dgm:prSet presAssocID="{FFF82DA9-6E41-4011-9B1E-B202496B01B4}" presName="thinLine2b" presStyleLbl="callout" presStyleIdx="1" presStyleCnt="6">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FBCA2CB6-E5DA-42E7-ADFE-84F5EC36516B}" type="pres">
      <dgm:prSet presAssocID="{FFF82DA9-6E41-4011-9B1E-B202496B01B4}" presName="vertSpace2b" presStyleCnt="0"/>
      <dgm:spPr/>
    </dgm:pt>
    <dgm:pt modelId="{0C6F75CF-41EE-4F13-A248-8CE9F4D3DC1E}" type="pres">
      <dgm:prSet presAssocID="{4E64CCD8-55F3-41A0-901A-CAF077B76A1E}" presName="horz2" presStyleCnt="0"/>
      <dgm:spPr/>
    </dgm:pt>
    <dgm:pt modelId="{CACBD56A-FF3B-4EC6-89B0-3789C6D04AB7}" type="pres">
      <dgm:prSet presAssocID="{4E64CCD8-55F3-41A0-901A-CAF077B76A1E}" presName="horzSpace2" presStyleCnt="0"/>
      <dgm:spPr/>
    </dgm:pt>
    <dgm:pt modelId="{10B979AE-9056-4C00-ABA2-9DA2B9AD7DE0}" type="pres">
      <dgm:prSet presAssocID="{4E64CCD8-55F3-41A0-901A-CAF077B76A1E}" presName="tx2" presStyleLbl="revTx" presStyleIdx="3" presStyleCnt="7"/>
      <dgm:spPr/>
      <dgm:t>
        <a:bodyPr/>
        <a:lstStyle/>
        <a:p>
          <a:endParaRPr lang="en-US"/>
        </a:p>
      </dgm:t>
    </dgm:pt>
    <dgm:pt modelId="{272380E2-7AE0-486F-A1D4-0FABA5472C02}" type="pres">
      <dgm:prSet presAssocID="{4E64CCD8-55F3-41A0-901A-CAF077B76A1E}" presName="vert2" presStyleCnt="0"/>
      <dgm:spPr/>
    </dgm:pt>
    <dgm:pt modelId="{A92230A0-6ED9-4C86-862D-252A4F8B33FC}" type="pres">
      <dgm:prSet presAssocID="{4E64CCD8-55F3-41A0-901A-CAF077B76A1E}" presName="thinLine2b" presStyleLbl="callout" presStyleIdx="2" presStyleCnt="6">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2E30C0B9-18D9-4A03-8F93-87919B907BB2}" type="pres">
      <dgm:prSet presAssocID="{4E64CCD8-55F3-41A0-901A-CAF077B76A1E}" presName="vertSpace2b" presStyleCnt="0"/>
      <dgm:spPr/>
    </dgm:pt>
    <dgm:pt modelId="{B8CAFF18-6487-49DC-8E28-A527A3DC6E5C}" type="pres">
      <dgm:prSet presAssocID="{692F52B2-4B7D-454F-BC94-1C1D8F94CD09}" presName="horz2" presStyleCnt="0"/>
      <dgm:spPr/>
    </dgm:pt>
    <dgm:pt modelId="{61A8C88D-F576-4522-81CA-383610CF4948}" type="pres">
      <dgm:prSet presAssocID="{692F52B2-4B7D-454F-BC94-1C1D8F94CD09}" presName="horzSpace2" presStyleCnt="0"/>
      <dgm:spPr/>
    </dgm:pt>
    <dgm:pt modelId="{1D6C0D54-C8A1-4ABE-9D65-4B2340269896}" type="pres">
      <dgm:prSet presAssocID="{692F52B2-4B7D-454F-BC94-1C1D8F94CD09}" presName="tx2" presStyleLbl="revTx" presStyleIdx="4" presStyleCnt="7"/>
      <dgm:spPr/>
      <dgm:t>
        <a:bodyPr/>
        <a:lstStyle/>
        <a:p>
          <a:endParaRPr lang="en-US"/>
        </a:p>
      </dgm:t>
    </dgm:pt>
    <dgm:pt modelId="{BF15ED63-D282-43C3-86D0-61533616E681}" type="pres">
      <dgm:prSet presAssocID="{692F52B2-4B7D-454F-BC94-1C1D8F94CD09}" presName="vert2" presStyleCnt="0"/>
      <dgm:spPr/>
    </dgm:pt>
    <dgm:pt modelId="{B577444D-3E87-419A-9A66-F3F91F608E6A}" type="pres">
      <dgm:prSet presAssocID="{692F52B2-4B7D-454F-BC94-1C1D8F94CD09}" presName="thinLine2b" presStyleLbl="callout" presStyleIdx="3" presStyleCnt="6">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A80DD5DB-C84A-4A95-BEA0-DBDE27BE6D91}" type="pres">
      <dgm:prSet presAssocID="{692F52B2-4B7D-454F-BC94-1C1D8F94CD09}" presName="vertSpace2b" presStyleCnt="0"/>
      <dgm:spPr/>
    </dgm:pt>
    <dgm:pt modelId="{96C8C874-AE99-4043-9AB4-5AC1986E29F8}" type="pres">
      <dgm:prSet presAssocID="{0DC43169-A6DE-478E-AA9A-9232340E8DAA}" presName="horz2" presStyleCnt="0"/>
      <dgm:spPr/>
    </dgm:pt>
    <dgm:pt modelId="{17296624-46BA-493D-9015-BCB19E55CA21}" type="pres">
      <dgm:prSet presAssocID="{0DC43169-A6DE-478E-AA9A-9232340E8DAA}" presName="horzSpace2" presStyleCnt="0"/>
      <dgm:spPr/>
    </dgm:pt>
    <dgm:pt modelId="{18800FBB-2574-4EF6-A3E8-E1C781571B9D}" type="pres">
      <dgm:prSet presAssocID="{0DC43169-A6DE-478E-AA9A-9232340E8DAA}" presName="tx2" presStyleLbl="revTx" presStyleIdx="5" presStyleCnt="7"/>
      <dgm:spPr/>
      <dgm:t>
        <a:bodyPr/>
        <a:lstStyle/>
        <a:p>
          <a:endParaRPr lang="en-US"/>
        </a:p>
      </dgm:t>
    </dgm:pt>
    <dgm:pt modelId="{1D69CA31-804C-4FEB-856B-EA6AC69FE069}" type="pres">
      <dgm:prSet presAssocID="{0DC43169-A6DE-478E-AA9A-9232340E8DAA}" presName="vert2" presStyleCnt="0"/>
      <dgm:spPr/>
    </dgm:pt>
    <dgm:pt modelId="{B249E732-E407-4197-BEA0-A29AD01B8A04}" type="pres">
      <dgm:prSet presAssocID="{0DC43169-A6DE-478E-AA9A-9232340E8DAA}" presName="thinLine2b" presStyleLbl="callout" presStyleIdx="4" presStyleCnt="6">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3B6A1FE9-C010-4D5B-859B-B329780F2D38}" type="pres">
      <dgm:prSet presAssocID="{0DC43169-A6DE-478E-AA9A-9232340E8DAA}" presName="vertSpace2b" presStyleCnt="0"/>
      <dgm:spPr/>
    </dgm:pt>
    <dgm:pt modelId="{FAA47E90-A70D-4CDE-9521-DD396E0423D2}" type="pres">
      <dgm:prSet presAssocID="{36F0F78F-75B5-4F90-BF7E-8393F404EB93}" presName="horz2" presStyleCnt="0"/>
      <dgm:spPr/>
    </dgm:pt>
    <dgm:pt modelId="{0BA93890-4490-4EA9-9721-FE1AE21C200F}" type="pres">
      <dgm:prSet presAssocID="{36F0F78F-75B5-4F90-BF7E-8393F404EB93}" presName="horzSpace2" presStyleCnt="0"/>
      <dgm:spPr/>
    </dgm:pt>
    <dgm:pt modelId="{F509BEDB-A1BE-4DCA-BC0F-30A75B42C6F0}" type="pres">
      <dgm:prSet presAssocID="{36F0F78F-75B5-4F90-BF7E-8393F404EB93}" presName="tx2" presStyleLbl="revTx" presStyleIdx="6" presStyleCnt="7"/>
      <dgm:spPr/>
      <dgm:t>
        <a:bodyPr/>
        <a:lstStyle/>
        <a:p>
          <a:endParaRPr lang="en-US"/>
        </a:p>
      </dgm:t>
    </dgm:pt>
    <dgm:pt modelId="{99425709-7979-47B0-8B5A-2A28DD61166D}" type="pres">
      <dgm:prSet presAssocID="{36F0F78F-75B5-4F90-BF7E-8393F404EB93}" presName="vert2" presStyleCnt="0"/>
      <dgm:spPr/>
    </dgm:pt>
    <dgm:pt modelId="{C5A65E00-49B7-409B-97B0-D7CA1240FD13}" type="pres">
      <dgm:prSet presAssocID="{36F0F78F-75B5-4F90-BF7E-8393F404EB93}" presName="thinLine2b" presStyleLbl="callout" presStyleIdx="5" presStyleCnt="6">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9022A6D7-D9F4-4DE7-ADA6-2E2E6674A137}" type="pres">
      <dgm:prSet presAssocID="{36F0F78F-75B5-4F90-BF7E-8393F404EB93}" presName="vertSpace2b" presStyleCnt="0"/>
      <dgm:spPr/>
    </dgm:pt>
  </dgm:ptLst>
  <dgm:cxnLst>
    <dgm:cxn modelId="{963048C9-838B-4035-8940-E877C9F8A160}" type="presOf" srcId="{692F52B2-4B7D-454F-BC94-1C1D8F94CD09}" destId="{1D6C0D54-C8A1-4ABE-9D65-4B2340269896}" srcOrd="0" destOrd="0" presId="urn:microsoft.com/office/officeart/2008/layout/LinedList"/>
    <dgm:cxn modelId="{10DE321B-00FE-40F1-B979-CF26A5DD3C54}" type="presOf" srcId="{F5AFC875-9B36-4A3D-AAB2-89A587C4E1FC}" destId="{821B3142-9EC6-4E65-9188-2BC31D0A234E}" srcOrd="0" destOrd="0" presId="urn:microsoft.com/office/officeart/2008/layout/LinedList"/>
    <dgm:cxn modelId="{954E6BA9-C50D-415B-B8CE-A334ECA19AC8}" srcId="{AB2DF70E-137C-4253-A69B-68AB225364FF}" destId="{4E64CCD8-55F3-41A0-901A-CAF077B76A1E}" srcOrd="2" destOrd="0" parTransId="{928C2B0B-83A6-45A4-9F60-3C0449A6ED44}" sibTransId="{0D64B25E-ECAF-4102-B9AE-DB3D924DEAA9}"/>
    <dgm:cxn modelId="{747CBC1C-F95C-49F8-8094-B46A582F54AE}" srcId="{AB2DF70E-137C-4253-A69B-68AB225364FF}" destId="{F5AFC875-9B36-4A3D-AAB2-89A587C4E1FC}" srcOrd="0" destOrd="0" parTransId="{521A2EC1-022D-4884-B871-54037771041B}" sibTransId="{B4EE813B-B4BC-4FFB-AA31-07FA2ADD609F}"/>
    <dgm:cxn modelId="{2840CE0B-60C5-4CCD-8875-0FBACE9160C8}" type="presOf" srcId="{4E64CCD8-55F3-41A0-901A-CAF077B76A1E}" destId="{10B979AE-9056-4C00-ABA2-9DA2B9AD7DE0}" srcOrd="0" destOrd="0" presId="urn:microsoft.com/office/officeart/2008/layout/LinedList"/>
    <dgm:cxn modelId="{BC310577-EF45-4662-9AE7-E3C31D42EBD8}" type="presOf" srcId="{36F0F78F-75B5-4F90-BF7E-8393F404EB93}" destId="{F509BEDB-A1BE-4DCA-BC0F-30A75B42C6F0}" srcOrd="0" destOrd="0" presId="urn:microsoft.com/office/officeart/2008/layout/LinedList"/>
    <dgm:cxn modelId="{B0475D18-70EF-4E69-B558-5650827B8E35}" srcId="{AB2DF70E-137C-4253-A69B-68AB225364FF}" destId="{692F52B2-4B7D-454F-BC94-1C1D8F94CD09}" srcOrd="3" destOrd="0" parTransId="{A9D4D3B9-44BA-4021-8A93-EF23CA647238}" sibTransId="{74A1884D-6AAF-4001-BCD3-B772628F305F}"/>
    <dgm:cxn modelId="{BFEF5A3B-CA27-4052-86FA-FE25FAB68A29}" srcId="{AB2DF70E-137C-4253-A69B-68AB225364FF}" destId="{0DC43169-A6DE-478E-AA9A-9232340E8DAA}" srcOrd="4" destOrd="0" parTransId="{D2EB23BE-8CE0-4D00-8B5D-36B7F3A70E37}" sibTransId="{A99FCE93-E1EA-4208-B1E2-E012C9D5A367}"/>
    <dgm:cxn modelId="{C35EA86E-63DF-4208-8B5B-7BE2FFB8FE44}" srcId="{B7DAF6CC-C33E-4B35-B1E8-4FAAED600863}" destId="{AB2DF70E-137C-4253-A69B-68AB225364FF}" srcOrd="0" destOrd="0" parTransId="{A9E0A018-EF0A-4516-922D-431F9CEE8142}" sibTransId="{4E770001-E425-43F0-852E-8B8E3BDA7121}"/>
    <dgm:cxn modelId="{907E65F8-769C-4C8F-8AC3-B8963F27FB92}" srcId="{AB2DF70E-137C-4253-A69B-68AB225364FF}" destId="{36F0F78F-75B5-4F90-BF7E-8393F404EB93}" srcOrd="5" destOrd="0" parTransId="{482AFF42-D737-406E-9C31-B14743EAB32D}" sibTransId="{954D654F-2D29-4089-95A2-6D60B31A6752}"/>
    <dgm:cxn modelId="{50A32620-35C7-4662-B5CF-8A7A9DFB6E81}" type="presOf" srcId="{0DC43169-A6DE-478E-AA9A-9232340E8DAA}" destId="{18800FBB-2574-4EF6-A3E8-E1C781571B9D}" srcOrd="0" destOrd="0" presId="urn:microsoft.com/office/officeart/2008/layout/LinedList"/>
    <dgm:cxn modelId="{C31F8A27-9298-49D1-8F74-1D8E7327B926}" srcId="{AB2DF70E-137C-4253-A69B-68AB225364FF}" destId="{FFF82DA9-6E41-4011-9B1E-B202496B01B4}" srcOrd="1" destOrd="0" parTransId="{6AAB592B-4A1B-47CC-8BF3-D75FC7AF7D4D}" sibTransId="{A4198A3F-9362-4DB0-8C3D-4F3070DFC66B}"/>
    <dgm:cxn modelId="{806B408E-C33D-4D14-82FF-E168F5822DAC}" type="presOf" srcId="{B7DAF6CC-C33E-4B35-B1E8-4FAAED600863}" destId="{3B5BAEAA-C7EC-4C11-8486-C6AF7827FADF}" srcOrd="0" destOrd="0" presId="urn:microsoft.com/office/officeart/2008/layout/LinedList"/>
    <dgm:cxn modelId="{680A561D-ECF1-4F9D-BB92-89B668A931B9}" type="presOf" srcId="{AB2DF70E-137C-4253-A69B-68AB225364FF}" destId="{5DB68F8C-80A2-45C2-89B9-90605625A687}" srcOrd="0" destOrd="0" presId="urn:microsoft.com/office/officeart/2008/layout/LinedList"/>
    <dgm:cxn modelId="{74FD43CF-9233-4A98-B7BD-CC8CD3564416}" type="presOf" srcId="{FFF82DA9-6E41-4011-9B1E-B202496B01B4}" destId="{B36F51E9-D03B-44A8-8455-161C7FCBD8D0}" srcOrd="0" destOrd="0" presId="urn:microsoft.com/office/officeart/2008/layout/LinedList"/>
    <dgm:cxn modelId="{1124D374-A43D-4677-811A-AE7355C9E930}" type="presParOf" srcId="{3B5BAEAA-C7EC-4C11-8486-C6AF7827FADF}" destId="{88489B90-8E56-442D-9D26-1EC5FE98B121}" srcOrd="0" destOrd="0" presId="urn:microsoft.com/office/officeart/2008/layout/LinedList"/>
    <dgm:cxn modelId="{4195445F-F585-4171-A4FF-11AF0504930B}" type="presParOf" srcId="{3B5BAEAA-C7EC-4C11-8486-C6AF7827FADF}" destId="{D874D40C-E830-4665-9B7A-66306B0BB45B}" srcOrd="1" destOrd="0" presId="urn:microsoft.com/office/officeart/2008/layout/LinedList"/>
    <dgm:cxn modelId="{DC764730-3385-4E38-A524-2F9079350607}" type="presParOf" srcId="{D874D40C-E830-4665-9B7A-66306B0BB45B}" destId="{5DB68F8C-80A2-45C2-89B9-90605625A687}" srcOrd="0" destOrd="0" presId="urn:microsoft.com/office/officeart/2008/layout/LinedList"/>
    <dgm:cxn modelId="{F1622FC5-8FCE-4A9F-8BC8-EF06CDF1F4DB}" type="presParOf" srcId="{D874D40C-E830-4665-9B7A-66306B0BB45B}" destId="{6C9D6A28-9B41-497A-BC62-062AD56F13C5}" srcOrd="1" destOrd="0" presId="urn:microsoft.com/office/officeart/2008/layout/LinedList"/>
    <dgm:cxn modelId="{C00F2929-A9B3-425E-B329-151391842A9C}" type="presParOf" srcId="{6C9D6A28-9B41-497A-BC62-062AD56F13C5}" destId="{6DE8AAD5-0F98-4D88-A068-A8AACBF5CC33}" srcOrd="0" destOrd="0" presId="urn:microsoft.com/office/officeart/2008/layout/LinedList"/>
    <dgm:cxn modelId="{3FB3040C-395B-4EC7-BDD0-13518642DF8E}" type="presParOf" srcId="{6C9D6A28-9B41-497A-BC62-062AD56F13C5}" destId="{9CFF5014-701F-49D3-9676-FC56E914FFB2}" srcOrd="1" destOrd="0" presId="urn:microsoft.com/office/officeart/2008/layout/LinedList"/>
    <dgm:cxn modelId="{CBEC8E59-5A74-44DC-8D0C-5FD4985B647B}" type="presParOf" srcId="{9CFF5014-701F-49D3-9676-FC56E914FFB2}" destId="{EDEFB14F-12D8-4A55-873D-3D82EF748B00}" srcOrd="0" destOrd="0" presId="urn:microsoft.com/office/officeart/2008/layout/LinedList"/>
    <dgm:cxn modelId="{1DA16BE9-84F1-4086-8FF4-7C6D36E61318}" type="presParOf" srcId="{9CFF5014-701F-49D3-9676-FC56E914FFB2}" destId="{821B3142-9EC6-4E65-9188-2BC31D0A234E}" srcOrd="1" destOrd="0" presId="urn:microsoft.com/office/officeart/2008/layout/LinedList"/>
    <dgm:cxn modelId="{BE42E100-5787-41EE-BB06-9D2886A2A717}" type="presParOf" srcId="{9CFF5014-701F-49D3-9676-FC56E914FFB2}" destId="{67D46870-F0E5-49CA-9179-A8B8EC3CC205}" srcOrd="2" destOrd="0" presId="urn:microsoft.com/office/officeart/2008/layout/LinedList"/>
    <dgm:cxn modelId="{1D7D563E-FE3A-4538-960B-B69E4912F7C3}" type="presParOf" srcId="{6C9D6A28-9B41-497A-BC62-062AD56F13C5}" destId="{5BE8DFB9-D567-414A-ABA9-EE1CF6C896F4}" srcOrd="2" destOrd="0" presId="urn:microsoft.com/office/officeart/2008/layout/LinedList"/>
    <dgm:cxn modelId="{9AD23A39-F28C-4A31-B6EE-70F0A469E04D}" type="presParOf" srcId="{6C9D6A28-9B41-497A-BC62-062AD56F13C5}" destId="{6545124B-E8B2-404C-8D74-0A13FA7D9BB4}" srcOrd="3" destOrd="0" presId="urn:microsoft.com/office/officeart/2008/layout/LinedList"/>
    <dgm:cxn modelId="{79F4EE6C-492D-4612-A3E9-467A8DBF651A}" type="presParOf" srcId="{6C9D6A28-9B41-497A-BC62-062AD56F13C5}" destId="{CAD9EB46-C10B-43F0-B4B3-280EAFFE37FA}" srcOrd="4" destOrd="0" presId="urn:microsoft.com/office/officeart/2008/layout/LinedList"/>
    <dgm:cxn modelId="{2052DC0C-0462-4B12-A71A-51C281CCD125}" type="presParOf" srcId="{CAD9EB46-C10B-43F0-B4B3-280EAFFE37FA}" destId="{5B4B2A19-1D38-4602-BB00-1BB8F9439C86}" srcOrd="0" destOrd="0" presId="urn:microsoft.com/office/officeart/2008/layout/LinedList"/>
    <dgm:cxn modelId="{95C83DA0-9063-461E-A14B-6DCEBC541153}" type="presParOf" srcId="{CAD9EB46-C10B-43F0-B4B3-280EAFFE37FA}" destId="{B36F51E9-D03B-44A8-8455-161C7FCBD8D0}" srcOrd="1" destOrd="0" presId="urn:microsoft.com/office/officeart/2008/layout/LinedList"/>
    <dgm:cxn modelId="{FE3C5E0E-8700-4B4E-8C0C-578BF8388976}" type="presParOf" srcId="{CAD9EB46-C10B-43F0-B4B3-280EAFFE37FA}" destId="{2922D19F-4957-4E70-A947-B951CDB7C1A7}" srcOrd="2" destOrd="0" presId="urn:microsoft.com/office/officeart/2008/layout/LinedList"/>
    <dgm:cxn modelId="{7FD9F026-6402-4813-9F21-BFFCEF08E503}" type="presParOf" srcId="{6C9D6A28-9B41-497A-BC62-062AD56F13C5}" destId="{03914305-08A0-42D5-831A-FD3FB64C26BF}" srcOrd="5" destOrd="0" presId="urn:microsoft.com/office/officeart/2008/layout/LinedList"/>
    <dgm:cxn modelId="{BC927556-7FA6-43D8-B4E2-9807F146A34C}" type="presParOf" srcId="{6C9D6A28-9B41-497A-BC62-062AD56F13C5}" destId="{FBCA2CB6-E5DA-42E7-ADFE-84F5EC36516B}" srcOrd="6" destOrd="0" presId="urn:microsoft.com/office/officeart/2008/layout/LinedList"/>
    <dgm:cxn modelId="{55CABB6C-9275-426B-8461-5722AA417FB6}" type="presParOf" srcId="{6C9D6A28-9B41-497A-BC62-062AD56F13C5}" destId="{0C6F75CF-41EE-4F13-A248-8CE9F4D3DC1E}" srcOrd="7" destOrd="0" presId="urn:microsoft.com/office/officeart/2008/layout/LinedList"/>
    <dgm:cxn modelId="{3CB39B34-4FB8-4A17-8F08-3286107E5107}" type="presParOf" srcId="{0C6F75CF-41EE-4F13-A248-8CE9F4D3DC1E}" destId="{CACBD56A-FF3B-4EC6-89B0-3789C6D04AB7}" srcOrd="0" destOrd="0" presId="urn:microsoft.com/office/officeart/2008/layout/LinedList"/>
    <dgm:cxn modelId="{8F075580-B443-4209-B35E-DD18DB0E62F8}" type="presParOf" srcId="{0C6F75CF-41EE-4F13-A248-8CE9F4D3DC1E}" destId="{10B979AE-9056-4C00-ABA2-9DA2B9AD7DE0}" srcOrd="1" destOrd="0" presId="urn:microsoft.com/office/officeart/2008/layout/LinedList"/>
    <dgm:cxn modelId="{550C8353-EECA-400D-A122-A4EF1D1A29ED}" type="presParOf" srcId="{0C6F75CF-41EE-4F13-A248-8CE9F4D3DC1E}" destId="{272380E2-7AE0-486F-A1D4-0FABA5472C02}" srcOrd="2" destOrd="0" presId="urn:microsoft.com/office/officeart/2008/layout/LinedList"/>
    <dgm:cxn modelId="{3052C1EC-351C-4853-9189-57D859A63CF8}" type="presParOf" srcId="{6C9D6A28-9B41-497A-BC62-062AD56F13C5}" destId="{A92230A0-6ED9-4C86-862D-252A4F8B33FC}" srcOrd="8" destOrd="0" presId="urn:microsoft.com/office/officeart/2008/layout/LinedList"/>
    <dgm:cxn modelId="{9EE3DDD4-DA35-4C85-B73F-971D9227D52E}" type="presParOf" srcId="{6C9D6A28-9B41-497A-BC62-062AD56F13C5}" destId="{2E30C0B9-18D9-4A03-8F93-87919B907BB2}" srcOrd="9" destOrd="0" presId="urn:microsoft.com/office/officeart/2008/layout/LinedList"/>
    <dgm:cxn modelId="{AFD04D45-2653-4DE9-A8DB-6104503DA87C}" type="presParOf" srcId="{6C9D6A28-9B41-497A-BC62-062AD56F13C5}" destId="{B8CAFF18-6487-49DC-8E28-A527A3DC6E5C}" srcOrd="10" destOrd="0" presId="urn:microsoft.com/office/officeart/2008/layout/LinedList"/>
    <dgm:cxn modelId="{260011E4-F5F6-4421-8F96-703A50A426EE}" type="presParOf" srcId="{B8CAFF18-6487-49DC-8E28-A527A3DC6E5C}" destId="{61A8C88D-F576-4522-81CA-383610CF4948}" srcOrd="0" destOrd="0" presId="urn:microsoft.com/office/officeart/2008/layout/LinedList"/>
    <dgm:cxn modelId="{5690CD77-5AAF-44FE-AE5A-F49487B4C915}" type="presParOf" srcId="{B8CAFF18-6487-49DC-8E28-A527A3DC6E5C}" destId="{1D6C0D54-C8A1-4ABE-9D65-4B2340269896}" srcOrd="1" destOrd="0" presId="urn:microsoft.com/office/officeart/2008/layout/LinedList"/>
    <dgm:cxn modelId="{CC9B4D7A-881E-4B97-8EA7-37CF281A73A7}" type="presParOf" srcId="{B8CAFF18-6487-49DC-8E28-A527A3DC6E5C}" destId="{BF15ED63-D282-43C3-86D0-61533616E681}" srcOrd="2" destOrd="0" presId="urn:microsoft.com/office/officeart/2008/layout/LinedList"/>
    <dgm:cxn modelId="{5AAC908D-0C9F-4220-B629-15F3A2FE91B2}" type="presParOf" srcId="{6C9D6A28-9B41-497A-BC62-062AD56F13C5}" destId="{B577444D-3E87-419A-9A66-F3F91F608E6A}" srcOrd="11" destOrd="0" presId="urn:microsoft.com/office/officeart/2008/layout/LinedList"/>
    <dgm:cxn modelId="{DA7FCDE3-586D-4561-B1F4-66F745CF5272}" type="presParOf" srcId="{6C9D6A28-9B41-497A-BC62-062AD56F13C5}" destId="{A80DD5DB-C84A-4A95-BEA0-DBDE27BE6D91}" srcOrd="12" destOrd="0" presId="urn:microsoft.com/office/officeart/2008/layout/LinedList"/>
    <dgm:cxn modelId="{17CD9890-699F-44E4-852E-563FD9AE25FC}" type="presParOf" srcId="{6C9D6A28-9B41-497A-BC62-062AD56F13C5}" destId="{96C8C874-AE99-4043-9AB4-5AC1986E29F8}" srcOrd="13" destOrd="0" presId="urn:microsoft.com/office/officeart/2008/layout/LinedList"/>
    <dgm:cxn modelId="{4F44F405-DAD1-4A4C-812F-E3EBC1D1E3A0}" type="presParOf" srcId="{96C8C874-AE99-4043-9AB4-5AC1986E29F8}" destId="{17296624-46BA-493D-9015-BCB19E55CA21}" srcOrd="0" destOrd="0" presId="urn:microsoft.com/office/officeart/2008/layout/LinedList"/>
    <dgm:cxn modelId="{7059BB9A-C404-4AD7-BB9D-D254EE667660}" type="presParOf" srcId="{96C8C874-AE99-4043-9AB4-5AC1986E29F8}" destId="{18800FBB-2574-4EF6-A3E8-E1C781571B9D}" srcOrd="1" destOrd="0" presId="urn:microsoft.com/office/officeart/2008/layout/LinedList"/>
    <dgm:cxn modelId="{B9A0E93F-9466-4BE9-AC2D-CCD85481765A}" type="presParOf" srcId="{96C8C874-AE99-4043-9AB4-5AC1986E29F8}" destId="{1D69CA31-804C-4FEB-856B-EA6AC69FE069}" srcOrd="2" destOrd="0" presId="urn:microsoft.com/office/officeart/2008/layout/LinedList"/>
    <dgm:cxn modelId="{06C1216A-0FBE-4D39-882E-F5D63065BCBE}" type="presParOf" srcId="{6C9D6A28-9B41-497A-BC62-062AD56F13C5}" destId="{B249E732-E407-4197-BEA0-A29AD01B8A04}" srcOrd="14" destOrd="0" presId="urn:microsoft.com/office/officeart/2008/layout/LinedList"/>
    <dgm:cxn modelId="{FD30979A-6DB2-44C9-9AAC-E56E8DACE385}" type="presParOf" srcId="{6C9D6A28-9B41-497A-BC62-062AD56F13C5}" destId="{3B6A1FE9-C010-4D5B-859B-B329780F2D38}" srcOrd="15" destOrd="0" presId="urn:microsoft.com/office/officeart/2008/layout/LinedList"/>
    <dgm:cxn modelId="{95C0FC95-85A7-4348-9D2E-BEEED9944601}" type="presParOf" srcId="{6C9D6A28-9B41-497A-BC62-062AD56F13C5}" destId="{FAA47E90-A70D-4CDE-9521-DD396E0423D2}" srcOrd="16" destOrd="0" presId="urn:microsoft.com/office/officeart/2008/layout/LinedList"/>
    <dgm:cxn modelId="{68A5E2C7-C94B-4D8F-BD6B-8BB629815596}" type="presParOf" srcId="{FAA47E90-A70D-4CDE-9521-DD396E0423D2}" destId="{0BA93890-4490-4EA9-9721-FE1AE21C200F}" srcOrd="0" destOrd="0" presId="urn:microsoft.com/office/officeart/2008/layout/LinedList"/>
    <dgm:cxn modelId="{515381C8-D068-4537-8977-56FB898A226D}" type="presParOf" srcId="{FAA47E90-A70D-4CDE-9521-DD396E0423D2}" destId="{F509BEDB-A1BE-4DCA-BC0F-30A75B42C6F0}" srcOrd="1" destOrd="0" presId="urn:microsoft.com/office/officeart/2008/layout/LinedList"/>
    <dgm:cxn modelId="{5F0453DB-E640-4059-9F0C-0D3EDB1DA4E0}" type="presParOf" srcId="{FAA47E90-A70D-4CDE-9521-DD396E0423D2}" destId="{99425709-7979-47B0-8B5A-2A28DD61166D}" srcOrd="2" destOrd="0" presId="urn:microsoft.com/office/officeart/2008/layout/LinedList"/>
    <dgm:cxn modelId="{F27E7C49-89D4-475D-93C2-3E9A44B17D07}" type="presParOf" srcId="{6C9D6A28-9B41-497A-BC62-062AD56F13C5}" destId="{C5A65E00-49B7-409B-97B0-D7CA1240FD13}" srcOrd="17" destOrd="0" presId="urn:microsoft.com/office/officeart/2008/layout/LinedList"/>
    <dgm:cxn modelId="{C0048D64-9CCD-4E6D-B32D-E916CE5D5244}" type="presParOf" srcId="{6C9D6A28-9B41-497A-BC62-062AD56F13C5}" destId="{9022A6D7-D9F4-4DE7-ADA6-2E2E6674A137}" srcOrd="18"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7DAF6CC-C33E-4B35-B1E8-4FAAED600863}"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AB2DF70E-137C-4253-A69B-68AB225364FF}">
      <dgm:prSet custT="1">
        <dgm:style>
          <a:lnRef idx="0">
            <a:schemeClr val="accent3"/>
          </a:lnRef>
          <a:fillRef idx="3">
            <a:schemeClr val="accent3"/>
          </a:fillRef>
          <a:effectRef idx="3">
            <a:schemeClr val="accent3"/>
          </a:effectRef>
          <a:fontRef idx="minor">
            <a:schemeClr val="lt1"/>
          </a:fontRef>
        </dgm:style>
      </dgm:prSet>
      <dgm:spPr>
        <a:ln/>
      </dgm:spPr>
      <dgm:t>
        <a:bodyPr/>
        <a:lstStyle/>
        <a:p>
          <a:pPr algn="l"/>
          <a:r>
            <a:rPr lang="en-US" sz="2400" b="0" i="0" u="none" dirty="0" smtClean="0"/>
            <a:t>Social network analysis is somewhat akin to an "organizational x-ray." Early uses were in investigations of leadership networks to sustain and strengthen their relationships within and across groups, organizations, and related systems. (Applications have also been found in areas as diverse as psychology and health.)</a:t>
          </a:r>
        </a:p>
      </dgm:t>
    </dgm:pt>
    <dgm:pt modelId="{A9E0A018-EF0A-4516-922D-431F9CEE8142}" type="parTrans" cxnId="{C35EA86E-63DF-4208-8B5B-7BE2FFB8FE44}">
      <dgm:prSet/>
      <dgm:spPr/>
      <dgm:t>
        <a:bodyPr/>
        <a:lstStyle/>
        <a:p>
          <a:pPr algn="l"/>
          <a:endParaRPr lang="en-US"/>
        </a:p>
      </dgm:t>
    </dgm:pt>
    <dgm:pt modelId="{4E770001-E425-43F0-852E-8B8E3BDA7121}" type="sibTrans" cxnId="{C35EA86E-63DF-4208-8B5B-7BE2FFB8FE44}">
      <dgm:prSet/>
      <dgm:spPr/>
      <dgm:t>
        <a:bodyPr/>
        <a:lstStyle/>
        <a:p>
          <a:pPr algn="l"/>
          <a:endParaRPr lang="en-US"/>
        </a:p>
      </dgm:t>
    </dgm:pt>
    <dgm:pt modelId="{D57E112A-3F74-4947-A347-92E01D586405}" type="pres">
      <dgm:prSet presAssocID="{B7DAF6CC-C33E-4B35-B1E8-4FAAED600863}" presName="Name0" presStyleCnt="0">
        <dgm:presLayoutVars>
          <dgm:dir/>
          <dgm:resizeHandles val="exact"/>
        </dgm:presLayoutVars>
      </dgm:prSet>
      <dgm:spPr/>
      <dgm:t>
        <a:bodyPr/>
        <a:lstStyle/>
        <a:p>
          <a:endParaRPr lang="en-US"/>
        </a:p>
      </dgm:t>
    </dgm:pt>
    <dgm:pt modelId="{458C278D-FA76-4AF4-B41E-4A84F18739A7}" type="pres">
      <dgm:prSet presAssocID="{B7DAF6CC-C33E-4B35-B1E8-4FAAED600863}" presName="fgShape" presStyleLbl="fgShp" presStyleIdx="0" presStyleCnt="1">
        <dgm:style>
          <a:lnRef idx="0">
            <a:schemeClr val="accent4"/>
          </a:lnRef>
          <a:fillRef idx="3">
            <a:schemeClr val="accent4"/>
          </a:fillRef>
          <a:effectRef idx="3">
            <a:schemeClr val="accent4"/>
          </a:effectRef>
          <a:fontRef idx="minor">
            <a:schemeClr val="lt1"/>
          </a:fontRef>
        </dgm:style>
      </dgm:prSet>
      <dgm:spPr/>
      <dgm:t>
        <a:bodyPr/>
        <a:lstStyle/>
        <a:p>
          <a:endParaRPr lang="en-US"/>
        </a:p>
      </dgm:t>
    </dgm:pt>
    <dgm:pt modelId="{D4CC1061-2192-441A-94C9-693A31DC408A}" type="pres">
      <dgm:prSet presAssocID="{B7DAF6CC-C33E-4B35-B1E8-4FAAED600863}" presName="linComp" presStyleCnt="0"/>
      <dgm:spPr/>
    </dgm:pt>
    <dgm:pt modelId="{C96E9510-5025-492E-8B3F-B3F58612EC06}" type="pres">
      <dgm:prSet presAssocID="{AB2DF70E-137C-4253-A69B-68AB225364FF}" presName="compNode" presStyleCnt="0"/>
      <dgm:spPr/>
    </dgm:pt>
    <dgm:pt modelId="{FC674458-CAB6-479A-9E9D-238B0E9FEA33}" type="pres">
      <dgm:prSet presAssocID="{AB2DF70E-137C-4253-A69B-68AB225364FF}" presName="bkgdShape" presStyleLbl="node1" presStyleIdx="0" presStyleCnt="1"/>
      <dgm:spPr>
        <a:prstGeom prst="rect">
          <a:avLst/>
        </a:prstGeom>
      </dgm:spPr>
      <dgm:t>
        <a:bodyPr/>
        <a:lstStyle/>
        <a:p>
          <a:endParaRPr lang="en-US"/>
        </a:p>
      </dgm:t>
    </dgm:pt>
    <dgm:pt modelId="{32715E6A-B90C-478B-94F6-F7BD959E8AC1}" type="pres">
      <dgm:prSet presAssocID="{AB2DF70E-137C-4253-A69B-68AB225364FF}" presName="nodeTx" presStyleLbl="node1" presStyleIdx="0" presStyleCnt="1">
        <dgm:presLayoutVars>
          <dgm:bulletEnabled val="1"/>
        </dgm:presLayoutVars>
      </dgm:prSet>
      <dgm:spPr/>
      <dgm:t>
        <a:bodyPr/>
        <a:lstStyle/>
        <a:p>
          <a:endParaRPr lang="en-US"/>
        </a:p>
      </dgm:t>
    </dgm:pt>
    <dgm:pt modelId="{6B4A65E7-B60E-42EF-AB09-9BED10506A76}" type="pres">
      <dgm:prSet presAssocID="{AB2DF70E-137C-4253-A69B-68AB225364FF}" presName="invisiNode" presStyleLbl="node1" presStyleIdx="0" presStyleCnt="1"/>
      <dgm:spPr/>
    </dgm:pt>
    <dgm:pt modelId="{988A01E7-257C-4CC2-ADE6-2052849161F6}" type="pres">
      <dgm:prSet presAssocID="{AB2DF70E-137C-4253-A69B-68AB225364FF}" presName="imagNode" presStyleLbl="fgImgPlace1" presStyleIdx="0" presStyleCnt="1"/>
      <dgm:spPr>
        <a:blipFill rotWithShape="1">
          <a:blip xmlns:r="http://schemas.openxmlformats.org/officeDocument/2006/relationships" r:embed="rId1">
            <a:duotone>
              <a:schemeClr val="accent4">
                <a:shade val="45000"/>
                <a:satMod val="135000"/>
              </a:schemeClr>
              <a:prstClr val="white"/>
            </a:duotone>
          </a:blip>
          <a:stretch>
            <a:fillRect/>
          </a:stretch>
        </a:blipFill>
      </dgm:spPr>
      <dgm:t>
        <a:bodyPr/>
        <a:lstStyle/>
        <a:p>
          <a:endParaRPr lang="en-US"/>
        </a:p>
      </dgm:t>
    </dgm:pt>
  </dgm:ptLst>
  <dgm:cxnLst>
    <dgm:cxn modelId="{271221BF-FA1D-4B17-B855-616BD36BE33B}" type="presOf" srcId="{AB2DF70E-137C-4253-A69B-68AB225364FF}" destId="{FC674458-CAB6-479A-9E9D-238B0E9FEA33}" srcOrd="0" destOrd="0" presId="urn:microsoft.com/office/officeart/2005/8/layout/hList7"/>
    <dgm:cxn modelId="{C35EA86E-63DF-4208-8B5B-7BE2FFB8FE44}" srcId="{B7DAF6CC-C33E-4B35-B1E8-4FAAED600863}" destId="{AB2DF70E-137C-4253-A69B-68AB225364FF}" srcOrd="0" destOrd="0" parTransId="{A9E0A018-EF0A-4516-922D-431F9CEE8142}" sibTransId="{4E770001-E425-43F0-852E-8B8E3BDA7121}"/>
    <dgm:cxn modelId="{407FF3AF-F57F-4584-AA7E-74311DA39436}" type="presOf" srcId="{B7DAF6CC-C33E-4B35-B1E8-4FAAED600863}" destId="{D57E112A-3F74-4947-A347-92E01D586405}" srcOrd="0" destOrd="0" presId="urn:microsoft.com/office/officeart/2005/8/layout/hList7"/>
    <dgm:cxn modelId="{B61D5B77-8EED-4B9F-8666-F59CD1612CE3}" type="presOf" srcId="{AB2DF70E-137C-4253-A69B-68AB225364FF}" destId="{32715E6A-B90C-478B-94F6-F7BD959E8AC1}" srcOrd="1" destOrd="0" presId="urn:microsoft.com/office/officeart/2005/8/layout/hList7"/>
    <dgm:cxn modelId="{9D73DC82-C83F-4714-9423-46689B14D00E}" type="presParOf" srcId="{D57E112A-3F74-4947-A347-92E01D586405}" destId="{458C278D-FA76-4AF4-B41E-4A84F18739A7}" srcOrd="0" destOrd="0" presId="urn:microsoft.com/office/officeart/2005/8/layout/hList7"/>
    <dgm:cxn modelId="{F1D2A4C8-B16F-4E7B-A7B7-54B509A03B00}" type="presParOf" srcId="{D57E112A-3F74-4947-A347-92E01D586405}" destId="{D4CC1061-2192-441A-94C9-693A31DC408A}" srcOrd="1" destOrd="0" presId="urn:microsoft.com/office/officeart/2005/8/layout/hList7"/>
    <dgm:cxn modelId="{CF3AF0F0-DF41-4549-96EB-49C2826A4D6D}" type="presParOf" srcId="{D4CC1061-2192-441A-94C9-693A31DC408A}" destId="{C96E9510-5025-492E-8B3F-B3F58612EC06}" srcOrd="0" destOrd="0" presId="urn:microsoft.com/office/officeart/2005/8/layout/hList7"/>
    <dgm:cxn modelId="{255FB4EB-F4F1-45F7-9B36-AF2DA3C16956}" type="presParOf" srcId="{C96E9510-5025-492E-8B3F-B3F58612EC06}" destId="{FC674458-CAB6-479A-9E9D-238B0E9FEA33}" srcOrd="0" destOrd="0" presId="urn:microsoft.com/office/officeart/2005/8/layout/hList7"/>
    <dgm:cxn modelId="{5EDEF1CC-6544-4AAD-B707-2F8451BB594C}" type="presParOf" srcId="{C96E9510-5025-492E-8B3F-B3F58612EC06}" destId="{32715E6A-B90C-478B-94F6-F7BD959E8AC1}" srcOrd="1" destOrd="0" presId="urn:microsoft.com/office/officeart/2005/8/layout/hList7"/>
    <dgm:cxn modelId="{C2B906D8-68C6-412E-94A7-50CB3DEB64FB}" type="presParOf" srcId="{C96E9510-5025-492E-8B3F-B3F58612EC06}" destId="{6B4A65E7-B60E-42EF-AB09-9BED10506A76}" srcOrd="2" destOrd="0" presId="urn:microsoft.com/office/officeart/2005/8/layout/hList7"/>
    <dgm:cxn modelId="{8D25A764-DD6D-492E-BA07-F6A25C441432}" type="presParOf" srcId="{C96E9510-5025-492E-8B3F-B3F58612EC06}" destId="{988A01E7-257C-4CC2-ADE6-2052849161F6}"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62B51-FD12-4B45-BC04-CD87E9E37D98}">
      <dsp:nvSpPr>
        <dsp:cNvPr id="0" name=""/>
        <dsp:cNvSpPr/>
      </dsp:nvSpPr>
      <dsp:spPr>
        <a:xfrm>
          <a:off x="0" y="827245"/>
          <a:ext cx="8229600" cy="1134000"/>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EC30FF81-3DFB-4634-833D-0136AC853F02}">
      <dsp:nvSpPr>
        <dsp:cNvPr id="0" name=""/>
        <dsp:cNvSpPr/>
      </dsp:nvSpPr>
      <dsp:spPr>
        <a:xfrm>
          <a:off x="357232" y="7728"/>
          <a:ext cx="7866766" cy="1483716"/>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0" i="0" kern="1200" dirty="0" smtClean="0"/>
            <a:t>The information revolution has given birth to new economies structured around flows of data, information, and knowledge. In parallel, social networks have grown stronger as forms of human activity.</a:t>
          </a:r>
        </a:p>
      </dsp:txBody>
      <dsp:txXfrm>
        <a:off x="357232" y="7728"/>
        <a:ext cx="7866766" cy="1483716"/>
      </dsp:txXfrm>
    </dsp:sp>
    <dsp:sp modelId="{176C7959-D846-4D9A-BD3A-4E5C1D249C6C}">
      <dsp:nvSpPr>
        <dsp:cNvPr id="0" name=""/>
        <dsp:cNvSpPr/>
      </dsp:nvSpPr>
      <dsp:spPr>
        <a:xfrm>
          <a:off x="0" y="3814319"/>
          <a:ext cx="8229600" cy="1134000"/>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FBEB003D-5930-4C03-A440-4EEFE6C9E43A}">
      <dsp:nvSpPr>
        <dsp:cNvPr id="0" name=""/>
        <dsp:cNvSpPr/>
      </dsp:nvSpPr>
      <dsp:spPr>
        <a:xfrm>
          <a:off x="357232" y="2204245"/>
          <a:ext cx="7866766" cy="2274273"/>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Information and communication technologies—especially social media—explain much but not all. Other catalysts of social networks include globalization; the emergence of the third sector, viz., civil and nongovernment organizations; recognition of the importance of social capital; and interest in knowledge management and organizational learning.</a:t>
          </a:r>
          <a:endParaRPr lang="en-US" sz="2400" b="0" i="0" kern="1200" dirty="0" smtClean="0"/>
        </a:p>
      </dsp:txBody>
      <dsp:txXfrm>
        <a:off x="357232" y="2204245"/>
        <a:ext cx="7866766" cy="227427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6DE06-2232-4968-A449-D1E23AFDEAD6}">
      <dsp:nvSpPr>
        <dsp:cNvPr id="0" name=""/>
        <dsp:cNvSpPr/>
      </dsp:nvSpPr>
      <dsp:spPr>
        <a:xfrm rot="10800000">
          <a:off x="1390277" y="2416"/>
          <a:ext cx="6839322" cy="4951215"/>
        </a:xfrm>
        <a:prstGeom prst="homePlat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213349" tIns="91440" rIns="170688" bIns="91440" numCol="1" spcCol="1270" anchor="ctr" anchorCtr="0">
          <a:noAutofit/>
        </a:bodyPr>
        <a:lstStyle/>
        <a:p>
          <a:pPr lvl="0" algn="l" defTabSz="1066800">
            <a:lnSpc>
              <a:spcPct val="90000"/>
            </a:lnSpc>
            <a:spcBef>
              <a:spcPct val="0"/>
            </a:spcBef>
            <a:spcAft>
              <a:spcPct val="35000"/>
            </a:spcAft>
          </a:pPr>
          <a:r>
            <a:rPr lang="en-US" sz="2400" b="0" i="0" u="none" kern="1200" dirty="0" smtClean="0"/>
            <a:t>With the rise of Facebook, Google +, LinkedIn, Twitter, etc., interest has grown in social network analysis of electronic communications. Most likely, social network analysis is set to emerge as a key technique in modern sociology.</a:t>
          </a:r>
        </a:p>
      </dsp:txBody>
      <dsp:txXfrm rot="10800000">
        <a:off x="2628081" y="2416"/>
        <a:ext cx="5601518" cy="4951215"/>
      </dsp:txXfrm>
    </dsp:sp>
    <dsp:sp modelId="{48603D70-15AA-46D0-87C9-736A604BE58F}">
      <dsp:nvSpPr>
        <dsp:cNvPr id="0" name=""/>
        <dsp:cNvSpPr/>
      </dsp:nvSpPr>
      <dsp:spPr>
        <a:xfrm>
          <a:off x="0" y="649218"/>
          <a:ext cx="3657610" cy="3657610"/>
        </a:xfrm>
        <a:prstGeom prst="ellipse">
          <a:avLst/>
        </a:prstGeom>
        <a:blipFill>
          <a:blip xmlns:r="http://schemas.openxmlformats.org/officeDocument/2006/relationships" r:embed="rId1"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800F8-B121-482D-A7B2-AE99EBAC5E48}">
      <dsp:nvSpPr>
        <dsp:cNvPr id="0" name=""/>
        <dsp:cNvSpPr/>
      </dsp:nvSpPr>
      <dsp:spPr>
        <a:xfrm>
          <a:off x="2062027" y="793"/>
          <a:ext cx="6167572" cy="2240539"/>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i="0" kern="1200" dirty="0" smtClean="0"/>
            <a:t>Social networks are nodes of individuals, groups, organizations, and related systems that tie in interdependencies, viz., shared values, visions, and ideas; social contacts; kinship; financial exchanges; trade; membership in organizations; participation in events, etc.</a:t>
          </a:r>
        </a:p>
      </dsp:txBody>
      <dsp:txXfrm>
        <a:off x="2062027" y="793"/>
        <a:ext cx="6167572" cy="2240539"/>
      </dsp:txXfrm>
    </dsp:sp>
    <dsp:sp modelId="{8158DDFC-A8D2-47A8-AE61-6FF220411577}">
      <dsp:nvSpPr>
        <dsp:cNvPr id="0" name=""/>
        <dsp:cNvSpPr/>
      </dsp:nvSpPr>
      <dsp:spPr>
        <a:xfrm>
          <a:off x="275705" y="328181"/>
          <a:ext cx="1573211" cy="1585764"/>
        </a:xfrm>
        <a:prstGeom prst="rect">
          <a:avLst/>
        </a:prstGeom>
        <a:blipFill rotWithShape="1">
          <a:blip xmlns:r="http://schemas.openxmlformats.org/officeDocument/2006/relationships" r:embed="rId1">
            <a:duotone>
              <a:schemeClr val="accent4">
                <a:shade val="45000"/>
                <a:satMod val="135000"/>
              </a:schemeClr>
              <a:prstClr val="white"/>
            </a:duotone>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E308E2-8C05-44CB-9139-41319E1D241F}">
      <dsp:nvSpPr>
        <dsp:cNvPr id="0" name=""/>
        <dsp:cNvSpPr/>
      </dsp:nvSpPr>
      <dsp:spPr>
        <a:xfrm>
          <a:off x="0" y="2611022"/>
          <a:ext cx="6167572" cy="2344231"/>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Communities of practice are a recurrent form. Others are policy and advocacy networks; public-private policy networks; knowledge networks; etc. Functions differ too, with nodes behaving as filters, amplifiers, investors and providers, </a:t>
          </a:r>
          <a:r>
            <a:rPr lang="en-US" sz="2400" kern="1200" dirty="0" err="1" smtClean="0">
              <a:solidFill>
                <a:schemeClr val="bg1"/>
              </a:solidFill>
            </a:rPr>
            <a:t>convenors</a:t>
          </a:r>
          <a:r>
            <a:rPr lang="en-US" sz="2400" kern="1200" dirty="0" smtClean="0">
              <a:solidFill>
                <a:schemeClr val="bg1"/>
              </a:solidFill>
            </a:rPr>
            <a:t>, community builders, and/or facilitators.</a:t>
          </a:r>
        </a:p>
      </dsp:txBody>
      <dsp:txXfrm>
        <a:off x="0" y="2611022"/>
        <a:ext cx="6167572" cy="2344231"/>
      </dsp:txXfrm>
    </dsp:sp>
    <dsp:sp modelId="{A90D868D-4B30-40D3-AE2A-E225013C657B}">
      <dsp:nvSpPr>
        <dsp:cNvPr id="0" name=""/>
        <dsp:cNvSpPr/>
      </dsp:nvSpPr>
      <dsp:spPr>
        <a:xfrm>
          <a:off x="6380682" y="2990256"/>
          <a:ext cx="1573211" cy="1585764"/>
        </a:xfrm>
        <a:prstGeom prst="rect">
          <a:avLst/>
        </a:prstGeom>
        <a:blipFill rotWithShape="1">
          <a:blip xmlns:r="http://schemas.openxmlformats.org/officeDocument/2006/relationships" r:embed="rId2">
            <a:duotone>
              <a:schemeClr val="accent4">
                <a:shade val="45000"/>
                <a:satMod val="135000"/>
              </a:schemeClr>
              <a:prstClr val="white"/>
            </a:duotone>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402C2-16E6-4FAD-97CF-EE4F860BB497}">
      <dsp:nvSpPr>
        <dsp:cNvPr id="0" name=""/>
        <dsp:cNvSpPr/>
      </dsp:nvSpPr>
      <dsp:spPr>
        <a:xfrm>
          <a:off x="0" y="2991237"/>
          <a:ext cx="8229600" cy="1962575"/>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When they succeed, social networks influence larger social processes by accessing diverse forms of capital as well as the information and knowledge content of these.</a:t>
          </a:r>
        </a:p>
      </dsp:txBody>
      <dsp:txXfrm>
        <a:off x="0" y="2991237"/>
        <a:ext cx="8229600" cy="1962575"/>
      </dsp:txXfrm>
    </dsp:sp>
    <dsp:sp modelId="{23487D61-3A7E-4E65-ACCC-3840E022F49C}">
      <dsp:nvSpPr>
        <dsp:cNvPr id="0" name=""/>
        <dsp:cNvSpPr/>
      </dsp:nvSpPr>
      <dsp:spPr>
        <a:xfrm rot="10800000">
          <a:off x="0" y="2234"/>
          <a:ext cx="8229600" cy="3018441"/>
        </a:xfrm>
        <a:prstGeom prst="upArrowCallou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b="0" i="0" kern="1200" dirty="0" smtClean="0">
              <a:solidFill>
                <a:schemeClr val="bg1"/>
              </a:solidFill>
            </a:rPr>
            <a:t>Networked organizations enjoy unifying purposes and clear coordination structures; consensus (born of shared interests); strength in numbers; representativeness; multiple, interactive communications (spanning horizontal and vertical dimensions); and dynamism and creativity (from rich communications).</a:t>
          </a:r>
        </a:p>
      </dsp:txBody>
      <dsp:txXfrm rot="10800000">
        <a:off x="0" y="2234"/>
        <a:ext cx="8229600" cy="19612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23367-E822-4F08-B23A-D4BD1ACA71DA}">
      <dsp:nvSpPr>
        <dsp:cNvPr id="0" name=""/>
        <dsp:cNvSpPr/>
      </dsp:nvSpPr>
      <dsp:spPr>
        <a:xfrm>
          <a:off x="0" y="-8742"/>
          <a:ext cx="4937760" cy="4616114"/>
        </a:xfrm>
        <a:prstGeom prst="pie">
          <a:avLst>
            <a:gd name="adj1" fmla="val 5400000"/>
            <a:gd name="adj2" fmla="val 1620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EBB47474-E070-4FE0-9608-06D3AB6786E0}">
      <dsp:nvSpPr>
        <dsp:cNvPr id="0" name=""/>
        <dsp:cNvSpPr/>
      </dsp:nvSpPr>
      <dsp:spPr>
        <a:xfrm>
          <a:off x="2468880" y="-8742"/>
          <a:ext cx="5760719" cy="4937760"/>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i="0" kern="1200" dirty="0" smtClean="0">
              <a:solidFill>
                <a:schemeClr val="bg1"/>
              </a:solidFill>
            </a:rPr>
            <a:t>Social network analysis focuses on the structure of relationships among a set of actors.</a:t>
          </a:r>
        </a:p>
      </dsp:txBody>
      <dsp:txXfrm>
        <a:off x="2468880" y="-8742"/>
        <a:ext cx="5760719" cy="2345436"/>
      </dsp:txXfrm>
    </dsp:sp>
    <dsp:sp modelId="{B6AE580E-CEEF-472D-9664-D05F0D7DF0D4}">
      <dsp:nvSpPr>
        <dsp:cNvPr id="0" name=""/>
        <dsp:cNvSpPr/>
      </dsp:nvSpPr>
      <dsp:spPr>
        <a:xfrm>
          <a:off x="1296162" y="2054033"/>
          <a:ext cx="2345436" cy="2910756"/>
        </a:xfrm>
        <a:prstGeom prst="pie">
          <a:avLst>
            <a:gd name="adj1" fmla="val 5400000"/>
            <a:gd name="adj2" fmla="val 1620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05BB67B7-1E61-47F1-9B5C-6B11F0D21AA1}">
      <dsp:nvSpPr>
        <dsp:cNvPr id="0" name=""/>
        <dsp:cNvSpPr/>
      </dsp:nvSpPr>
      <dsp:spPr>
        <a:xfrm>
          <a:off x="2468880" y="2054033"/>
          <a:ext cx="5760719" cy="2910756"/>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i="0" kern="1200" dirty="0" smtClean="0">
              <a:solidFill>
                <a:schemeClr val="bg1"/>
              </a:solidFill>
            </a:rPr>
            <a:t>Social network analysis maps and measures formal and informal relationships to identify what facilitates or impedes the information and knowledge flows that bind interacting units, viz., who knows whom and who shares what information and knowledge with whom through what media.</a:t>
          </a:r>
        </a:p>
      </dsp:txBody>
      <dsp:txXfrm>
        <a:off x="2468880" y="2054033"/>
        <a:ext cx="5760719" cy="29107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A92FE-B5A0-47E0-BC63-07E4E8EC61AB}">
      <dsp:nvSpPr>
        <dsp:cNvPr id="0" name=""/>
        <dsp:cNvSpPr/>
      </dsp:nvSpPr>
      <dsp:spPr>
        <a:xfrm>
          <a:off x="5110" y="6147"/>
          <a:ext cx="8219378" cy="4943752"/>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0" i="0" u="none" kern="1200" dirty="0" smtClean="0"/>
            <a:t>The results of social network analysis can be used to:</a:t>
          </a:r>
          <a:endParaRPr lang="en-US" sz="2400" b="0" i="0" kern="1200" dirty="0" smtClean="0">
            <a:solidFill>
              <a:schemeClr val="bg1"/>
            </a:solidFill>
          </a:endParaRPr>
        </a:p>
        <a:p>
          <a:pPr marL="228600" lvl="1" indent="-228600" algn="l" defTabSz="977900">
            <a:lnSpc>
              <a:spcPct val="90000"/>
            </a:lnSpc>
            <a:spcBef>
              <a:spcPct val="0"/>
            </a:spcBef>
            <a:spcAft>
              <a:spcPct val="15000"/>
            </a:spcAft>
            <a:buChar char="••"/>
          </a:pPr>
          <a:r>
            <a:rPr lang="en-US" sz="2200" b="0" i="0" u="none" kern="1200" dirty="0" smtClean="0"/>
            <a:t>Identify individuals, teams, and units who play central roles.</a:t>
          </a:r>
          <a:endParaRPr lang="en-US" sz="2200" b="0" i="0" kern="1200" dirty="0" smtClean="0">
            <a:solidFill>
              <a:schemeClr val="bg1"/>
            </a:solidFill>
          </a:endParaRPr>
        </a:p>
        <a:p>
          <a:pPr marL="228600" lvl="1" indent="-228600" algn="l" defTabSz="977900">
            <a:lnSpc>
              <a:spcPct val="90000"/>
            </a:lnSpc>
            <a:spcBef>
              <a:spcPct val="0"/>
            </a:spcBef>
            <a:spcAft>
              <a:spcPct val="15000"/>
            </a:spcAft>
            <a:buChar char="••"/>
          </a:pPr>
          <a:r>
            <a:rPr lang="en-US" sz="2200" b="0" i="0" u="none" kern="1200" dirty="0" smtClean="0"/>
            <a:t>Discern information breakdowns, bottlenecks, structural holes, as well as isolated individuals, teams, and units.</a:t>
          </a:r>
          <a:endParaRPr lang="en-US" sz="2200" b="0" i="0" kern="1200" dirty="0" smtClean="0">
            <a:solidFill>
              <a:schemeClr val="bg1"/>
            </a:solidFill>
          </a:endParaRPr>
        </a:p>
        <a:p>
          <a:pPr marL="228600" lvl="1" indent="-228600" algn="l" defTabSz="977900">
            <a:lnSpc>
              <a:spcPct val="90000"/>
            </a:lnSpc>
            <a:spcBef>
              <a:spcPct val="0"/>
            </a:spcBef>
            <a:spcAft>
              <a:spcPct val="15000"/>
            </a:spcAft>
            <a:buChar char="••"/>
          </a:pPr>
          <a:r>
            <a:rPr lang="en-US" sz="2200" b="0" i="0" u="none" kern="1200" dirty="0" smtClean="0"/>
            <a:t>Make out opportunities to accelerate knowledge flows across functional and organizational boundaries.</a:t>
          </a:r>
          <a:endParaRPr lang="en-US" sz="2200" b="0" i="0" kern="1200" dirty="0" smtClean="0">
            <a:solidFill>
              <a:schemeClr val="bg1"/>
            </a:solidFill>
          </a:endParaRPr>
        </a:p>
        <a:p>
          <a:pPr marL="228600" lvl="1" indent="-228600" algn="l" defTabSz="977900">
            <a:lnSpc>
              <a:spcPct val="90000"/>
            </a:lnSpc>
            <a:spcBef>
              <a:spcPct val="0"/>
            </a:spcBef>
            <a:spcAft>
              <a:spcPct val="15000"/>
            </a:spcAft>
            <a:buChar char="••"/>
          </a:pPr>
          <a:r>
            <a:rPr lang="en-US" sz="2200" b="0" i="0" u="none" kern="1200" dirty="0" smtClean="0"/>
            <a:t>Strengthen the efficiency and effectiveness of existing, formal communication channels.</a:t>
          </a:r>
          <a:endParaRPr lang="en-US" sz="2200" b="0" i="0" kern="1200" dirty="0" smtClean="0">
            <a:solidFill>
              <a:schemeClr val="bg1"/>
            </a:solidFill>
          </a:endParaRPr>
        </a:p>
        <a:p>
          <a:pPr marL="228600" lvl="1" indent="-228600" algn="l" defTabSz="977900">
            <a:lnSpc>
              <a:spcPct val="90000"/>
            </a:lnSpc>
            <a:spcBef>
              <a:spcPct val="0"/>
            </a:spcBef>
            <a:spcAft>
              <a:spcPct val="15000"/>
            </a:spcAft>
            <a:buChar char="••"/>
          </a:pPr>
          <a:r>
            <a:rPr lang="en-US" sz="2200" b="0" i="0" u="none" kern="1200" dirty="0" smtClean="0"/>
            <a:t>Raise awareness of and reflection on the importance of informal networks and ways to enhance their organizational performance.</a:t>
          </a:r>
          <a:endParaRPr lang="en-US" sz="2200" b="0" i="0" kern="1200" dirty="0" smtClean="0">
            <a:solidFill>
              <a:schemeClr val="bg1"/>
            </a:solidFill>
          </a:endParaRPr>
        </a:p>
        <a:p>
          <a:pPr marL="228600" lvl="1" indent="-228600" algn="l" defTabSz="977900">
            <a:lnSpc>
              <a:spcPct val="90000"/>
            </a:lnSpc>
            <a:spcBef>
              <a:spcPct val="0"/>
            </a:spcBef>
            <a:spcAft>
              <a:spcPct val="15000"/>
            </a:spcAft>
            <a:buChar char="••"/>
          </a:pPr>
          <a:r>
            <a:rPr lang="en-US" sz="2200" b="0" i="0" u="none" kern="1200" dirty="0" smtClean="0"/>
            <a:t>Leverage peer support.</a:t>
          </a:r>
          <a:endParaRPr lang="en-US" sz="2200" b="0" i="0" kern="1200" dirty="0" smtClean="0">
            <a:solidFill>
              <a:schemeClr val="bg1"/>
            </a:solidFill>
          </a:endParaRPr>
        </a:p>
        <a:p>
          <a:pPr marL="228600" lvl="1" indent="-228600" algn="l" defTabSz="977900">
            <a:lnSpc>
              <a:spcPct val="90000"/>
            </a:lnSpc>
            <a:spcBef>
              <a:spcPct val="0"/>
            </a:spcBef>
            <a:spcAft>
              <a:spcPct val="15000"/>
            </a:spcAft>
            <a:buChar char="••"/>
          </a:pPr>
          <a:r>
            <a:rPr lang="en-US" sz="2200" b="0" i="0" u="none" kern="1200" dirty="0" smtClean="0"/>
            <a:t>Improve innovation and learning.</a:t>
          </a:r>
          <a:endParaRPr lang="en-US" sz="2200" b="0" i="0" kern="1200" dirty="0" smtClean="0">
            <a:solidFill>
              <a:schemeClr val="bg1"/>
            </a:solidFill>
          </a:endParaRPr>
        </a:p>
        <a:p>
          <a:pPr marL="228600" lvl="1" indent="-228600" algn="l" defTabSz="977900">
            <a:lnSpc>
              <a:spcPct val="90000"/>
            </a:lnSpc>
            <a:spcBef>
              <a:spcPct val="0"/>
            </a:spcBef>
            <a:spcAft>
              <a:spcPct val="15000"/>
            </a:spcAft>
            <a:buChar char="••"/>
          </a:pPr>
          <a:r>
            <a:rPr lang="en-US" sz="2200" b="0" i="0" u="none" kern="1200" dirty="0" smtClean="0"/>
            <a:t>Refine strategies.</a:t>
          </a:r>
          <a:endParaRPr lang="en-US" sz="2200" b="0" i="0" kern="1200" dirty="0" smtClean="0">
            <a:solidFill>
              <a:schemeClr val="bg1"/>
            </a:solidFill>
          </a:endParaRPr>
        </a:p>
      </dsp:txBody>
      <dsp:txXfrm>
        <a:off x="5110" y="6147"/>
        <a:ext cx="8219378" cy="49437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3C2DD-F67F-4279-8A45-CBF5BBDDD6D5}">
      <dsp:nvSpPr>
        <dsp:cNvPr id="0" name=""/>
        <dsp:cNvSpPr/>
      </dsp:nvSpPr>
      <dsp:spPr>
        <a:xfrm rot="16200000">
          <a:off x="-492854" y="496972"/>
          <a:ext cx="4956048" cy="3962102"/>
        </a:xfrm>
        <a:prstGeom prst="flowChartManualOperati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52400" tIns="0" rIns="152400" bIns="0" numCol="1" spcCol="1270" anchor="ctr" anchorCtr="0">
          <a:noAutofit/>
        </a:bodyPr>
        <a:lstStyle/>
        <a:p>
          <a:pPr lvl="0" algn="l" defTabSz="1066800">
            <a:lnSpc>
              <a:spcPct val="90000"/>
            </a:lnSpc>
            <a:spcBef>
              <a:spcPct val="0"/>
            </a:spcBef>
            <a:spcAft>
              <a:spcPct val="35000"/>
            </a:spcAft>
          </a:pPr>
          <a:r>
            <a:rPr lang="en-US" sz="2400" b="0" i="0" u="none" kern="1200" dirty="0" smtClean="0"/>
            <a:t>Typically, social network analysis relies on questionnaires and interviews to gather information about the relationships within a defined set of actors. The responses gathered are then mapped.</a:t>
          </a:r>
          <a:endParaRPr lang="en-US" sz="2400" b="0" i="0" kern="1200" dirty="0" smtClean="0">
            <a:solidFill>
              <a:schemeClr val="bg1"/>
            </a:solidFill>
          </a:endParaRPr>
        </a:p>
      </dsp:txBody>
      <dsp:txXfrm rot="5400000">
        <a:off x="4119" y="991209"/>
        <a:ext cx="3962102" cy="2973628"/>
      </dsp:txXfrm>
    </dsp:sp>
    <dsp:sp modelId="{1BE2EBCC-7C50-4455-8B75-D09B6EB694DA}">
      <dsp:nvSpPr>
        <dsp:cNvPr id="0" name=""/>
        <dsp:cNvSpPr/>
      </dsp:nvSpPr>
      <dsp:spPr>
        <a:xfrm rot="16200000">
          <a:off x="3766406" y="496972"/>
          <a:ext cx="4956048" cy="3962102"/>
        </a:xfrm>
        <a:prstGeom prst="flowChartManualOperati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52400" tIns="0" rIns="152400" bIns="0" numCol="1" spcCol="1270" anchor="ctr" anchorCtr="0">
          <a:noAutofit/>
        </a:bodyPr>
        <a:lstStyle/>
        <a:p>
          <a:pPr lvl="0" algn="l" defTabSz="1066800">
            <a:lnSpc>
              <a:spcPct val="90000"/>
            </a:lnSpc>
            <a:spcBef>
              <a:spcPct val="0"/>
            </a:spcBef>
            <a:spcAft>
              <a:spcPct val="35000"/>
            </a:spcAft>
          </a:pPr>
          <a:r>
            <a:rPr lang="en-US" sz="2400" b="0" i="0" u="none" kern="1200" dirty="0" smtClean="0"/>
            <a:t>The data gathering and analysis process provides baseline information against which one can then prioritize and plan interventions to improve knowledge flows, which may entail recasting social connections.</a:t>
          </a:r>
          <a:endParaRPr lang="en-US" sz="2400" b="0" i="0" kern="1200" dirty="0" smtClean="0">
            <a:solidFill>
              <a:schemeClr val="bg1"/>
            </a:solidFill>
          </a:endParaRPr>
        </a:p>
      </dsp:txBody>
      <dsp:txXfrm rot="5400000">
        <a:off x="4263379" y="991209"/>
        <a:ext cx="3962102" cy="29736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89B90-8E56-442D-9D26-1EC5FE98B121}">
      <dsp:nvSpPr>
        <dsp:cNvPr id="0" name=""/>
        <dsp:cNvSpPr/>
      </dsp:nvSpPr>
      <dsp:spPr>
        <a:xfrm>
          <a:off x="0" y="0"/>
          <a:ext cx="822960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5DB68F8C-80A2-45C2-89B9-90605625A687}">
      <dsp:nvSpPr>
        <dsp:cNvPr id="0" name=""/>
        <dsp:cNvSpPr/>
      </dsp:nvSpPr>
      <dsp:spPr>
        <a:xfrm>
          <a:off x="0" y="0"/>
          <a:ext cx="1850399" cy="4956048"/>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0" i="0" u="none" kern="1200" dirty="0" smtClean="0">
              <a:solidFill>
                <a:schemeClr val="bg1"/>
              </a:solidFill>
            </a:rPr>
            <a:t>1. Social network analysis typically requires investigators to:</a:t>
          </a:r>
        </a:p>
      </dsp:txBody>
      <dsp:txXfrm>
        <a:off x="0" y="0"/>
        <a:ext cx="1850399" cy="4956048"/>
      </dsp:txXfrm>
    </dsp:sp>
    <dsp:sp modelId="{CE99DC3B-9486-4CF0-ACA6-9F31D140B8BC}">
      <dsp:nvSpPr>
        <dsp:cNvPr id="0" name=""/>
        <dsp:cNvSpPr/>
      </dsp:nvSpPr>
      <dsp:spPr>
        <a:xfrm>
          <a:off x="1969986" y="44708"/>
          <a:ext cx="6258353" cy="894169"/>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Identify the network of individuals, teams, and units to be analyzed.</a:t>
          </a:r>
        </a:p>
      </dsp:txBody>
      <dsp:txXfrm>
        <a:off x="1969986" y="44708"/>
        <a:ext cx="6258353" cy="894169"/>
      </dsp:txXfrm>
    </dsp:sp>
    <dsp:sp modelId="{99AC60B1-C3D9-47A0-BF0F-A488C845DACA}">
      <dsp:nvSpPr>
        <dsp:cNvPr id="0" name=""/>
        <dsp:cNvSpPr/>
      </dsp:nvSpPr>
      <dsp:spPr>
        <a:xfrm>
          <a:off x="1850399" y="938878"/>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F970CBFB-E937-46F5-9924-CEB546442C8B}">
      <dsp:nvSpPr>
        <dsp:cNvPr id="0" name=""/>
        <dsp:cNvSpPr/>
      </dsp:nvSpPr>
      <dsp:spPr>
        <a:xfrm>
          <a:off x="1969986" y="983586"/>
          <a:ext cx="6258353" cy="1104594"/>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Gather background information, for example by interviewing senior managers and key staff to understand specific needs and issues.</a:t>
          </a:r>
        </a:p>
      </dsp:txBody>
      <dsp:txXfrm>
        <a:off x="1969986" y="983586"/>
        <a:ext cx="6258353" cy="1104594"/>
      </dsp:txXfrm>
    </dsp:sp>
    <dsp:sp modelId="{F92175DC-1CC6-42C2-B84A-7EEB75DD6548}">
      <dsp:nvSpPr>
        <dsp:cNvPr id="0" name=""/>
        <dsp:cNvSpPr/>
      </dsp:nvSpPr>
      <dsp:spPr>
        <a:xfrm>
          <a:off x="1850399" y="2088181"/>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EFB6A70A-E049-4F2C-AAC2-67022F8E0CAF}">
      <dsp:nvSpPr>
        <dsp:cNvPr id="0" name=""/>
        <dsp:cNvSpPr/>
      </dsp:nvSpPr>
      <dsp:spPr>
        <a:xfrm>
          <a:off x="1969986" y="2132890"/>
          <a:ext cx="6258353" cy="894169"/>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Define the objective and clarify the scope of the analysis, and agree on the reporting required.</a:t>
          </a:r>
        </a:p>
      </dsp:txBody>
      <dsp:txXfrm>
        <a:off x="1969986" y="2132890"/>
        <a:ext cx="6258353" cy="894169"/>
      </dsp:txXfrm>
    </dsp:sp>
    <dsp:sp modelId="{4D1A6FC6-65C4-4A39-9A71-9F1FCA9F3B27}">
      <dsp:nvSpPr>
        <dsp:cNvPr id="0" name=""/>
        <dsp:cNvSpPr/>
      </dsp:nvSpPr>
      <dsp:spPr>
        <a:xfrm>
          <a:off x="1850399" y="3027059"/>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915A0A70-1764-424A-BC55-95D6FBA6943F}">
      <dsp:nvSpPr>
        <dsp:cNvPr id="0" name=""/>
        <dsp:cNvSpPr/>
      </dsp:nvSpPr>
      <dsp:spPr>
        <a:xfrm>
          <a:off x="1969986" y="3071768"/>
          <a:ext cx="6258353" cy="894169"/>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Formulate hypotheses and questions.</a:t>
          </a:r>
        </a:p>
      </dsp:txBody>
      <dsp:txXfrm>
        <a:off x="1969986" y="3071768"/>
        <a:ext cx="6258353" cy="894169"/>
      </dsp:txXfrm>
    </dsp:sp>
    <dsp:sp modelId="{E6D28186-2F40-4D12-8E91-D8A76DB069CF}">
      <dsp:nvSpPr>
        <dsp:cNvPr id="0" name=""/>
        <dsp:cNvSpPr/>
      </dsp:nvSpPr>
      <dsp:spPr>
        <a:xfrm>
          <a:off x="1850399" y="3965938"/>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C185AFF6-B011-4703-B6B2-EB71110C0724}">
      <dsp:nvSpPr>
        <dsp:cNvPr id="0" name=""/>
        <dsp:cNvSpPr/>
      </dsp:nvSpPr>
      <dsp:spPr>
        <a:xfrm>
          <a:off x="1969986" y="4010646"/>
          <a:ext cx="6258353" cy="894169"/>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Develop the survey methodology.</a:t>
          </a:r>
        </a:p>
      </dsp:txBody>
      <dsp:txXfrm>
        <a:off x="1969986" y="4010646"/>
        <a:ext cx="6258353" cy="894169"/>
      </dsp:txXfrm>
    </dsp:sp>
    <dsp:sp modelId="{BC6DDAA8-2C21-4402-978D-376774DC8DB7}">
      <dsp:nvSpPr>
        <dsp:cNvPr id="0" name=""/>
        <dsp:cNvSpPr/>
      </dsp:nvSpPr>
      <dsp:spPr>
        <a:xfrm>
          <a:off x="1850399" y="4904816"/>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89B90-8E56-442D-9D26-1EC5FE98B121}">
      <dsp:nvSpPr>
        <dsp:cNvPr id="0" name=""/>
        <dsp:cNvSpPr/>
      </dsp:nvSpPr>
      <dsp:spPr>
        <a:xfrm>
          <a:off x="0" y="2419"/>
          <a:ext cx="822960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5DB68F8C-80A2-45C2-89B9-90605625A687}">
      <dsp:nvSpPr>
        <dsp:cNvPr id="0" name=""/>
        <dsp:cNvSpPr/>
      </dsp:nvSpPr>
      <dsp:spPr>
        <a:xfrm>
          <a:off x="0" y="2419"/>
          <a:ext cx="1850399" cy="4951208"/>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0" i="0" u="none" kern="1200" dirty="0" smtClean="0">
              <a:solidFill>
                <a:schemeClr val="bg1"/>
              </a:solidFill>
            </a:rPr>
            <a:t>2. Social network analysis typically requires investigators to:</a:t>
          </a:r>
        </a:p>
      </dsp:txBody>
      <dsp:txXfrm>
        <a:off x="0" y="2419"/>
        <a:ext cx="1850399" cy="4951208"/>
      </dsp:txXfrm>
    </dsp:sp>
    <dsp:sp modelId="{821B3142-9EC6-4E65-9188-2BC31D0A234E}">
      <dsp:nvSpPr>
        <dsp:cNvPr id="0" name=""/>
        <dsp:cNvSpPr/>
      </dsp:nvSpPr>
      <dsp:spPr>
        <a:xfrm>
          <a:off x="1969986" y="39288"/>
          <a:ext cx="6258353" cy="737362"/>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Design the questionnaire. (Both open-ended and closed questions can be used.)</a:t>
          </a:r>
        </a:p>
      </dsp:txBody>
      <dsp:txXfrm>
        <a:off x="1969986" y="39288"/>
        <a:ext cx="6258353" cy="737362"/>
      </dsp:txXfrm>
    </dsp:sp>
    <dsp:sp modelId="{5BE8DFB9-D567-414A-ABA9-EE1CF6C896F4}">
      <dsp:nvSpPr>
        <dsp:cNvPr id="0" name=""/>
        <dsp:cNvSpPr/>
      </dsp:nvSpPr>
      <dsp:spPr>
        <a:xfrm>
          <a:off x="1850399" y="776650"/>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B36F51E9-D03B-44A8-8455-161C7FCBD8D0}">
      <dsp:nvSpPr>
        <dsp:cNvPr id="0" name=""/>
        <dsp:cNvSpPr/>
      </dsp:nvSpPr>
      <dsp:spPr>
        <a:xfrm>
          <a:off x="1969986" y="813518"/>
          <a:ext cx="6258353" cy="1005769"/>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Survey the individuals, teams, and units in the network to identify the relationships and knowledge flows between them.</a:t>
          </a:r>
        </a:p>
      </dsp:txBody>
      <dsp:txXfrm>
        <a:off x="1969986" y="813518"/>
        <a:ext cx="6258353" cy="1005769"/>
      </dsp:txXfrm>
    </dsp:sp>
    <dsp:sp modelId="{03914305-08A0-42D5-831A-FD3FB64C26BF}">
      <dsp:nvSpPr>
        <dsp:cNvPr id="0" name=""/>
        <dsp:cNvSpPr/>
      </dsp:nvSpPr>
      <dsp:spPr>
        <a:xfrm>
          <a:off x="1850399" y="1819288"/>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10B979AE-9056-4C00-ABA2-9DA2B9AD7DE0}">
      <dsp:nvSpPr>
        <dsp:cNvPr id="0" name=""/>
        <dsp:cNvSpPr/>
      </dsp:nvSpPr>
      <dsp:spPr>
        <a:xfrm>
          <a:off x="1969986" y="1856156"/>
          <a:ext cx="6258353" cy="737362"/>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Use a social network analysis tool to visually map out the network.</a:t>
          </a:r>
        </a:p>
      </dsp:txBody>
      <dsp:txXfrm>
        <a:off x="1969986" y="1856156"/>
        <a:ext cx="6258353" cy="737362"/>
      </dsp:txXfrm>
    </dsp:sp>
    <dsp:sp modelId="{A92230A0-6ED9-4C86-862D-252A4F8B33FC}">
      <dsp:nvSpPr>
        <dsp:cNvPr id="0" name=""/>
        <dsp:cNvSpPr/>
      </dsp:nvSpPr>
      <dsp:spPr>
        <a:xfrm>
          <a:off x="1850399" y="2593519"/>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1D6C0D54-C8A1-4ABE-9D65-4B2340269896}">
      <dsp:nvSpPr>
        <dsp:cNvPr id="0" name=""/>
        <dsp:cNvSpPr/>
      </dsp:nvSpPr>
      <dsp:spPr>
        <a:xfrm>
          <a:off x="1969986" y="2630387"/>
          <a:ext cx="6258353" cy="737362"/>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Review the map and the problems and opportunities highlighted using interviews and/or workshops.</a:t>
          </a:r>
        </a:p>
      </dsp:txBody>
      <dsp:txXfrm>
        <a:off x="1969986" y="2630387"/>
        <a:ext cx="6258353" cy="737362"/>
      </dsp:txXfrm>
    </dsp:sp>
    <dsp:sp modelId="{B577444D-3E87-419A-9A66-F3F91F608E6A}">
      <dsp:nvSpPr>
        <dsp:cNvPr id="0" name=""/>
        <dsp:cNvSpPr/>
      </dsp:nvSpPr>
      <dsp:spPr>
        <a:xfrm>
          <a:off x="1850399" y="3367749"/>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18800FBB-2574-4EF6-A3E8-E1C781571B9D}">
      <dsp:nvSpPr>
        <dsp:cNvPr id="0" name=""/>
        <dsp:cNvSpPr/>
      </dsp:nvSpPr>
      <dsp:spPr>
        <a:xfrm>
          <a:off x="1969986" y="3404618"/>
          <a:ext cx="6258353" cy="737362"/>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Formulate and implement actions to bring about desired changes.</a:t>
          </a:r>
        </a:p>
      </dsp:txBody>
      <dsp:txXfrm>
        <a:off x="1969986" y="3404618"/>
        <a:ext cx="6258353" cy="737362"/>
      </dsp:txXfrm>
    </dsp:sp>
    <dsp:sp modelId="{B249E732-E407-4197-BEA0-A29AD01B8A04}">
      <dsp:nvSpPr>
        <dsp:cNvPr id="0" name=""/>
        <dsp:cNvSpPr/>
      </dsp:nvSpPr>
      <dsp:spPr>
        <a:xfrm>
          <a:off x="1850399" y="4141980"/>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F509BEDB-A1BE-4DCA-BC0F-30A75B42C6F0}">
      <dsp:nvSpPr>
        <dsp:cNvPr id="0" name=""/>
        <dsp:cNvSpPr/>
      </dsp:nvSpPr>
      <dsp:spPr>
        <a:xfrm>
          <a:off x="1969986" y="4178848"/>
          <a:ext cx="6258353" cy="737362"/>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0" i="0" u="none" kern="1200" dirty="0" smtClean="0">
              <a:solidFill>
                <a:schemeClr val="bg1"/>
              </a:solidFill>
            </a:rPr>
            <a:t>Map the network again after a suitable period of time.</a:t>
          </a:r>
        </a:p>
      </dsp:txBody>
      <dsp:txXfrm>
        <a:off x="1969986" y="4178848"/>
        <a:ext cx="6258353" cy="737362"/>
      </dsp:txXfrm>
    </dsp:sp>
    <dsp:sp modelId="{C5A65E00-49B7-409B-97B0-D7CA1240FD13}">
      <dsp:nvSpPr>
        <dsp:cNvPr id="0" name=""/>
        <dsp:cNvSpPr/>
      </dsp:nvSpPr>
      <dsp:spPr>
        <a:xfrm>
          <a:off x="1850399" y="4916211"/>
          <a:ext cx="6377940" cy="0"/>
        </a:xfrm>
        <a:prstGeom prst="lin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74458-CAB6-479A-9E9D-238B0E9FEA33}">
      <dsp:nvSpPr>
        <dsp:cNvPr id="0" name=""/>
        <dsp:cNvSpPr/>
      </dsp:nvSpPr>
      <dsp:spPr>
        <a:xfrm>
          <a:off x="0" y="0"/>
          <a:ext cx="8229600" cy="4956048"/>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b="0" i="0" u="none" kern="1200" dirty="0" smtClean="0"/>
            <a:t>Social network analysis is somewhat akin to an "organizational x-ray." Early uses were in investigations of leadership networks to sustain and strengthen their relationships within and across groups, organizations, and related systems. (Applications have also been found in areas as diverse as psychology and health.)</a:t>
          </a:r>
        </a:p>
      </dsp:txBody>
      <dsp:txXfrm>
        <a:off x="0" y="1982419"/>
        <a:ext cx="8229600" cy="1982419"/>
      </dsp:txXfrm>
    </dsp:sp>
    <dsp:sp modelId="{988A01E7-257C-4CC2-ADE6-2052849161F6}">
      <dsp:nvSpPr>
        <dsp:cNvPr id="0" name=""/>
        <dsp:cNvSpPr/>
      </dsp:nvSpPr>
      <dsp:spPr>
        <a:xfrm>
          <a:off x="3289618" y="297362"/>
          <a:ext cx="1650363" cy="1650363"/>
        </a:xfrm>
        <a:prstGeom prst="ellipse">
          <a:avLst/>
        </a:prstGeom>
        <a:blipFill rotWithShape="1">
          <a:blip xmlns:r="http://schemas.openxmlformats.org/officeDocument/2006/relationships" r:embed="rId1">
            <a:duotone>
              <a:schemeClr val="accent4">
                <a:shade val="45000"/>
                <a:satMod val="135000"/>
              </a:schemeClr>
              <a:prstClr val="white"/>
            </a:duotone>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8C278D-FA76-4AF4-B41E-4A84F18739A7}">
      <dsp:nvSpPr>
        <dsp:cNvPr id="0" name=""/>
        <dsp:cNvSpPr/>
      </dsp:nvSpPr>
      <dsp:spPr>
        <a:xfrm>
          <a:off x="329183" y="3964838"/>
          <a:ext cx="7571232" cy="743407"/>
        </a:xfrm>
        <a:prstGeom prst="leftRightArrow">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C0B68-B001-409E-BFEC-85129A4E09C0}" type="datetimeFigureOut">
              <a:rPr lang="en-US" smtClean="0"/>
              <a:pPr/>
              <a:t>06/03/2015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21C536-2F85-49BC-B68C-27CE2D9A5010}" type="slidenum">
              <a:rPr lang="en-US" smtClean="0"/>
              <a:pPr/>
              <a:t>‹#›</a:t>
            </a:fld>
            <a:endParaRPr lang="en-US" dirty="0"/>
          </a:p>
        </p:txBody>
      </p:sp>
    </p:spTree>
    <p:extLst>
      <p:ext uri="{BB962C8B-B14F-4D97-AF65-F5344CB8AC3E}">
        <p14:creationId xmlns:p14="http://schemas.microsoft.com/office/powerpoint/2010/main" val="17998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1C536-2F85-49BC-B68C-27CE2D9A501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10</a:t>
            </a:fld>
            <a:endParaRPr lang="en-US" dirty="0"/>
          </a:p>
        </p:txBody>
      </p:sp>
    </p:spTree>
    <p:extLst>
      <p:ext uri="{BB962C8B-B14F-4D97-AF65-F5344CB8AC3E}">
        <p14:creationId xmlns:p14="http://schemas.microsoft.com/office/powerpoint/2010/main" val="3378050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11</a:t>
            </a:fld>
            <a:endParaRPr lang="en-US" dirty="0"/>
          </a:p>
        </p:txBody>
      </p:sp>
    </p:spTree>
    <p:extLst>
      <p:ext uri="{BB962C8B-B14F-4D97-AF65-F5344CB8AC3E}">
        <p14:creationId xmlns:p14="http://schemas.microsoft.com/office/powerpoint/2010/main" val="3378050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1C536-2F85-49BC-B68C-27CE2D9A501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565D33A-BC5E-436F-9FBA-98EC5D34675C}" type="slidenum">
              <a:rPr lang="en-US" smtClean="0"/>
              <a:pPr eaLnBrk="1" hangingPunct="1"/>
              <a:t>13</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2</a:t>
            </a:fld>
            <a:endParaRPr lang="en-US" dirty="0"/>
          </a:p>
        </p:txBody>
      </p:sp>
    </p:spTree>
    <p:extLst>
      <p:ext uri="{BB962C8B-B14F-4D97-AF65-F5344CB8AC3E}">
        <p14:creationId xmlns:p14="http://schemas.microsoft.com/office/powerpoint/2010/main" val="337805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3</a:t>
            </a:fld>
            <a:endParaRPr lang="en-US" dirty="0"/>
          </a:p>
        </p:txBody>
      </p:sp>
    </p:spTree>
    <p:extLst>
      <p:ext uri="{BB962C8B-B14F-4D97-AF65-F5344CB8AC3E}">
        <p14:creationId xmlns:p14="http://schemas.microsoft.com/office/powerpoint/2010/main" val="3378050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4</a:t>
            </a:fld>
            <a:endParaRPr lang="en-US" dirty="0"/>
          </a:p>
        </p:txBody>
      </p:sp>
    </p:spTree>
    <p:extLst>
      <p:ext uri="{BB962C8B-B14F-4D97-AF65-F5344CB8AC3E}">
        <p14:creationId xmlns:p14="http://schemas.microsoft.com/office/powerpoint/2010/main" val="3378050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5</a:t>
            </a:fld>
            <a:endParaRPr lang="en-US" dirty="0"/>
          </a:p>
        </p:txBody>
      </p:sp>
    </p:spTree>
    <p:extLst>
      <p:ext uri="{BB962C8B-B14F-4D97-AF65-F5344CB8AC3E}">
        <p14:creationId xmlns:p14="http://schemas.microsoft.com/office/powerpoint/2010/main" val="3378050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6</a:t>
            </a:fld>
            <a:endParaRPr lang="en-US" dirty="0"/>
          </a:p>
        </p:txBody>
      </p:sp>
    </p:spTree>
    <p:extLst>
      <p:ext uri="{BB962C8B-B14F-4D97-AF65-F5344CB8AC3E}">
        <p14:creationId xmlns:p14="http://schemas.microsoft.com/office/powerpoint/2010/main" val="3378050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7</a:t>
            </a:fld>
            <a:endParaRPr lang="en-US" dirty="0"/>
          </a:p>
        </p:txBody>
      </p:sp>
    </p:spTree>
    <p:extLst>
      <p:ext uri="{BB962C8B-B14F-4D97-AF65-F5344CB8AC3E}">
        <p14:creationId xmlns:p14="http://schemas.microsoft.com/office/powerpoint/2010/main" val="337805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8</a:t>
            </a:fld>
            <a:endParaRPr lang="en-US" dirty="0"/>
          </a:p>
        </p:txBody>
      </p:sp>
    </p:spTree>
    <p:extLst>
      <p:ext uri="{BB962C8B-B14F-4D97-AF65-F5344CB8AC3E}">
        <p14:creationId xmlns:p14="http://schemas.microsoft.com/office/powerpoint/2010/main" val="3378050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B98A2-BDE5-471C-89A9-ACE3AC60CAA6}" type="slidenum">
              <a:rPr lang="en-US" smtClean="0"/>
              <a:t>9</a:t>
            </a:fld>
            <a:endParaRPr lang="en-US" dirty="0"/>
          </a:p>
        </p:txBody>
      </p:sp>
    </p:spTree>
    <p:extLst>
      <p:ext uri="{BB962C8B-B14F-4D97-AF65-F5344CB8AC3E}">
        <p14:creationId xmlns:p14="http://schemas.microsoft.com/office/powerpoint/2010/main" val="337805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F46F68-7EDA-433A-9B80-565760787396}" type="datetimeFigureOut">
              <a:rPr lang="en-US" smtClean="0"/>
              <a:pPr/>
              <a:t>06/03/2015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10A0C4-BA39-44A3-BDE7-412DFCEB36E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46F68-7EDA-433A-9B80-565760787396}" type="datetimeFigureOut">
              <a:rPr lang="en-US" smtClean="0"/>
              <a:pPr/>
              <a:t>06/03/2015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0A0C4-BA39-44A3-BDE7-412DFCEB36E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8" Type="http://schemas.openxmlformats.org/officeDocument/2006/relationships/hyperlink" Target="http://digitalcommons.ilr.cornell.edu/intl/268/" TargetMode="External"/><Relationship Id="rId3" Type="http://schemas.openxmlformats.org/officeDocument/2006/relationships/hyperlink" Target="http://www.adb.org/publications/building-communities-practice" TargetMode="External"/><Relationship Id="rId7" Type="http://schemas.openxmlformats.org/officeDocument/2006/relationships/hyperlink" Target="http://www.adb.org/publications/informal-authority-workplace"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www.adb.org/publications/social-media-and-public-sector" TargetMode="External"/><Relationship Id="rId5" Type="http://schemas.openxmlformats.org/officeDocument/2006/relationships/hyperlink" Target="http://www.adb.org/publications/building-networks-practice" TargetMode="External"/><Relationship Id="rId4" Type="http://schemas.openxmlformats.org/officeDocument/2006/relationships/hyperlink" Target="http://www.adb.org/publications/social-network-analysi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knowledge@adb.org" TargetMode="External"/><Relationship Id="rId7" Type="http://schemas.openxmlformats.org/officeDocument/2006/relationships/hyperlink" Target="https://twitter.com/ADBknowledg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scribd.com/knowledge_solutions" TargetMode="External"/><Relationship Id="rId5" Type="http://schemas.openxmlformats.org/officeDocument/2006/relationships/hyperlink" Target="http://www.facebook.com/adbknowledgesolutions" TargetMode="External"/><Relationship Id="rId4" Type="http://schemas.openxmlformats.org/officeDocument/2006/relationships/hyperlink" Target="http://www.adb.org/knowledge-management/"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25mm_BB"/>
          <p:cNvPicPr>
            <a:picLocks noChangeAspect="1" noChangeArrowheads="1"/>
          </p:cNvPicPr>
          <p:nvPr/>
        </p:nvPicPr>
        <p:blipFill>
          <a:blip r:embed="rId3" cstate="screen"/>
          <a:srcRect/>
          <a:stretch>
            <a:fillRect/>
          </a:stretch>
        </p:blipFill>
        <p:spPr bwMode="auto">
          <a:xfrm>
            <a:off x="8001000" y="5791200"/>
            <a:ext cx="898525" cy="898525"/>
          </a:xfrm>
          <a:prstGeom prst="rect">
            <a:avLst/>
          </a:prstGeom>
          <a:noFill/>
          <a:ln w="9525">
            <a:noFill/>
            <a:miter lim="800000"/>
            <a:headEnd/>
            <a:tailEnd/>
          </a:ln>
        </p:spPr>
      </p:pic>
      <p:sp>
        <p:nvSpPr>
          <p:cNvPr id="5" name="Text Box 5"/>
          <p:cNvSpPr txBox="1">
            <a:spLocks noChangeArrowheads="1"/>
          </p:cNvSpPr>
          <p:nvPr/>
        </p:nvSpPr>
        <p:spPr bwMode="auto">
          <a:xfrm>
            <a:off x="304800" y="5972175"/>
            <a:ext cx="7543800" cy="584775"/>
          </a:xfrm>
          <a:prstGeom prst="rect">
            <a:avLst/>
          </a:prstGeom>
          <a:noFill/>
          <a:ln w="9525">
            <a:noFill/>
            <a:miter lim="800000"/>
            <a:headEnd/>
            <a:tailEnd/>
          </a:ln>
        </p:spPr>
        <p:txBody>
          <a:bodyPr>
            <a:spAutoFit/>
          </a:bodyPr>
          <a:lstStyle/>
          <a:p>
            <a:pPr>
              <a:lnSpc>
                <a:spcPct val="100000"/>
              </a:lnSpc>
              <a:spcBef>
                <a:spcPct val="50000"/>
              </a:spcBef>
              <a:spcAft>
                <a:spcPct val="0"/>
              </a:spcAft>
              <a:buClrTx/>
            </a:pPr>
            <a:r>
              <a:rPr lang="en-US" sz="800" dirty="0">
                <a:solidFill>
                  <a:schemeClr val="bg1"/>
                </a:solidFill>
                <a:latin typeface="Verdana" pitchFamily="34" charset="0"/>
              </a:rPr>
              <a:t>The views expressed in this presentation are the views of the author/s and do not necessarily reflect the views or policies of the Asian Development Bank, or its Board of Governors, or the governments they represent. ADB does not guarantee the accuracy of the data included in this presentation and accepts no responsibility for any consequence of their use. The countries listed in this presentation do not imply any view on </a:t>
            </a:r>
            <a:r>
              <a:rPr lang="en-US" sz="800" dirty="0" err="1" smtClean="0">
                <a:solidFill>
                  <a:schemeClr val="bg1"/>
                </a:solidFill>
                <a:latin typeface="Verdana" pitchFamily="34" charset="0"/>
              </a:rPr>
              <a:t>ADB's</a:t>
            </a:r>
            <a:r>
              <a:rPr lang="en-US" sz="800" dirty="0" smtClean="0">
                <a:solidFill>
                  <a:schemeClr val="bg1"/>
                </a:solidFill>
                <a:latin typeface="Verdana" pitchFamily="34" charset="0"/>
              </a:rPr>
              <a:t> </a:t>
            </a:r>
            <a:r>
              <a:rPr lang="en-US" sz="800" dirty="0">
                <a:solidFill>
                  <a:schemeClr val="bg1"/>
                </a:solidFill>
                <a:latin typeface="Verdana" pitchFamily="34" charset="0"/>
              </a:rPr>
              <a:t>part as to sovereignty or independent status or necessarily conform to </a:t>
            </a:r>
            <a:r>
              <a:rPr lang="en-US" sz="800" dirty="0" err="1" smtClean="0">
                <a:solidFill>
                  <a:schemeClr val="bg1"/>
                </a:solidFill>
                <a:latin typeface="Verdana" pitchFamily="34" charset="0"/>
              </a:rPr>
              <a:t>ADB's</a:t>
            </a:r>
            <a:r>
              <a:rPr lang="en-US" sz="800" dirty="0" smtClean="0">
                <a:solidFill>
                  <a:schemeClr val="bg1"/>
                </a:solidFill>
                <a:latin typeface="Verdana" pitchFamily="34" charset="0"/>
              </a:rPr>
              <a:t> </a:t>
            </a:r>
            <a:r>
              <a:rPr lang="en-US" sz="800" dirty="0">
                <a:solidFill>
                  <a:schemeClr val="bg1"/>
                </a:solidFill>
                <a:latin typeface="Verdana" pitchFamily="34" charset="0"/>
              </a:rPr>
              <a:t>terminology.</a:t>
            </a:r>
          </a:p>
        </p:txBody>
      </p:sp>
      <p:sp>
        <p:nvSpPr>
          <p:cNvPr id="8" name="Title 1"/>
          <p:cNvSpPr txBox="1">
            <a:spLocks/>
          </p:cNvSpPr>
          <p:nvPr/>
        </p:nvSpPr>
        <p:spPr bwMode="auto">
          <a:xfrm>
            <a:off x="685800" y="1600200"/>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defRPr/>
            </a:pPr>
            <a:r>
              <a:rPr lang="en-US" sz="3600" b="1" kern="0" dirty="0" smtClean="0">
                <a:solidFill>
                  <a:schemeClr val="bg1"/>
                </a:solidFill>
                <a:latin typeface="Verdana"/>
                <a:ea typeface="+mj-ea"/>
                <a:cs typeface="+mj-cs"/>
              </a:rPr>
              <a:t>A Guide to Social Network Analysis</a:t>
            </a:r>
            <a:endParaRPr kumimoji="0" lang="en-US" sz="3600" b="1" i="0" u="none" strike="noStrike" kern="0" cap="none" spc="0" normalizeH="0" baseline="0" noProof="0" dirty="0" smtClean="0">
              <a:ln>
                <a:noFill/>
              </a:ln>
              <a:solidFill>
                <a:schemeClr val="bg1"/>
              </a:solidFill>
              <a:effectLst/>
              <a:uLnTx/>
              <a:uFillTx/>
              <a:latin typeface="Verdana"/>
              <a:ea typeface="+mj-ea"/>
              <a:cs typeface="+mj-cs"/>
            </a:endParaRPr>
          </a:p>
        </p:txBody>
      </p:sp>
      <p:sp>
        <p:nvSpPr>
          <p:cNvPr id="9" name="Subtitle 2"/>
          <p:cNvSpPr txBox="1">
            <a:spLocks/>
          </p:cNvSpPr>
          <p:nvPr/>
        </p:nvSpPr>
        <p:spPr bwMode="auto">
          <a:xfrm>
            <a:off x="1371600" y="3355975"/>
            <a:ext cx="64008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US" sz="4400" b="0" i="0" u="none" strike="noStrike" kern="0" cap="none" spc="0" normalizeH="0" baseline="0" noProof="0" dirty="0" smtClean="0">
                <a:ln>
                  <a:noFill/>
                </a:ln>
                <a:solidFill>
                  <a:schemeClr val="bg1"/>
                </a:solidFill>
                <a:effectLst/>
                <a:uLnTx/>
                <a:uFillTx/>
                <a:latin typeface="Rage Italic" pitchFamily="66" charset="0"/>
                <a:ea typeface="+mn-ea"/>
                <a:cs typeface="+mn-cs"/>
              </a:rPr>
              <a:t>Olivier Serrat</a:t>
            </a:r>
          </a:p>
          <a:p>
            <a:pPr marL="0" marR="0" lvl="0" indent="0" algn="ctr" defTabSz="914400" rtl="0" eaLnBrk="1" fontAlgn="base" latinLnBrk="0" hangingPunct="1">
              <a:lnSpc>
                <a:spcPct val="90000"/>
              </a:lnSpc>
              <a:spcBef>
                <a:spcPct val="20000"/>
              </a:spcBef>
              <a:spcAft>
                <a:spcPct val="0"/>
              </a:spcAft>
              <a:buClrTx/>
              <a:buSzTx/>
              <a:buFontTx/>
              <a:buNone/>
              <a:tabLst/>
              <a:defRPr/>
            </a:pPr>
            <a:endParaRPr kumimoji="0" lang="en-US" sz="4400" b="1" i="0" u="none" strike="noStrike" kern="0" cap="none" spc="0" normalizeH="0" baseline="0" noProof="0" dirty="0" smtClean="0">
              <a:ln>
                <a:noFill/>
              </a:ln>
              <a:solidFill>
                <a:schemeClr val="bg1"/>
              </a:solidFill>
              <a:effectLst/>
              <a:uLnTx/>
              <a:uFillTx/>
              <a:latin typeface="Arial"/>
              <a:ea typeface="+mn-ea"/>
              <a:cs typeface="+mn-cs"/>
            </a:endParaRP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bg1"/>
                </a:solidFill>
                <a:effectLst/>
                <a:uLnTx/>
                <a:uFillTx/>
                <a:latin typeface="Verdana" pitchFamily="34" charset="0"/>
                <a:ea typeface="+mn-ea"/>
                <a:cs typeface="+mn-cs"/>
              </a:rPr>
              <a:t>2014</a:t>
            </a:r>
            <a:endParaRPr kumimoji="0" lang="en-US" sz="3600" b="0" i="0" u="none" strike="noStrike" kern="0" cap="none" spc="0" normalizeH="0" baseline="0" noProof="0" dirty="0" smtClean="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a:solidFill>
                  <a:schemeClr val="bg1"/>
                </a:solidFill>
                <a:ea typeface="宋体" pitchFamily="2" charset="-122"/>
              </a:rPr>
              <a:t>The Future of Social Network Analysis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909934878"/>
              </p:ext>
            </p:extLst>
          </p:nvPr>
        </p:nvGraphicFramePr>
        <p:xfrm>
          <a:off x="457198"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4848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a:solidFill>
                  <a:schemeClr val="bg1"/>
                </a:solidFill>
                <a:ea typeface="宋体" pitchFamily="2" charset="-122"/>
              </a:rPr>
              <a:t>The Future of Social Network Analysis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32312569"/>
              </p:ext>
            </p:extLst>
          </p:nvPr>
        </p:nvGraphicFramePr>
        <p:xfrm>
          <a:off x="457198"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2627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8600" y="1219200"/>
            <a:ext cx="8686800" cy="5334000"/>
          </a:xfrm>
          <a:prstGeom prst="rect">
            <a:avLst/>
          </a:prstGeom>
        </p:spPr>
        <p:txBody>
          <a:bodyPr vert="horz" lIns="91440" tIns="45720" rIns="91440" bIns="45720" rtlCol="0">
            <a:noAutofit/>
          </a:bodyPr>
          <a:lstStyle/>
          <a:p>
            <a:pPr marL="342900" lvl="0" indent="-342900">
              <a:lnSpc>
                <a:spcPct val="110000"/>
              </a:lnSpc>
              <a:spcBef>
                <a:spcPct val="20000"/>
              </a:spcBef>
              <a:buFont typeface="Arial" pitchFamily="34" charset="0"/>
              <a:buChar char="•"/>
            </a:pPr>
            <a:r>
              <a:rPr lang="en-US" sz="2400" dirty="0" smtClean="0">
                <a:solidFill>
                  <a:schemeClr val="bg1"/>
                </a:solidFill>
              </a:rPr>
              <a:t>ADB. 2008. </a:t>
            </a:r>
            <a:r>
              <a:rPr lang="en-US" sz="2400" i="1" dirty="0" smtClean="0">
                <a:solidFill>
                  <a:schemeClr val="bg1"/>
                </a:solidFill>
              </a:rPr>
              <a:t>Building Communities of Practice</a:t>
            </a:r>
            <a:r>
              <a:rPr lang="en-US" sz="2400" dirty="0" smtClean="0">
                <a:solidFill>
                  <a:schemeClr val="bg1"/>
                </a:solidFill>
              </a:rPr>
              <a:t>. Manila. Available: </a:t>
            </a:r>
            <a:r>
              <a:rPr lang="en-US" sz="2400" dirty="0" smtClean="0">
                <a:solidFill>
                  <a:schemeClr val="bg1"/>
                </a:solidFill>
                <a:hlinkClick r:id="rId3"/>
              </a:rPr>
              <a:t>www.adb.org/publications/building-communities-practice</a:t>
            </a:r>
            <a:endParaRPr lang="en-US" sz="2400" dirty="0" smtClean="0">
              <a:solidFill>
                <a:schemeClr val="bg1"/>
              </a:solidFill>
            </a:endParaRPr>
          </a:p>
          <a:p>
            <a:pPr marL="342900" lvl="0" indent="-342900">
              <a:lnSpc>
                <a:spcPct val="110000"/>
              </a:lnSpc>
              <a:spcBef>
                <a:spcPct val="20000"/>
              </a:spcBef>
              <a:buFont typeface="Arial" pitchFamily="34" charset="0"/>
              <a:buChar char="•"/>
            </a:pPr>
            <a:r>
              <a:rPr lang="en-US" sz="2400" dirty="0" smtClean="0">
                <a:solidFill>
                  <a:schemeClr val="bg1"/>
                </a:solidFill>
              </a:rPr>
              <a:t>ADB. 2009. </a:t>
            </a:r>
            <a:r>
              <a:rPr lang="en-US" sz="2400" i="1" dirty="0" smtClean="0">
                <a:solidFill>
                  <a:schemeClr val="bg1"/>
                </a:solidFill>
              </a:rPr>
              <a:t>Social Network Analysis</a:t>
            </a:r>
            <a:r>
              <a:rPr lang="en-US" sz="2400" dirty="0" smtClean="0">
                <a:solidFill>
                  <a:schemeClr val="bg1"/>
                </a:solidFill>
              </a:rPr>
              <a:t>. Manila. Available: </a:t>
            </a:r>
            <a:r>
              <a:rPr lang="en-US" sz="2400" dirty="0" smtClean="0">
                <a:solidFill>
                  <a:schemeClr val="bg1"/>
                </a:solidFill>
                <a:hlinkClick r:id="rId4"/>
              </a:rPr>
              <a:t>www.adb.org/publications/social-network-analysis</a:t>
            </a:r>
            <a:endParaRPr lang="en-US" sz="2400" dirty="0" smtClean="0">
              <a:solidFill>
                <a:schemeClr val="bg1"/>
              </a:solidFill>
            </a:endParaRPr>
          </a:p>
          <a:p>
            <a:pPr marL="342900" lvl="0" indent="-342900">
              <a:lnSpc>
                <a:spcPct val="110000"/>
              </a:lnSpc>
              <a:spcBef>
                <a:spcPct val="20000"/>
              </a:spcBef>
              <a:buFont typeface="Arial" pitchFamily="34" charset="0"/>
              <a:buChar char="•"/>
            </a:pPr>
            <a:r>
              <a:rPr lang="en-US" sz="2400" dirty="0" smtClean="0">
                <a:solidFill>
                  <a:schemeClr val="bg1"/>
                </a:solidFill>
              </a:rPr>
              <a:t>ADB. 2009. </a:t>
            </a:r>
            <a:r>
              <a:rPr lang="en-US" sz="2400" i="1" dirty="0" smtClean="0">
                <a:solidFill>
                  <a:schemeClr val="bg1"/>
                </a:solidFill>
              </a:rPr>
              <a:t>Building Networks of Practice</a:t>
            </a:r>
            <a:r>
              <a:rPr lang="en-US" sz="2400" dirty="0" smtClean="0">
                <a:solidFill>
                  <a:schemeClr val="bg1"/>
                </a:solidFill>
              </a:rPr>
              <a:t>. Manila. Available: </a:t>
            </a:r>
            <a:r>
              <a:rPr lang="en-US" sz="2400" dirty="0" smtClean="0">
                <a:solidFill>
                  <a:schemeClr val="bg1"/>
                </a:solidFill>
                <a:hlinkClick r:id="rId5"/>
              </a:rPr>
              <a:t>www.adb.org/publications/building-networks-practice</a:t>
            </a:r>
            <a:endParaRPr lang="en-US" sz="2400" dirty="0" smtClean="0">
              <a:solidFill>
                <a:schemeClr val="bg1"/>
              </a:solidFill>
            </a:endParaRPr>
          </a:p>
          <a:p>
            <a:pPr marL="342900" lvl="0" indent="-342900">
              <a:lnSpc>
                <a:spcPct val="110000"/>
              </a:lnSpc>
              <a:spcBef>
                <a:spcPct val="20000"/>
              </a:spcBef>
              <a:buFont typeface="Arial" pitchFamily="34" charset="0"/>
              <a:buChar char="•"/>
            </a:pPr>
            <a:r>
              <a:rPr lang="en-US" sz="2400" dirty="0" smtClean="0">
                <a:solidFill>
                  <a:schemeClr val="bg1"/>
                </a:solidFill>
              </a:rPr>
              <a:t>ADB. 2010. </a:t>
            </a:r>
            <a:r>
              <a:rPr lang="en-US" sz="2400" i="1" dirty="0" smtClean="0">
                <a:solidFill>
                  <a:schemeClr val="bg1"/>
                </a:solidFill>
              </a:rPr>
              <a:t>Social Media and the Public Sector</a:t>
            </a:r>
            <a:r>
              <a:rPr lang="en-US" sz="2400" dirty="0" smtClean="0">
                <a:solidFill>
                  <a:schemeClr val="bg1"/>
                </a:solidFill>
              </a:rPr>
              <a:t>. Manila. </a:t>
            </a:r>
            <a:r>
              <a:rPr lang="en-US" sz="2400" dirty="0" smtClean="0">
                <a:solidFill>
                  <a:schemeClr val="bg1"/>
                </a:solidFill>
                <a:hlinkClick r:id="rId6"/>
              </a:rPr>
              <a:t>www.adb.org/publications/social-media-and-public-sector</a:t>
            </a:r>
            <a:endParaRPr lang="en-US" sz="2400" dirty="0" smtClean="0">
              <a:solidFill>
                <a:schemeClr val="bg1"/>
              </a:solidFill>
            </a:endParaRPr>
          </a:p>
          <a:p>
            <a:pPr marL="342900" lvl="0" indent="-342900">
              <a:lnSpc>
                <a:spcPct val="110000"/>
              </a:lnSpc>
              <a:spcBef>
                <a:spcPct val="20000"/>
              </a:spcBef>
              <a:buFont typeface="Arial" pitchFamily="34" charset="0"/>
              <a:buChar char="•"/>
            </a:pPr>
            <a:r>
              <a:rPr lang="en-US" sz="2400" dirty="0" smtClean="0">
                <a:solidFill>
                  <a:schemeClr val="bg1"/>
                </a:solidFill>
              </a:rPr>
              <a:t>ADB. 2010. </a:t>
            </a:r>
            <a:r>
              <a:rPr lang="en-US" sz="2400" i="1" dirty="0" smtClean="0">
                <a:solidFill>
                  <a:schemeClr val="bg1"/>
                </a:solidFill>
              </a:rPr>
              <a:t>Informal Authority in the Workplace</a:t>
            </a:r>
            <a:r>
              <a:rPr lang="en-US" sz="2400" dirty="0" smtClean="0">
                <a:solidFill>
                  <a:schemeClr val="bg1"/>
                </a:solidFill>
              </a:rPr>
              <a:t>. Manila. </a:t>
            </a:r>
            <a:r>
              <a:rPr lang="en-US" sz="2400" dirty="0" smtClean="0">
                <a:solidFill>
                  <a:schemeClr val="bg1"/>
                </a:solidFill>
                <a:hlinkClick r:id="rId7"/>
              </a:rPr>
              <a:t>www.adb.org/publications/informal-authority-workplace</a:t>
            </a:r>
            <a:endParaRPr lang="en-US" sz="2400" dirty="0" smtClean="0">
              <a:solidFill>
                <a:schemeClr val="bg1"/>
              </a:solidFill>
            </a:endParaRPr>
          </a:p>
          <a:p>
            <a:pPr marL="342900" lvl="0" indent="-342900">
              <a:lnSpc>
                <a:spcPct val="110000"/>
              </a:lnSpc>
              <a:spcBef>
                <a:spcPct val="20000"/>
              </a:spcBef>
              <a:buFont typeface="Arial" pitchFamily="34" charset="0"/>
              <a:buChar char="•"/>
            </a:pPr>
            <a:r>
              <a:rPr lang="en-US" sz="2400" dirty="0" err="1" smtClean="0">
                <a:solidFill>
                  <a:schemeClr val="bg1"/>
                </a:solidFill>
              </a:rPr>
              <a:t>ADB</a:t>
            </a:r>
            <a:r>
              <a:rPr lang="en-US" sz="2400" dirty="0" smtClean="0">
                <a:solidFill>
                  <a:schemeClr val="bg1"/>
                </a:solidFill>
              </a:rPr>
              <a:t>. 2013. </a:t>
            </a:r>
            <a:r>
              <a:rPr lang="en-US" sz="2400" i="1" dirty="0" smtClean="0">
                <a:solidFill>
                  <a:schemeClr val="bg1"/>
                </a:solidFill>
              </a:rPr>
              <a:t>On Networked Organizations</a:t>
            </a:r>
            <a:r>
              <a:rPr lang="en-US" sz="2400" dirty="0" smtClean="0">
                <a:solidFill>
                  <a:schemeClr val="bg1"/>
                </a:solidFill>
              </a:rPr>
              <a:t>. Manila. Available</a:t>
            </a:r>
            <a:r>
              <a:rPr lang="en-US" sz="2400" dirty="0">
                <a:solidFill>
                  <a:schemeClr val="bg1"/>
                </a:solidFill>
              </a:rPr>
              <a:t>: </a:t>
            </a:r>
            <a:r>
              <a:rPr lang="en-US" sz="2400" dirty="0" smtClean="0">
                <a:solidFill>
                  <a:schemeClr val="bg1"/>
                </a:solidFill>
                <a:hlinkClick r:id="rId8"/>
              </a:rPr>
              <a:t>digitalcommons.ilr.cornell.edu/</a:t>
            </a:r>
            <a:r>
              <a:rPr lang="en-US" sz="2400" dirty="0" err="1" smtClean="0">
                <a:solidFill>
                  <a:schemeClr val="bg1"/>
                </a:solidFill>
                <a:hlinkClick r:id="rId8"/>
              </a:rPr>
              <a:t>intl</a:t>
            </a:r>
            <a:r>
              <a:rPr lang="en-US" sz="2400" dirty="0" smtClean="0">
                <a:solidFill>
                  <a:schemeClr val="bg1"/>
                </a:solidFill>
                <a:hlinkClick r:id="rId8"/>
              </a:rPr>
              <a:t>/268/</a:t>
            </a:r>
            <a:endParaRPr lang="en-US" sz="2400" dirty="0" smtClean="0">
              <a:solidFill>
                <a:schemeClr val="bg1"/>
              </a:solidFill>
            </a:endParaRPr>
          </a:p>
          <a:p>
            <a:pPr marL="342900" lvl="0" indent="-342900">
              <a:lnSpc>
                <a:spcPct val="110000"/>
              </a:lnSpc>
              <a:spcBef>
                <a:spcPct val="20000"/>
              </a:spcBef>
              <a:buFont typeface="Arial" pitchFamily="34" charset="0"/>
              <a:buChar char="•"/>
            </a:pPr>
            <a:endParaRPr lang="en-US" sz="2400" dirty="0" smtClean="0">
              <a:solidFill>
                <a:schemeClr val="bg1"/>
              </a:solidFill>
            </a:endParaRPr>
          </a:p>
          <a:p>
            <a:pPr marL="342900" lvl="0" indent="-342900">
              <a:lnSpc>
                <a:spcPct val="110000"/>
              </a:lnSpc>
              <a:spcBef>
                <a:spcPct val="20000"/>
              </a:spcBef>
            </a:pPr>
            <a:endParaRPr lang="en-US" sz="2400" dirty="0" smtClean="0">
              <a:solidFill>
                <a:schemeClr val="bg1"/>
              </a:solidFill>
            </a:endParaRPr>
          </a:p>
        </p:txBody>
      </p:sp>
      <p:sp>
        <p:nvSpPr>
          <p:cNvPr id="4"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solidFill>
                  <a:schemeClr val="bg1"/>
                </a:solidFill>
              </a:rPr>
              <a:t>Further Reading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57200" y="1573213"/>
            <a:ext cx="8229600" cy="2306637"/>
          </a:xfrm>
          <a:prstGeom prst="rect">
            <a:avLst/>
          </a:prstGeom>
        </p:spPr>
        <p:txBody>
          <a:bodyPr>
            <a:normAutofit fontScale="62500" lnSpcReduction="20000"/>
          </a:bodyPr>
          <a:lstStyle/>
          <a:p>
            <a:pPr marL="342900" indent="-342900" algn="ctr">
              <a:spcBef>
                <a:spcPct val="20000"/>
              </a:spcBef>
              <a:defRPr/>
            </a:pPr>
            <a:r>
              <a:rPr lang="en-US" sz="8000" dirty="0">
                <a:solidFill>
                  <a:schemeClr val="bg1"/>
                </a:solidFill>
                <a:latin typeface="Rage Italic" pitchFamily="66" charset="0"/>
              </a:rPr>
              <a:t>Olivier Serrat</a:t>
            </a:r>
          </a:p>
          <a:p>
            <a:pPr marL="342900" indent="-342900" algn="ctr">
              <a:spcBef>
                <a:spcPct val="20000"/>
              </a:spcBef>
              <a:defRPr/>
            </a:pPr>
            <a:r>
              <a:rPr lang="en-US" sz="4400" dirty="0">
                <a:solidFill>
                  <a:schemeClr val="bg1"/>
                </a:solidFill>
                <a:latin typeface="+mn-lt"/>
              </a:rPr>
              <a:t>Principal Knowledge Management Specialist</a:t>
            </a:r>
          </a:p>
          <a:p>
            <a:pPr marL="342900" indent="-342900" algn="ctr">
              <a:spcBef>
                <a:spcPct val="20000"/>
              </a:spcBef>
              <a:defRPr/>
            </a:pPr>
            <a:r>
              <a:rPr lang="en-US" sz="4400" dirty="0" smtClean="0">
                <a:solidFill>
                  <a:schemeClr val="bg1"/>
                </a:solidFill>
                <a:latin typeface="+mn-lt"/>
              </a:rPr>
              <a:t>Regional </a:t>
            </a:r>
            <a:r>
              <a:rPr lang="en-US" sz="4400" dirty="0">
                <a:solidFill>
                  <a:schemeClr val="bg1"/>
                </a:solidFill>
                <a:latin typeface="+mn-lt"/>
              </a:rPr>
              <a:t>and Sustainable Development Department</a:t>
            </a:r>
          </a:p>
          <a:p>
            <a:pPr marL="342900" indent="-342900" algn="ctr">
              <a:spcBef>
                <a:spcPct val="20000"/>
              </a:spcBef>
              <a:defRPr/>
            </a:pPr>
            <a:r>
              <a:rPr lang="en-US" sz="4400" dirty="0">
                <a:solidFill>
                  <a:schemeClr val="bg1"/>
                </a:solidFill>
                <a:latin typeface="+mn-lt"/>
              </a:rPr>
              <a:t>Asian Development Bank</a:t>
            </a:r>
            <a:endParaRPr lang="en-US" sz="2000" dirty="0">
              <a:solidFill>
                <a:schemeClr val="bg1"/>
              </a:solidFill>
              <a:latin typeface="+mn-lt"/>
            </a:endParaRPr>
          </a:p>
        </p:txBody>
      </p:sp>
      <p:sp>
        <p:nvSpPr>
          <p:cNvPr id="19460" name="Rectangle 5"/>
          <p:cNvSpPr>
            <a:spLocks noChangeArrowheads="1"/>
          </p:cNvSpPr>
          <p:nvPr/>
        </p:nvSpPr>
        <p:spPr bwMode="auto">
          <a:xfrm>
            <a:off x="2236788" y="4133850"/>
            <a:ext cx="4665662"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ctr">
              <a:spcBef>
                <a:spcPct val="20000"/>
              </a:spcBef>
            </a:pPr>
            <a:r>
              <a:rPr lang="en-US" dirty="0">
                <a:solidFill>
                  <a:schemeClr val="bg1"/>
                </a:solidFill>
                <a:hlinkClick r:id="rId3"/>
              </a:rPr>
              <a:t>knowledge@adb.org</a:t>
            </a:r>
            <a:endParaRPr lang="en-US" dirty="0">
              <a:solidFill>
                <a:schemeClr val="bg1"/>
              </a:solidFill>
            </a:endParaRPr>
          </a:p>
          <a:p>
            <a:pPr marL="342900" indent="-342900" algn="ctr">
              <a:spcBef>
                <a:spcPct val="20000"/>
              </a:spcBef>
            </a:pPr>
            <a:r>
              <a:rPr lang="en-US" dirty="0">
                <a:solidFill>
                  <a:schemeClr val="bg1"/>
                </a:solidFill>
                <a:hlinkClick r:id="rId4"/>
              </a:rPr>
              <a:t>www.adb.org/knowledge-management</a:t>
            </a:r>
            <a:endParaRPr lang="en-US" dirty="0">
              <a:solidFill>
                <a:schemeClr val="bg1"/>
              </a:solidFill>
            </a:endParaRPr>
          </a:p>
          <a:p>
            <a:pPr marL="342900" indent="-342900" algn="ctr">
              <a:spcBef>
                <a:spcPct val="20000"/>
              </a:spcBef>
            </a:pPr>
            <a:r>
              <a:rPr lang="en-US" dirty="0">
                <a:solidFill>
                  <a:schemeClr val="bg1"/>
                </a:solidFill>
                <a:hlinkClick r:id="rId5"/>
              </a:rPr>
              <a:t>www.facebook.com/adbknowledgesolutions</a:t>
            </a:r>
            <a:endParaRPr lang="en-US" dirty="0">
              <a:solidFill>
                <a:schemeClr val="bg1"/>
              </a:solidFill>
            </a:endParaRPr>
          </a:p>
          <a:p>
            <a:pPr marL="342900" indent="-342900" algn="ctr">
              <a:spcBef>
                <a:spcPct val="20000"/>
              </a:spcBef>
            </a:pPr>
            <a:r>
              <a:rPr lang="en-US" dirty="0">
                <a:solidFill>
                  <a:schemeClr val="bg1"/>
                </a:solidFill>
                <a:hlinkClick r:id="rId6"/>
              </a:rPr>
              <a:t>www.scribd.com/knowledge_solutions</a:t>
            </a:r>
            <a:endParaRPr lang="en-US" dirty="0">
              <a:solidFill>
                <a:schemeClr val="bg1"/>
              </a:solidFill>
            </a:endParaRPr>
          </a:p>
          <a:p>
            <a:pPr marL="342900" indent="-342900" algn="ctr">
              <a:spcBef>
                <a:spcPct val="20000"/>
              </a:spcBef>
            </a:pPr>
            <a:r>
              <a:rPr lang="en-US" dirty="0">
                <a:solidFill>
                  <a:schemeClr val="bg1"/>
                </a:solidFill>
                <a:hlinkClick r:id="rId7"/>
              </a:rPr>
              <a:t>www.twitter.com/adbknowledge</a:t>
            </a:r>
            <a:endParaRPr lang="en-US" dirty="0">
              <a:solidFill>
                <a:schemeClr val="bg1"/>
              </a:solidFill>
            </a:endParaRPr>
          </a:p>
        </p:txBody>
      </p:sp>
    </p:spTree>
    <p:extLst>
      <p:ext uri="{BB962C8B-B14F-4D97-AF65-F5344CB8AC3E}">
        <p14:creationId xmlns:p14="http://schemas.microsoft.com/office/powerpoint/2010/main" val="1378292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a:solidFill>
                  <a:schemeClr val="bg1"/>
                </a:solidFill>
                <a:ea typeface="宋体" pitchFamily="2" charset="-122"/>
              </a:rPr>
              <a:t>The Social Network </a:t>
            </a:r>
            <a:r>
              <a:rPr lang="en-US" altLang="zh-CN" b="1" kern="0" dirty="0" smtClean="0">
                <a:solidFill>
                  <a:schemeClr val="bg1"/>
                </a:solidFill>
                <a:ea typeface="宋体" pitchFamily="2" charset="-122"/>
              </a:rPr>
              <a:t>Groundswell</a:t>
            </a:r>
            <a:endParaRPr lang="en-US" b="1" dirty="0">
              <a:solidFill>
                <a:schemeClr val="bg1"/>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996705159"/>
              </p:ext>
            </p:extLst>
          </p:nvPr>
        </p:nvGraphicFramePr>
        <p:xfrm>
          <a:off x="457199"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1327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a:solidFill>
                  <a:schemeClr val="bg1"/>
                </a:solidFill>
                <a:ea typeface="宋体" pitchFamily="2" charset="-122"/>
              </a:rPr>
              <a:t>The Social Network </a:t>
            </a:r>
            <a:r>
              <a:rPr lang="en-US" altLang="zh-CN" b="1" kern="0" dirty="0" smtClean="0">
                <a:solidFill>
                  <a:schemeClr val="bg1"/>
                </a:solidFill>
                <a:ea typeface="宋体" pitchFamily="2" charset="-122"/>
              </a:rPr>
              <a:t>Groundswell</a:t>
            </a:r>
            <a:endParaRPr lang="en-US" b="1" dirty="0">
              <a:solidFill>
                <a:schemeClr val="bg1"/>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180820891"/>
              </p:ext>
            </p:extLst>
          </p:nvPr>
        </p:nvGraphicFramePr>
        <p:xfrm>
          <a:off x="457198"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0997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a:solidFill>
                  <a:schemeClr val="bg1"/>
                </a:solidFill>
                <a:ea typeface="宋体" pitchFamily="2" charset="-122"/>
              </a:rPr>
              <a:t>The Social Network </a:t>
            </a:r>
            <a:r>
              <a:rPr lang="en-US" altLang="zh-CN" b="1" kern="0" dirty="0" smtClean="0">
                <a:solidFill>
                  <a:schemeClr val="bg1"/>
                </a:solidFill>
                <a:ea typeface="宋体" pitchFamily="2" charset="-122"/>
              </a:rPr>
              <a:t>Groundswell</a:t>
            </a:r>
            <a:endParaRPr lang="en-US" b="1" dirty="0">
              <a:solidFill>
                <a:schemeClr val="bg1"/>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428057307"/>
              </p:ext>
            </p:extLst>
          </p:nvPr>
        </p:nvGraphicFramePr>
        <p:xfrm>
          <a:off x="457198"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4807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err="1">
                <a:solidFill>
                  <a:schemeClr val="bg1"/>
                </a:solidFill>
                <a:ea typeface="宋体" pitchFamily="2" charset="-122"/>
              </a:rPr>
              <a:t>Define:Social</a:t>
            </a:r>
            <a:r>
              <a:rPr lang="en-US" altLang="zh-CN" b="1" kern="0" dirty="0">
                <a:solidFill>
                  <a:schemeClr val="bg1"/>
                </a:solidFill>
                <a:ea typeface="宋体" pitchFamily="2" charset="-122"/>
              </a:rPr>
              <a:t> Network Analysis</a:t>
            </a:r>
            <a:endParaRPr lang="en-US" b="1" dirty="0">
              <a:solidFill>
                <a:schemeClr val="bg1"/>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503841480"/>
              </p:ext>
            </p:extLst>
          </p:nvPr>
        </p:nvGraphicFramePr>
        <p:xfrm>
          <a:off x="457198"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2634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a:solidFill>
                  <a:schemeClr val="bg1"/>
                </a:solidFill>
                <a:ea typeface="宋体" pitchFamily="2" charset="-122"/>
              </a:rPr>
              <a:t>Applications of Social Network Analysis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071574230"/>
              </p:ext>
            </p:extLst>
          </p:nvPr>
        </p:nvGraphicFramePr>
        <p:xfrm>
          <a:off x="457198"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3677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a:solidFill>
                  <a:schemeClr val="bg1"/>
                </a:solidFill>
                <a:ea typeface="宋体" pitchFamily="2" charset="-122"/>
              </a:rPr>
              <a:t>The Process of Social Network </a:t>
            </a:r>
            <a:r>
              <a:rPr lang="en-US" altLang="zh-CN" b="1" kern="0" dirty="0" smtClean="0">
                <a:solidFill>
                  <a:schemeClr val="bg1"/>
                </a:solidFill>
                <a:ea typeface="宋体" pitchFamily="2" charset="-122"/>
              </a:rPr>
              <a:t>Analysis</a:t>
            </a:r>
            <a:endParaRPr lang="en-US" altLang="zh-CN" b="1" kern="0" dirty="0">
              <a:solidFill>
                <a:schemeClr val="bg1"/>
              </a:solidFill>
              <a:ea typeface="宋体" pitchFamily="2" charset="-122"/>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65175884"/>
              </p:ext>
            </p:extLst>
          </p:nvPr>
        </p:nvGraphicFramePr>
        <p:xfrm>
          <a:off x="457198"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3783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a:solidFill>
                  <a:schemeClr val="bg1"/>
                </a:solidFill>
                <a:ea typeface="宋体" pitchFamily="2" charset="-122"/>
              </a:rPr>
              <a:t>The Process of Social Network </a:t>
            </a:r>
            <a:r>
              <a:rPr lang="en-US" altLang="zh-CN" b="1" kern="0" dirty="0" smtClean="0">
                <a:solidFill>
                  <a:schemeClr val="bg1"/>
                </a:solidFill>
                <a:ea typeface="宋体" pitchFamily="2" charset="-122"/>
              </a:rPr>
              <a:t>Analysis</a:t>
            </a:r>
            <a:endParaRPr lang="en-US" altLang="zh-CN" b="1" kern="0" dirty="0">
              <a:solidFill>
                <a:schemeClr val="bg1"/>
              </a:solidFill>
              <a:ea typeface="宋体" pitchFamily="2" charset="-122"/>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465918509"/>
              </p:ext>
            </p:extLst>
          </p:nvPr>
        </p:nvGraphicFramePr>
        <p:xfrm>
          <a:off x="457198"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5611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b="1" kern="0" dirty="0">
                <a:solidFill>
                  <a:schemeClr val="bg1"/>
                </a:solidFill>
                <a:ea typeface="宋体" pitchFamily="2" charset="-122"/>
              </a:rPr>
              <a:t>The Process of Social Network </a:t>
            </a:r>
            <a:r>
              <a:rPr lang="en-US" altLang="zh-CN" b="1" kern="0" dirty="0" smtClean="0">
                <a:solidFill>
                  <a:schemeClr val="bg1"/>
                </a:solidFill>
                <a:ea typeface="宋体" pitchFamily="2" charset="-122"/>
              </a:rPr>
              <a:t>Analysis</a:t>
            </a:r>
            <a:endParaRPr lang="en-US" altLang="zh-CN" b="1" kern="0" dirty="0">
              <a:solidFill>
                <a:schemeClr val="bg1"/>
              </a:solidFill>
              <a:ea typeface="宋体" pitchFamily="2" charset="-122"/>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627021485"/>
              </p:ext>
            </p:extLst>
          </p:nvPr>
        </p:nvGraphicFramePr>
        <p:xfrm>
          <a:off x="457198" y="1600199"/>
          <a:ext cx="8229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6709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A Guide to Social Network Analysis">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BCB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 Guide to Social Network Analysis</Template>
  <TotalTime>0</TotalTime>
  <Words>994</Words>
  <Application>Microsoft Office PowerPoint</Application>
  <PresentationFormat>On-screen Show (4:3)</PresentationFormat>
  <Paragraphs>78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 Guide to Social Network Analysis</vt:lpstr>
      <vt:lpstr>PowerPoint Presentation</vt:lpstr>
      <vt:lpstr>The Social Network Groundswell</vt:lpstr>
      <vt:lpstr>The Social Network Groundswell</vt:lpstr>
      <vt:lpstr>The Social Network Groundswell</vt:lpstr>
      <vt:lpstr>Define:Social Network Analysis</vt:lpstr>
      <vt:lpstr>Applications of Social Network Analysis</vt:lpstr>
      <vt:lpstr>The Process of Social Network Analysis</vt:lpstr>
      <vt:lpstr>The Process of Social Network Analysis</vt:lpstr>
      <vt:lpstr>The Process of Social Network Analysis</vt:lpstr>
      <vt:lpstr>The Future of Social Network Analysis</vt:lpstr>
      <vt:lpstr>The Future of Social Network Analysis</vt:lpstr>
      <vt:lpstr>PowerPoint Presentation</vt:lpstr>
      <vt:lpstr>PowerPoint Presentation</vt:lpstr>
    </vt:vector>
  </TitlesOfParts>
  <Manager>Olivier Serrat</Manager>
  <Company>Asian Development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to Social Network Analysis</dc:title>
  <dc:subject>Power no longer resides exclusively (if at all) in states, institutions, or large corporations. It is located in the networks that structure society. Social network analysis seeks to understand networks and their participants and has two main focuses: the actors and the relationships between them in a specific social context.</dc:subject>
  <dc:creator>Olivier Serrat</dc:creator>
  <cp:keywords>network theory, network mapping, communities of practice, partnerships, collaboration, social capital, organization</cp:keywords>
  <cp:lastModifiedBy>Olivier Serrat</cp:lastModifiedBy>
  <cp:revision>2</cp:revision>
  <dcterms:created xsi:type="dcterms:W3CDTF">2014-10-01T08:28:17Z</dcterms:created>
  <dcterms:modified xsi:type="dcterms:W3CDTF">2015-03-06T00:50:43Z</dcterms:modified>
</cp:coreProperties>
</file>