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4" autoAdjust="0"/>
    <p:restoredTop sz="86381" autoAdjust="0"/>
  </p:normalViewPr>
  <p:slideViewPr>
    <p:cSldViewPr>
      <p:cViewPr varScale="1">
        <p:scale>
          <a:sx n="57" d="100"/>
          <a:sy n="57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DAB0-A506-4D86-97EA-748031F826F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C111-5E40-4CEF-A765-CFF7AB01E2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Jimmy Friend</a:t>
            </a:r>
          </a:p>
          <a:p>
            <a:r>
              <a:rPr lang="en-US" dirty="0" smtClean="0"/>
              <a:t>TACUP/SWACUMS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Transformational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Factors that transform followers:</a:t>
            </a:r>
          </a:p>
          <a:p>
            <a:pPr lvl="1"/>
            <a:r>
              <a:rPr lang="en-US" dirty="0" smtClean="0"/>
              <a:t>Honesty and sincerity</a:t>
            </a:r>
          </a:p>
          <a:p>
            <a:pPr lvl="2"/>
            <a:r>
              <a:rPr lang="en-US" dirty="0" smtClean="0"/>
              <a:t>Look for leader who is a strong role model</a:t>
            </a:r>
          </a:p>
          <a:p>
            <a:pPr lvl="2"/>
            <a:r>
              <a:rPr lang="en-US" dirty="0" smtClean="0"/>
              <a:t>Followers identify with honest, sincere, hardworking, dedicated leaders and want to be like them</a:t>
            </a:r>
          </a:p>
          <a:p>
            <a:pPr lvl="1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Leaders are not afraid to communicate expectations</a:t>
            </a:r>
          </a:p>
          <a:p>
            <a:pPr lvl="2"/>
            <a:r>
              <a:rPr lang="en-US" dirty="0" smtClean="0"/>
              <a:t>Motivate followers to a greater commitment to the vision or goals</a:t>
            </a:r>
          </a:p>
          <a:p>
            <a:pPr lvl="2"/>
            <a:r>
              <a:rPr lang="en-US" dirty="0" smtClean="0"/>
              <a:t>Use symbols or slogans to motivate followers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7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Challenges/Stimulates ideas</a:t>
            </a:r>
          </a:p>
          <a:p>
            <a:pPr lvl="1"/>
            <a:r>
              <a:rPr lang="en-US" dirty="0" smtClean="0"/>
              <a:t>Leaders challenge followers to be creative and innovative</a:t>
            </a:r>
          </a:p>
          <a:p>
            <a:pPr lvl="1"/>
            <a:r>
              <a:rPr lang="en-US" dirty="0" smtClean="0"/>
              <a:t>Leaders challenge followers to challenge the old methods</a:t>
            </a:r>
          </a:p>
          <a:p>
            <a:r>
              <a:rPr lang="en-US" dirty="0" smtClean="0"/>
              <a:t>Individualization</a:t>
            </a:r>
          </a:p>
          <a:p>
            <a:pPr lvl="1"/>
            <a:r>
              <a:rPr lang="en-US" dirty="0" smtClean="0"/>
              <a:t>Leaders listen carefully to individual needs</a:t>
            </a:r>
          </a:p>
          <a:p>
            <a:pPr lvl="1"/>
            <a:r>
              <a:rPr lang="en-US" dirty="0" smtClean="0"/>
              <a:t>Leaders assist followers in there needs to improve</a:t>
            </a:r>
          </a:p>
          <a:p>
            <a:pPr lvl="1"/>
            <a:r>
              <a:rPr lang="en-US" dirty="0" smtClean="0"/>
              <a:t>Leaders delegate to help followers grow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of Transformational Leadership:</a:t>
            </a:r>
          </a:p>
          <a:p>
            <a:pPr lvl="1"/>
            <a:r>
              <a:rPr lang="en-US" dirty="0" smtClean="0"/>
              <a:t>Leader is exploitive, self-consumed, power oriented, low moral values, pursuing more power</a:t>
            </a:r>
          </a:p>
          <a:p>
            <a:pPr lvl="1"/>
            <a:r>
              <a:rPr lang="en-US" dirty="0" smtClean="0"/>
              <a:t>Leader treats followers in a negative way, which leads to lower production</a:t>
            </a:r>
          </a:p>
          <a:p>
            <a:pPr lvl="1"/>
            <a:r>
              <a:rPr lang="en-US" dirty="0" smtClean="0"/>
              <a:t>Leader wants followers focused on the leaders self interest</a:t>
            </a:r>
          </a:p>
          <a:p>
            <a:r>
              <a:rPr lang="en-US" dirty="0" smtClean="0"/>
              <a:t>Examples: Adolf Hitler, Saddam Hussein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Transformational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Conclusion:  Team building is more important than ever as we continue to see threats from FM’s and commercial mail and print operations.  </a:t>
            </a:r>
          </a:p>
          <a:p>
            <a:endParaRPr lang="en-US" dirty="0" smtClean="0"/>
          </a:p>
          <a:p>
            <a:endParaRPr lang="en-US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Reference: Colossians 3:23-24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Transformation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style that encourages motivation simply for the good of the organization</a:t>
            </a:r>
          </a:p>
          <a:p>
            <a:r>
              <a:rPr lang="en-US" dirty="0" smtClean="0"/>
              <a:t>Followers are not rewarded individually but are rewarded as a whole, and become more professional and better team players</a:t>
            </a:r>
          </a:p>
          <a:p>
            <a:r>
              <a:rPr lang="en-US" dirty="0" smtClean="0"/>
              <a:t>Transformational Leadership raises the character/integrity of the people within the organization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James M. Burns 1978</a:t>
            </a:r>
          </a:p>
          <a:p>
            <a:r>
              <a:rPr lang="en-US" dirty="0" smtClean="0"/>
              <a:t>B. M. Bass 1985</a:t>
            </a:r>
          </a:p>
          <a:p>
            <a:endParaRPr lang="en-US" dirty="0"/>
          </a:p>
          <a:p>
            <a:r>
              <a:rPr lang="en-US" dirty="0" smtClean="0"/>
              <a:t>Leaders that raise awareness of the significance of team goals</a:t>
            </a:r>
          </a:p>
          <a:p>
            <a:r>
              <a:rPr lang="en-US" dirty="0" smtClean="0"/>
              <a:t>Brings change in followers from self interest to team interest</a:t>
            </a:r>
          </a:p>
          <a:p>
            <a:r>
              <a:rPr lang="en-US" dirty="0" smtClean="0"/>
              <a:t>Focuses on leaders and followers: Values, Ethics, Goals, Emotions</a:t>
            </a:r>
          </a:p>
          <a:p>
            <a:r>
              <a:rPr lang="en-US" dirty="0" smtClean="0"/>
              <a:t>Leaders who are concerned with collective good of the organization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Transformational Leaders are normally visionary leaders who seek to appeal to their followers character and commitment</a:t>
            </a:r>
          </a:p>
          <a:p>
            <a:r>
              <a:rPr lang="en-US" dirty="0" smtClean="0"/>
              <a:t>Transactional Leaders – leaders who motivate followers to achieve goals by mutual exchange</a:t>
            </a:r>
          </a:p>
          <a:p>
            <a:pPr lvl="1"/>
            <a:r>
              <a:rPr lang="en-US" dirty="0" smtClean="0"/>
              <a:t>Politicians – votes for promises</a:t>
            </a:r>
          </a:p>
          <a:p>
            <a:pPr lvl="1"/>
            <a:r>
              <a:rPr lang="en-US" dirty="0" smtClean="0"/>
              <a:t>Unions – promise of better labor contracts</a:t>
            </a:r>
          </a:p>
          <a:p>
            <a:pPr lvl="1"/>
            <a:r>
              <a:rPr lang="en-US" dirty="0" smtClean="0"/>
              <a:t>Business – bonuses for goals achieved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and Followers; the relationship between leaders and followers: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One to one</a:t>
            </a:r>
          </a:p>
          <a:p>
            <a:pPr lvl="1"/>
            <a:r>
              <a:rPr lang="en-US" dirty="0" smtClean="0"/>
              <a:t>Team or group</a:t>
            </a:r>
          </a:p>
          <a:p>
            <a:pPr lvl="1"/>
            <a:r>
              <a:rPr lang="en-US" dirty="0" smtClean="0"/>
              <a:t>Organizational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James M. Burns described transformational leadership at it’s best: </a:t>
            </a:r>
          </a:p>
          <a:p>
            <a:pPr lvl="1"/>
            <a:r>
              <a:rPr lang="en-US" dirty="0" smtClean="0"/>
              <a:t>where leaders and followers; encourage each other to higher levels of motivation</a:t>
            </a:r>
          </a:p>
          <a:p>
            <a:pPr lvl="1"/>
            <a:r>
              <a:rPr lang="en-US" dirty="0" smtClean="0"/>
              <a:t>Where leaders and followers; motivate each other to higher levels of character and integrity in the work place.</a:t>
            </a:r>
          </a:p>
          <a:p>
            <a:r>
              <a:rPr lang="en-US" dirty="0" smtClean="0"/>
              <a:t>B.M. Bass described transformational leadership at it’s best: </a:t>
            </a:r>
          </a:p>
          <a:p>
            <a:pPr lvl="1"/>
            <a:r>
              <a:rPr lang="en-US" dirty="0" smtClean="0"/>
              <a:t>when leaders motivate followers of important goals and visions</a:t>
            </a:r>
          </a:p>
          <a:p>
            <a:pPr lvl="1"/>
            <a:r>
              <a:rPr lang="en-US" dirty="0" smtClean="0"/>
              <a:t>When leaders and followers transcend self for the sake of the team</a:t>
            </a:r>
          </a:p>
          <a:p>
            <a:pPr lvl="1"/>
            <a:r>
              <a:rPr lang="en-US" dirty="0" smtClean="0"/>
              <a:t>Address needs of all departments not just their own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transformational leader is :</a:t>
            </a:r>
          </a:p>
          <a:p>
            <a:pPr lvl="1"/>
            <a:r>
              <a:rPr lang="en-US" dirty="0" smtClean="0"/>
              <a:t>Attentive to need of followers and stresses important goals to the entire department</a:t>
            </a:r>
          </a:p>
          <a:p>
            <a:pPr lvl="1"/>
            <a:r>
              <a:rPr lang="en-US" dirty="0" smtClean="0"/>
              <a:t>Encourages followers to  fulfill potential and to achieve goals, both departmental and personal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Transformational Leaders </a:t>
            </a:r>
            <a:endParaRPr lang="en-US" dirty="0"/>
          </a:p>
          <a:p>
            <a:pPr lvl="1"/>
            <a:r>
              <a:rPr lang="en-US" dirty="0" err="1" smtClean="0"/>
              <a:t>Ghandi</a:t>
            </a:r>
            <a:endParaRPr lang="en-US" dirty="0" smtClean="0"/>
          </a:p>
          <a:p>
            <a:pPr lvl="2"/>
            <a:r>
              <a:rPr lang="en-US" dirty="0" smtClean="0"/>
              <a:t>Raised hopes and dreams of million for independence in India</a:t>
            </a:r>
          </a:p>
          <a:p>
            <a:pPr lvl="2"/>
            <a:r>
              <a:rPr lang="en-US" dirty="0" smtClean="0"/>
              <a:t>Process brought change in followers to use peaceful protests</a:t>
            </a:r>
          </a:p>
          <a:p>
            <a:pPr lvl="2"/>
            <a:r>
              <a:rPr lang="en-US" dirty="0" smtClean="0"/>
              <a:t>Changed himself through the process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Nelson Mandela</a:t>
            </a:r>
          </a:p>
          <a:p>
            <a:pPr lvl="1"/>
            <a:r>
              <a:rPr lang="en-US" dirty="0" smtClean="0"/>
              <a:t>Committed to a peaceful democracy of South Africa</a:t>
            </a:r>
          </a:p>
          <a:p>
            <a:pPr lvl="1"/>
            <a:r>
              <a:rPr lang="en-US" dirty="0" smtClean="0"/>
              <a:t>Imprisoned for 27 years but still sought a peaceful reconciliation</a:t>
            </a:r>
          </a:p>
          <a:p>
            <a:pPr lvl="1"/>
            <a:r>
              <a:rPr lang="en-US" dirty="0" smtClean="0"/>
              <a:t>After independence he continued to seek reconciliation rather than revenge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550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Transformational Leadership</vt:lpstr>
      <vt:lpstr>What is Transformation Leadership?</vt:lpstr>
      <vt:lpstr>Transformational Leadership</vt:lpstr>
      <vt:lpstr>Transformation Leadership</vt:lpstr>
      <vt:lpstr>Transformational Leadership</vt:lpstr>
      <vt:lpstr>Transformation Leadership </vt:lpstr>
      <vt:lpstr>Transformational Leadership</vt:lpstr>
      <vt:lpstr>Transformational Leadership</vt:lpstr>
      <vt:lpstr>Transformational Leadership</vt:lpstr>
      <vt:lpstr>Transformational Leadership </vt:lpstr>
      <vt:lpstr>Transformational Leadership</vt:lpstr>
      <vt:lpstr>Transformational Leadership</vt:lpstr>
      <vt:lpstr>Transformational Leadership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Transformational Leadership</dc:title>
  <dc:creator>Chad</dc:creator>
  <cp:lastModifiedBy>Chad</cp:lastModifiedBy>
  <cp:revision>24</cp:revision>
  <dcterms:created xsi:type="dcterms:W3CDTF">2013-10-20T21:48:51Z</dcterms:created>
  <dcterms:modified xsi:type="dcterms:W3CDTF">2013-10-21T02:13:34Z</dcterms:modified>
</cp:coreProperties>
</file>