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92" r:id="rId5"/>
    <p:sldMasterId id="2147484321" r:id="rId6"/>
    <p:sldMasterId id="2147483674" r:id="rId7"/>
    <p:sldMasterId id="2147484042" r:id="rId8"/>
  </p:sldMasterIdLst>
  <p:notesMasterIdLst>
    <p:notesMasterId r:id="rId20"/>
  </p:notesMasterIdLst>
  <p:handoutMasterIdLst>
    <p:handoutMasterId r:id="rId21"/>
  </p:handoutMasterIdLst>
  <p:sldIdLst>
    <p:sldId id="330" r:id="rId9"/>
    <p:sldId id="332" r:id="rId10"/>
    <p:sldId id="333" r:id="rId11"/>
    <p:sldId id="435" r:id="rId12"/>
    <p:sldId id="436" r:id="rId13"/>
    <p:sldId id="437" r:id="rId14"/>
    <p:sldId id="438" r:id="rId15"/>
    <p:sldId id="441" r:id="rId16"/>
    <p:sldId id="439" r:id="rId17"/>
    <p:sldId id="443" r:id="rId18"/>
    <p:sldId id="433" r:id="rId19"/>
  </p:sldIdLst>
  <p:sldSz cx="9144000" cy="6858000" type="screen4x3"/>
  <p:notesSz cx="7010400" cy="9236075"/>
  <p:custDataLst>
    <p:tags r:id="rId22"/>
  </p:custDataLst>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rley, Robin" initials="GR" lastIdx="2" clrIdx="0">
    <p:extLst>
      <p:ext uri="{19B8F6BF-5375-455C-9EA6-DF929625EA0E}">
        <p15:presenceInfo xmlns:p15="http://schemas.microsoft.com/office/powerpoint/2012/main" userId="S-1-5-21-1472932569-214068005-926709054-487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9494"/>
    <a:srgbClr val="2E4488"/>
    <a:srgbClr val="000000"/>
    <a:srgbClr val="FDB813"/>
    <a:srgbClr val="FFC425"/>
    <a:srgbClr val="008080"/>
    <a:srgbClr val="E1E1E1"/>
    <a:srgbClr val="4E6128"/>
    <a:srgbClr val="FF8B25"/>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3" autoAdjust="0"/>
    <p:restoredTop sz="86378" autoAdjust="0"/>
  </p:normalViewPr>
  <p:slideViewPr>
    <p:cSldViewPr snapToGrid="0">
      <p:cViewPr varScale="1">
        <p:scale>
          <a:sx n="65" d="100"/>
          <a:sy n="65" d="100"/>
        </p:scale>
        <p:origin x="894" y="7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snapToGrid="0">
      <p:cViewPr varScale="1">
        <p:scale>
          <a:sx n="88" d="100"/>
          <a:sy n="88" d="100"/>
        </p:scale>
        <p:origin x="-3786" y="-11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2" y="1"/>
            <a:ext cx="3038475" cy="324452"/>
          </a:xfrm>
          <a:prstGeom prst="rect">
            <a:avLst/>
          </a:prstGeom>
          <a:noFill/>
          <a:ln w="9525">
            <a:noFill/>
            <a:miter lim="800000"/>
            <a:headEnd/>
            <a:tailEnd/>
          </a:ln>
        </p:spPr>
        <p:txBody>
          <a:bodyPr vert="horz" wrap="square" lIns="93124" tIns="46559" rIns="93124" bIns="46559" numCol="1" anchor="t"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20483" name="Rectangle 3"/>
          <p:cNvSpPr>
            <a:spLocks noGrp="1" noChangeArrowheads="1"/>
          </p:cNvSpPr>
          <p:nvPr>
            <p:ph type="dt" sz="quarter" idx="1"/>
          </p:nvPr>
        </p:nvSpPr>
        <p:spPr bwMode="auto">
          <a:xfrm>
            <a:off x="3971926" y="1"/>
            <a:ext cx="3038475" cy="324452"/>
          </a:xfrm>
          <a:prstGeom prst="rect">
            <a:avLst/>
          </a:prstGeom>
          <a:noFill/>
          <a:ln w="9525">
            <a:noFill/>
            <a:miter lim="800000"/>
            <a:headEnd/>
            <a:tailEnd/>
          </a:ln>
        </p:spPr>
        <p:txBody>
          <a:bodyPr vert="horz" wrap="square" lIns="93124" tIns="46559" rIns="93124" bIns="46559" numCol="1" anchor="t" anchorCtr="0" compatLnSpc="1">
            <a:prstTxWarp prst="textNoShape">
              <a:avLst/>
            </a:prstTxWarp>
          </a:bodyPr>
          <a:lstStyle>
            <a:lvl1pPr algn="r" eaLnBrk="0" hangingPunct="0">
              <a:defRPr sz="1200">
                <a:latin typeface="ITC Franklin Gothic Std Bk Cd"/>
                <a:ea typeface="ＭＳ Ｐゴシック" pitchFamily="-48" charset="-128"/>
                <a:cs typeface="+mn-cs"/>
              </a:defRPr>
            </a:lvl1pPr>
          </a:lstStyle>
          <a:p>
            <a:pPr>
              <a:defRPr/>
            </a:pPr>
            <a:endParaRPr lang="en-US" dirty="0"/>
          </a:p>
        </p:txBody>
      </p:sp>
      <p:sp>
        <p:nvSpPr>
          <p:cNvPr id="20484" name="Rectangle 4"/>
          <p:cNvSpPr>
            <a:spLocks noGrp="1" noChangeArrowheads="1"/>
          </p:cNvSpPr>
          <p:nvPr>
            <p:ph type="ftr" sz="quarter" idx="2"/>
          </p:nvPr>
        </p:nvSpPr>
        <p:spPr bwMode="auto">
          <a:xfrm>
            <a:off x="2" y="8965698"/>
            <a:ext cx="3038475" cy="270378"/>
          </a:xfrm>
          <a:prstGeom prst="rect">
            <a:avLst/>
          </a:prstGeom>
          <a:noFill/>
          <a:ln w="9525">
            <a:noFill/>
            <a:miter lim="800000"/>
            <a:headEnd/>
            <a:tailEnd/>
          </a:ln>
        </p:spPr>
        <p:txBody>
          <a:bodyPr vert="horz" wrap="square" lIns="93124" tIns="46559" rIns="93124" bIns="46559" numCol="1" anchor="b"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20485" name="Rectangle 5"/>
          <p:cNvSpPr>
            <a:spLocks noGrp="1" noChangeArrowheads="1"/>
          </p:cNvSpPr>
          <p:nvPr>
            <p:ph type="sldNum" sz="quarter" idx="3"/>
          </p:nvPr>
        </p:nvSpPr>
        <p:spPr bwMode="auto">
          <a:xfrm>
            <a:off x="3971926" y="8965698"/>
            <a:ext cx="3038475" cy="270378"/>
          </a:xfrm>
          <a:prstGeom prst="rect">
            <a:avLst/>
          </a:prstGeom>
          <a:noFill/>
          <a:ln w="9525">
            <a:noFill/>
            <a:miter lim="800000"/>
            <a:headEnd/>
            <a:tailEnd/>
          </a:ln>
        </p:spPr>
        <p:txBody>
          <a:bodyPr vert="horz" wrap="square" lIns="93124" tIns="46559" rIns="93124" bIns="46559" numCol="1" anchor="b" anchorCtr="0" compatLnSpc="1">
            <a:prstTxWarp prst="textNoShape">
              <a:avLst/>
            </a:prstTxWarp>
          </a:bodyPr>
          <a:lstStyle>
            <a:lvl1pPr algn="r" eaLnBrk="0" hangingPunct="0">
              <a:defRPr sz="1200">
                <a:latin typeface="ITC Franklin Gothic Std Bk Cd"/>
                <a:ea typeface="ＭＳ Ｐゴシック" charset="-128"/>
                <a:cs typeface="+mn-cs"/>
              </a:defRPr>
            </a:lvl1pPr>
          </a:lstStyle>
          <a:p>
            <a:pPr>
              <a:defRPr/>
            </a:pPr>
            <a:fld id="{7BCAE3DC-170E-4613-A0CC-4BE6EC59C3DC}" type="slidenum">
              <a:rPr lang="en-US"/>
              <a:pPr>
                <a:defRPr/>
              </a:pPr>
              <a:t>‹#›</a:t>
            </a:fld>
            <a:endParaRPr lang="en-US" dirty="0"/>
          </a:p>
        </p:txBody>
      </p:sp>
    </p:spTree>
    <p:extLst>
      <p:ext uri="{BB962C8B-B14F-4D97-AF65-F5344CB8AC3E}">
        <p14:creationId xmlns:p14="http://schemas.microsoft.com/office/powerpoint/2010/main" val="240476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3038475" cy="462120"/>
          </a:xfrm>
          <a:prstGeom prst="rect">
            <a:avLst/>
          </a:prstGeom>
          <a:noFill/>
          <a:ln w="9525">
            <a:noFill/>
            <a:miter lim="800000"/>
            <a:headEnd/>
            <a:tailEnd/>
          </a:ln>
        </p:spPr>
        <p:txBody>
          <a:bodyPr vert="horz" wrap="square" lIns="93124" tIns="46559" rIns="93124" bIns="46559" numCol="1" anchor="t"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3075" name="Rectangle 3"/>
          <p:cNvSpPr>
            <a:spLocks noGrp="1" noChangeArrowheads="1"/>
          </p:cNvSpPr>
          <p:nvPr>
            <p:ph type="dt" idx="1"/>
          </p:nvPr>
        </p:nvSpPr>
        <p:spPr bwMode="auto">
          <a:xfrm>
            <a:off x="3971926" y="0"/>
            <a:ext cx="3038475" cy="462120"/>
          </a:xfrm>
          <a:prstGeom prst="rect">
            <a:avLst/>
          </a:prstGeom>
          <a:noFill/>
          <a:ln w="9525">
            <a:noFill/>
            <a:miter lim="800000"/>
            <a:headEnd/>
            <a:tailEnd/>
          </a:ln>
        </p:spPr>
        <p:txBody>
          <a:bodyPr vert="horz" wrap="square" lIns="93124" tIns="46559" rIns="93124" bIns="46559" numCol="1" anchor="t" anchorCtr="0" compatLnSpc="1">
            <a:prstTxWarp prst="textNoShape">
              <a:avLst/>
            </a:prstTxWarp>
          </a:bodyPr>
          <a:lstStyle>
            <a:lvl1pPr algn="r" eaLnBrk="0" hangingPunct="0">
              <a:defRPr sz="1200">
                <a:latin typeface="ITC Franklin Gothic Std Bk Cd"/>
                <a:ea typeface="ＭＳ Ｐゴシック" pitchFamily="-48" charset="-128"/>
                <a:cs typeface="+mn-cs"/>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96975" y="692150"/>
            <a:ext cx="4618038" cy="34639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39" y="4387769"/>
            <a:ext cx="5140325" cy="4155919"/>
          </a:xfrm>
          <a:prstGeom prst="rect">
            <a:avLst/>
          </a:prstGeom>
          <a:noFill/>
          <a:ln w="9525">
            <a:noFill/>
            <a:miter lim="800000"/>
            <a:headEnd/>
            <a:tailEnd/>
          </a:ln>
        </p:spPr>
        <p:txBody>
          <a:bodyPr vert="horz" wrap="square" lIns="93124" tIns="46559" rIns="93124" bIns="46559"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2" y="8773959"/>
            <a:ext cx="3038475" cy="462119"/>
          </a:xfrm>
          <a:prstGeom prst="rect">
            <a:avLst/>
          </a:prstGeom>
          <a:noFill/>
          <a:ln w="9525">
            <a:noFill/>
            <a:miter lim="800000"/>
            <a:headEnd/>
            <a:tailEnd/>
          </a:ln>
        </p:spPr>
        <p:txBody>
          <a:bodyPr vert="horz" wrap="square" lIns="93124" tIns="46559" rIns="93124" bIns="46559" numCol="1" anchor="b"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971926" y="8773959"/>
            <a:ext cx="3038475" cy="462119"/>
          </a:xfrm>
          <a:prstGeom prst="rect">
            <a:avLst/>
          </a:prstGeom>
          <a:noFill/>
          <a:ln w="9525">
            <a:noFill/>
            <a:miter lim="800000"/>
            <a:headEnd/>
            <a:tailEnd/>
          </a:ln>
        </p:spPr>
        <p:txBody>
          <a:bodyPr vert="horz" wrap="square" lIns="93124" tIns="46559" rIns="93124" bIns="46559" numCol="1" anchor="b" anchorCtr="0" compatLnSpc="1">
            <a:prstTxWarp prst="textNoShape">
              <a:avLst/>
            </a:prstTxWarp>
          </a:bodyPr>
          <a:lstStyle>
            <a:lvl1pPr algn="r" eaLnBrk="0" hangingPunct="0">
              <a:defRPr sz="1200">
                <a:latin typeface="ITC Franklin Gothic Std Bk Cd"/>
                <a:ea typeface="ＭＳ Ｐゴシック" charset="-128"/>
                <a:cs typeface="+mn-cs"/>
              </a:defRPr>
            </a:lvl1pPr>
          </a:lstStyle>
          <a:p>
            <a:pPr>
              <a:defRPr/>
            </a:pPr>
            <a:fld id="{DBA2C2E2-0E08-480B-A22D-C2F2EBF6A27D}" type="slidenum">
              <a:rPr lang="en-US"/>
              <a:pPr>
                <a:defRPr/>
              </a:pPr>
              <a:t>‹#›</a:t>
            </a:fld>
            <a:endParaRPr lang="en-US" dirty="0"/>
          </a:p>
        </p:txBody>
      </p:sp>
    </p:spTree>
    <p:extLst>
      <p:ext uri="{BB962C8B-B14F-4D97-AF65-F5344CB8AC3E}">
        <p14:creationId xmlns:p14="http://schemas.microsoft.com/office/powerpoint/2010/main" val="1399549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a:t>
            </a:fld>
            <a:endParaRPr lang="en-US" dirty="0"/>
          </a:p>
        </p:txBody>
      </p:sp>
    </p:spTree>
    <p:extLst>
      <p:ext uri="{BB962C8B-B14F-4D97-AF65-F5344CB8AC3E}">
        <p14:creationId xmlns:p14="http://schemas.microsoft.com/office/powerpoint/2010/main" val="3811187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A39FC-96D4-3943-8F4C-544D25AAD42B}" type="slidenum">
              <a:rPr lang="en-US" smtClean="0"/>
              <a:t>10</a:t>
            </a:fld>
            <a:endParaRPr lang="en-US" dirty="0"/>
          </a:p>
        </p:txBody>
      </p:sp>
    </p:spTree>
    <p:extLst>
      <p:ext uri="{BB962C8B-B14F-4D97-AF65-F5344CB8AC3E}">
        <p14:creationId xmlns:p14="http://schemas.microsoft.com/office/powerpoint/2010/main" val="2342094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p:cNvSpPr>
            <a:spLocks noGrp="1"/>
          </p:cNvSpPr>
          <p:nvPr>
            <p:ph type="title"/>
          </p:nvPr>
        </p:nvSpPr>
        <p:spPr>
          <a:xfrm>
            <a:off x="683811" y="1151931"/>
            <a:ext cx="8228413" cy="1538883"/>
          </a:xfrm>
        </p:spPr>
        <p:txBody>
          <a:bodyPr>
            <a:normAutofit/>
          </a:bodyPr>
          <a:lstStyle>
            <a:lvl1pPr>
              <a:defRPr/>
            </a:lvl1pPr>
          </a:lstStyle>
          <a:p>
            <a:r>
              <a:rPr lang="en-US" smtClean="0"/>
              <a:t>Click to edit Master title style</a:t>
            </a:r>
            <a:endParaRPr lang="en-US" dirty="0"/>
          </a:p>
        </p:txBody>
      </p:sp>
      <p:sp>
        <p:nvSpPr>
          <p:cNvPr id="15" name="Subtitle"/>
          <p:cNvSpPr>
            <a:spLocks noGrp="1"/>
          </p:cNvSpPr>
          <p:nvPr>
            <p:ph type="body" sz="quarter" idx="16"/>
          </p:nvPr>
        </p:nvSpPr>
        <p:spPr>
          <a:xfrm>
            <a:off x="684213" y="2935288"/>
            <a:ext cx="8228012" cy="1263650"/>
          </a:xfrm>
        </p:spPr>
        <p:txBody>
          <a:bodyPr/>
          <a:lstStyle/>
          <a:p>
            <a:pPr lvl="0"/>
            <a:r>
              <a:rPr lang="en-US" smtClean="0"/>
              <a:t>Click to edit Master text styles</a:t>
            </a:r>
          </a:p>
        </p:txBody>
      </p:sp>
      <p:sp>
        <p:nvSpPr>
          <p:cNvPr id="13" name="Text Placeholder"/>
          <p:cNvSpPr>
            <a:spLocks noGrp="1"/>
          </p:cNvSpPr>
          <p:nvPr>
            <p:ph type="body" sz="quarter" idx="15" hasCustomPrompt="1"/>
          </p:nvPr>
        </p:nvSpPr>
        <p:spPr>
          <a:xfrm>
            <a:off x="684213" y="4427538"/>
            <a:ext cx="8228012" cy="904875"/>
          </a:xfrm>
        </p:spPr>
        <p:txBody>
          <a:bodyPr/>
          <a:lstStyle>
            <a:lvl2pPr>
              <a:defRPr/>
            </a:lvl2pPr>
            <a:lvl3pPr>
              <a:defRPr/>
            </a:lvl3pPr>
          </a:lstStyle>
          <a:p>
            <a:pPr lvl="1"/>
            <a:r>
              <a:rPr lang="en-US" dirty="0" smtClean="0"/>
              <a:t>Name</a:t>
            </a:r>
          </a:p>
          <a:p>
            <a:pPr lvl="2"/>
            <a:r>
              <a:rPr lang="en-US" dirty="0" smtClean="0"/>
              <a:t>Position</a:t>
            </a:r>
            <a:endParaRPr lang="en-US" dirty="0"/>
          </a:p>
        </p:txBody>
      </p:sp>
      <p:sp>
        <p:nvSpPr>
          <p:cNvPr id="3" name="Date Placeholder 2"/>
          <p:cNvSpPr>
            <a:spLocks noGrp="1"/>
          </p:cNvSpPr>
          <p:nvPr>
            <p:ph type="dt" sz="half" idx="10"/>
          </p:nvPr>
        </p:nvSpPr>
        <p:spPr/>
        <p:txBody>
          <a:bodyPr/>
          <a:lstStyle>
            <a:lvl1pPr>
              <a:defRPr>
                <a:solidFill>
                  <a:schemeClr val="tx2">
                    <a:lumMod val="75000"/>
                  </a:schemeClr>
                </a:solidFill>
              </a:defRPr>
            </a:lvl1pPr>
          </a:lstStyle>
          <a:p>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38523742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rst Level No Bullet, Source">
    <p:spTree>
      <p:nvGrpSpPr>
        <p:cNvPr id="1" name=""/>
        <p:cNvGrpSpPr/>
        <p:nvPr/>
      </p:nvGrpSpPr>
      <p:grpSpPr>
        <a:xfrm>
          <a:off x="0" y="0"/>
          <a:ext cx="0" cy="0"/>
          <a:chOff x="0" y="0"/>
          <a:chExt cx="0" cy="0"/>
        </a:xfrm>
      </p:grpSpPr>
      <p:cxnSp>
        <p:nvCxnSpPr>
          <p:cNvPr id="45"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882532"/>
            <a:ext cx="8224837" cy="492443"/>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611466"/>
            <a:ext cx="8224837" cy="4714531"/>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6" name="Source"/>
          <p:cNvSpPr>
            <a:spLocks noGrp="1"/>
          </p:cNvSpPr>
          <p:nvPr>
            <p:ph type="body" sz="quarter" idx="11" hasCustomPrompt="1"/>
          </p:nvPr>
        </p:nvSpPr>
        <p:spPr>
          <a:xfrm>
            <a:off x="687388" y="6018220"/>
            <a:ext cx="8224837" cy="307777"/>
          </a:xfrm>
        </p:spPr>
        <p:txBody>
          <a:bodyPr anchor="b" anchorCtr="0">
            <a:spAutoFit/>
          </a:bodyPr>
          <a:lstStyle>
            <a:lvl1pPr marL="0" indent="0">
              <a:buNone/>
              <a:defRPr sz="1000"/>
            </a:lvl1pPr>
            <a:lvl2pPr marL="228600" indent="0">
              <a:buNone/>
              <a:defRPr sz="1000"/>
            </a:lvl2pPr>
            <a:lvl3pPr marL="458788" indent="0">
              <a:buNone/>
              <a:defRPr sz="1000"/>
            </a:lvl3pPr>
            <a:lvl4pPr marL="685800" indent="0">
              <a:buNone/>
              <a:defRPr sz="1000"/>
            </a:lvl4pPr>
            <a:lvl5pPr marL="914400" indent="0">
              <a:buNone/>
              <a:defRPr sz="1000"/>
            </a:lvl5pPr>
          </a:lstStyle>
          <a:p>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sz="1000" dirty="0">
              <a:solidFill>
                <a:schemeClr val="tx2"/>
              </a:solidFill>
              <a:latin typeface="+mn-lt"/>
              <a:ea typeface="ITC Franklin Gothic Std Bk Cd"/>
              <a:cs typeface="ITC Franklin Gothic Std Bk Cd"/>
            </a:endParaRP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8515404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ed Text, Source">
    <p:spTree>
      <p:nvGrpSpPr>
        <p:cNvPr id="1" name=""/>
        <p:cNvGrpSpPr/>
        <p:nvPr/>
      </p:nvGrpSpPr>
      <p:grpSpPr>
        <a:xfrm>
          <a:off x="0" y="0"/>
          <a:ext cx="0" cy="0"/>
          <a:chOff x="0" y="0"/>
          <a:chExt cx="0" cy="0"/>
        </a:xfrm>
      </p:grpSpPr>
      <p:cxnSp>
        <p:nvCxnSpPr>
          <p:cNvPr id="37"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a:xfrm>
            <a:off x="687388" y="882532"/>
            <a:ext cx="8224837" cy="492443"/>
          </a:xfrm>
        </p:spPr>
        <p:txBody>
          <a:bodyPr>
            <a:spAutoFit/>
          </a:bodyPr>
          <a:lstStyle>
            <a:lvl1pPr>
              <a:defRPr sz="3200"/>
            </a:lvl1pPr>
          </a:lstStyle>
          <a:p>
            <a:r>
              <a:rPr lang="en-US" dirty="0" smtClean="0"/>
              <a:t>Click to edit Master title style</a:t>
            </a:r>
            <a:endParaRPr lang="en-US" dirty="0"/>
          </a:p>
        </p:txBody>
      </p:sp>
      <p:sp>
        <p:nvSpPr>
          <p:cNvPr id="3" name="Content"/>
          <p:cNvSpPr>
            <a:spLocks noGrp="1"/>
          </p:cNvSpPr>
          <p:nvPr>
            <p:ph idx="1"/>
          </p:nvPr>
        </p:nvSpPr>
        <p:spPr bwMode="gray">
          <a:xfrm>
            <a:off x="687526" y="1607853"/>
            <a:ext cx="8224699" cy="4726300"/>
          </a:xfrm>
        </p:spPr>
        <p:txBody>
          <a:bodyPr/>
          <a:lstStyle>
            <a:lvl1pPr marL="233363" indent="-233363">
              <a:buFont typeface="Arial" panose="020B0604020202020204" pitchFamily="34" charset="0"/>
              <a:buChar char="•"/>
              <a:defRPr>
                <a:solidFill>
                  <a:schemeClr val="tx2"/>
                </a:solidFill>
                <a:latin typeface="+mn-lt"/>
                <a:cs typeface="Franklin Gothic Book" pitchFamily="34" charset="0"/>
              </a:defRPr>
            </a:lvl1pPr>
            <a:lvl2pPr>
              <a:defRPr sz="1800">
                <a:solidFill>
                  <a:schemeClr val="tx2"/>
                </a:solidFill>
                <a:latin typeface="+mn-lt"/>
                <a:cs typeface="Franklin Gothic Book" pitchFamily="34" charset="0"/>
              </a:defRPr>
            </a:lvl2pPr>
            <a:lvl3pPr>
              <a:defRPr sz="1400" baseline="0">
                <a:solidFill>
                  <a:schemeClr val="tx2"/>
                </a:solidFill>
                <a:latin typeface="+mn-lt"/>
                <a:cs typeface="Franklin Gothic Book" pitchFamily="34" charset="0"/>
              </a:defRPr>
            </a:lvl3pPr>
            <a:lvl4pPr marL="915988" indent="-228600">
              <a:defRPr sz="1400" baseline="0">
                <a:solidFill>
                  <a:schemeClr val="tx2"/>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6" name="Source"/>
          <p:cNvSpPr>
            <a:spLocks noGrp="1"/>
          </p:cNvSpPr>
          <p:nvPr>
            <p:ph type="body" sz="quarter" idx="11" hasCustomPrompt="1"/>
          </p:nvPr>
        </p:nvSpPr>
        <p:spPr>
          <a:xfrm>
            <a:off x="687388" y="6026376"/>
            <a:ext cx="8224837" cy="307777"/>
          </a:xfrm>
        </p:spPr>
        <p:txBody>
          <a:bodyPr anchor="b" anchorCtr="0">
            <a:spAutoFit/>
          </a:bodyPr>
          <a:lstStyle>
            <a:lvl1pPr marL="0" indent="0">
              <a:buNone/>
              <a:defRPr sz="1000"/>
            </a:lvl1pPr>
            <a:lvl2pPr marL="228600" indent="0">
              <a:buNone/>
              <a:defRPr sz="1000"/>
            </a:lvl2pPr>
            <a:lvl3pPr marL="458788" indent="0">
              <a:buNone/>
              <a:defRPr sz="1000"/>
            </a:lvl3pPr>
            <a:lvl4pPr marL="685800" indent="0">
              <a:buNone/>
              <a:defRPr sz="1000"/>
            </a:lvl4pPr>
            <a:lvl5pPr marL="914400" indent="0">
              <a:buNone/>
              <a:defRPr sz="1000"/>
            </a:lvl5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4" name="Slide Number"/>
          <p:cNvSpPr>
            <a:spLocks noGrp="1"/>
          </p:cNvSpPr>
          <p:nvPr>
            <p:ph type="sldNum" sz="quarter" idx="10"/>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158669162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Source">
    <p:spTree>
      <p:nvGrpSpPr>
        <p:cNvPr id="1" name=""/>
        <p:cNvGrpSpPr/>
        <p:nvPr/>
      </p:nvGrpSpPr>
      <p:grpSpPr>
        <a:xfrm>
          <a:off x="0" y="0"/>
          <a:ext cx="0" cy="0"/>
          <a:chOff x="0" y="0"/>
          <a:chExt cx="0" cy="0"/>
        </a:xfrm>
      </p:grpSpPr>
      <p:cxnSp>
        <p:nvCxnSpPr>
          <p:cNvPr id="66"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p:txBody>
          <a:bodyPr/>
          <a:lstStyle/>
          <a:p>
            <a:r>
              <a:rPr lang="en-US" dirty="0" smtClean="0"/>
              <a:t>Click to edit Master title style</a:t>
            </a:r>
            <a:endParaRPr lang="en-US" dirty="0"/>
          </a:p>
        </p:txBody>
      </p:sp>
      <p:sp>
        <p:nvSpPr>
          <p:cNvPr id="40" name="Content Right"/>
          <p:cNvSpPr>
            <a:spLocks noGrp="1"/>
          </p:cNvSpPr>
          <p:nvPr>
            <p:ph sz="quarter" idx="12"/>
          </p:nvPr>
        </p:nvSpPr>
        <p:spPr>
          <a:xfrm>
            <a:off x="687387" y="1599874"/>
            <a:ext cx="3994151"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Content Left"/>
          <p:cNvSpPr>
            <a:spLocks noGrp="1"/>
          </p:cNvSpPr>
          <p:nvPr>
            <p:ph sz="quarter" idx="13"/>
          </p:nvPr>
        </p:nvSpPr>
        <p:spPr>
          <a:xfrm>
            <a:off x="4913314" y="1599874"/>
            <a:ext cx="3998912"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ource"/>
          <p:cNvSpPr>
            <a:spLocks noGrp="1"/>
          </p:cNvSpPr>
          <p:nvPr>
            <p:ph type="body" sz="quarter" idx="14" hasCustomPrompt="1"/>
          </p:nvPr>
        </p:nvSpPr>
        <p:spPr>
          <a:xfrm>
            <a:off x="687388" y="6015236"/>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5" name="Slide Number"/>
          <p:cNvSpPr>
            <a:spLocks noGrp="1"/>
          </p:cNvSpPr>
          <p:nvPr>
            <p:ph type="sldNum" sz="quarter" idx="11"/>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145822897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Line Title, First Level No Bullet, Source">
    <p:spTree>
      <p:nvGrpSpPr>
        <p:cNvPr id="1" name=""/>
        <p:cNvGrpSpPr/>
        <p:nvPr/>
      </p:nvGrpSpPr>
      <p:grpSpPr>
        <a:xfrm>
          <a:off x="0" y="0"/>
          <a:ext cx="0" cy="0"/>
          <a:chOff x="0" y="0"/>
          <a:chExt cx="0" cy="0"/>
        </a:xfrm>
      </p:grpSpPr>
      <p:cxnSp>
        <p:nvCxnSpPr>
          <p:cNvPr id="20"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365759"/>
            <a:ext cx="8224837" cy="487584"/>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079185"/>
            <a:ext cx="8224837" cy="5246813"/>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6" name="Source"/>
          <p:cNvSpPr>
            <a:spLocks noGrp="1"/>
          </p:cNvSpPr>
          <p:nvPr>
            <p:ph type="body" sz="quarter" idx="11" hasCustomPrompt="1"/>
          </p:nvPr>
        </p:nvSpPr>
        <p:spPr>
          <a:xfrm>
            <a:off x="687388" y="6019610"/>
            <a:ext cx="8224837" cy="306388"/>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9596100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ngle Line Title, Bulleted Text, Source">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Source"/>
          <p:cNvSpPr>
            <a:spLocks noGrp="1"/>
          </p:cNvSpPr>
          <p:nvPr>
            <p:ph type="body" sz="quarter" idx="12"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65259214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ngle Line Title, Two Column, Source">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Left"/>
          <p:cNvSpPr>
            <a:spLocks noGrp="1"/>
          </p:cNvSpPr>
          <p:nvPr userDrawn="1">
            <p:ph sz="quarter" idx="11"/>
          </p:nvPr>
        </p:nvSpPr>
        <p:spPr>
          <a:xfrm>
            <a:off x="687388" y="1074693"/>
            <a:ext cx="3992563"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7" name="Content Right"/>
          <p:cNvSpPr>
            <a:spLocks noGrp="1"/>
          </p:cNvSpPr>
          <p:nvPr>
            <p:ph sz="quarter" idx="12"/>
          </p:nvPr>
        </p:nvSpPr>
        <p:spPr>
          <a:xfrm>
            <a:off x="4913313" y="1082675"/>
            <a:ext cx="3998912" cy="5243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ource"/>
          <p:cNvSpPr>
            <a:spLocks noGrp="1"/>
          </p:cNvSpPr>
          <p:nvPr>
            <p:ph type="body" sz="quarter" idx="13"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94757327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Single Line Title, Three Column, Source">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Left"/>
          <p:cNvSpPr>
            <a:spLocks noGrp="1"/>
          </p:cNvSpPr>
          <p:nvPr userDrawn="1">
            <p:ph sz="quarter" idx="11"/>
          </p:nvPr>
        </p:nvSpPr>
        <p:spPr>
          <a:xfrm>
            <a:off x="687388" y="1074693"/>
            <a:ext cx="2468880" cy="466329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7" name="Content Right"/>
          <p:cNvSpPr>
            <a:spLocks noGrp="1"/>
          </p:cNvSpPr>
          <p:nvPr>
            <p:ph sz="quarter" idx="12"/>
          </p:nvPr>
        </p:nvSpPr>
        <p:spPr>
          <a:xfrm>
            <a:off x="3363350" y="1082675"/>
            <a:ext cx="2468880" cy="465620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ource"/>
          <p:cNvSpPr>
            <a:spLocks noGrp="1"/>
          </p:cNvSpPr>
          <p:nvPr>
            <p:ph type="body" sz="quarter" idx="13"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
        <p:nvSpPr>
          <p:cNvPr id="8" name="Content Right"/>
          <p:cNvSpPr>
            <a:spLocks noGrp="1"/>
          </p:cNvSpPr>
          <p:nvPr>
            <p:ph sz="quarter" idx="14"/>
          </p:nvPr>
        </p:nvSpPr>
        <p:spPr>
          <a:xfrm>
            <a:off x="6039311" y="1082675"/>
            <a:ext cx="2468880" cy="465620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953236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 Rule, Source">
    <p:spTree>
      <p:nvGrpSpPr>
        <p:cNvPr id="1" name=""/>
        <p:cNvGrpSpPr/>
        <p:nvPr/>
      </p:nvGrpSpPr>
      <p:grpSpPr>
        <a:xfrm>
          <a:off x="0" y="0"/>
          <a:ext cx="0" cy="0"/>
          <a:chOff x="0" y="0"/>
          <a:chExt cx="0" cy="0"/>
        </a:xfrm>
      </p:grpSpPr>
      <p:sp>
        <p:nvSpPr>
          <p:cNvPr id="3" name="Title"/>
          <p:cNvSpPr>
            <a:spLocks noGrp="1"/>
          </p:cNvSpPr>
          <p:nvPr userDrawn="1">
            <p:ph type="title"/>
          </p:nvPr>
        </p:nvSpPr>
        <p:spPr>
          <a:xfrm>
            <a:off x="687388" y="364089"/>
            <a:ext cx="8224837" cy="488348"/>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Source"/>
          <p:cNvSpPr>
            <a:spLocks noGrp="1"/>
          </p:cNvSpPr>
          <p:nvPr>
            <p:ph type="body" sz="quarter" idx="12"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93766075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24968"/>
            <a:ext cx="6858000" cy="1384995"/>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9EFDDF53-8780-4028-A8E7-697C7410DC72}" type="datetimeFigureOut">
              <a:rPr lang="en-US" smtClean="0"/>
              <a:t>7/8/2016</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2A5EC8C-2B91-416D-A70C-284A70AE6A9A}" type="slidenum">
              <a:rPr lang="en-US" smtClean="0"/>
              <a:t>‹#›</a:t>
            </a:fld>
            <a:endParaRPr lang="en-US" dirty="0"/>
          </a:p>
        </p:txBody>
      </p:sp>
    </p:spTree>
    <p:extLst>
      <p:ext uri="{BB962C8B-B14F-4D97-AF65-F5344CB8AC3E}">
        <p14:creationId xmlns:p14="http://schemas.microsoft.com/office/powerpoint/2010/main" val="17309912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87388" y="2362081"/>
            <a:ext cx="8224837" cy="2964023"/>
          </a:xfrm>
        </p:spPr>
        <p:txBody>
          <a:bodyPr/>
          <a:lstStyle>
            <a:lvl1pPr>
              <a:defRPr lang="en-US" sz="2000" kern="1200" dirty="0">
                <a:solidFill>
                  <a:schemeClr val="bg1"/>
                </a:solidFill>
                <a:latin typeface="+mn-lt"/>
                <a:ea typeface="Arial" pitchFamily="34" charset="0"/>
                <a:cs typeface="Arial" pitchFamily="34" charset="0"/>
              </a:defRPr>
            </a:lvl1pPr>
          </a:lstStyle>
          <a:p>
            <a:pPr marL="0" lvl="0" indent="0" algn="l" rtl="0" eaLnBrk="0" fontAlgn="base" hangingPunct="0">
              <a:spcBef>
                <a:spcPts val="0"/>
              </a:spcBef>
              <a:spcAft>
                <a:spcPts val="0"/>
              </a:spcAft>
              <a:buClr>
                <a:schemeClr val="tx2"/>
              </a:buClr>
              <a:buFont typeface="Arial" pitchFamily="34" charset="0"/>
              <a:buNone/>
            </a:pPr>
            <a:r>
              <a:rPr lang="en-US" dirty="0" smtClean="0"/>
              <a:t>Click to edit Master text styles</a:t>
            </a:r>
          </a:p>
          <a:p>
            <a:pPr marL="0" lvl="0" indent="0" algn="l" rtl="0" eaLnBrk="0" fontAlgn="base" hangingPunct="0">
              <a:spcBef>
                <a:spcPts val="0"/>
              </a:spcBef>
              <a:spcAft>
                <a:spcPts val="0"/>
              </a:spcAft>
              <a:buClr>
                <a:schemeClr val="tx2"/>
              </a:buClr>
              <a:buFont typeface="Arial" pitchFamily="34" charset="0"/>
              <a:buNone/>
            </a:pPr>
            <a:r>
              <a:rPr lang="en-US" dirty="0" smtClean="0"/>
              <a:t>Second level</a:t>
            </a:r>
          </a:p>
          <a:p>
            <a:pPr marL="0" lvl="0" indent="0" algn="l" rtl="0" eaLnBrk="0" fontAlgn="base" hangingPunct="0">
              <a:spcBef>
                <a:spcPts val="0"/>
              </a:spcBef>
              <a:spcAft>
                <a:spcPts val="0"/>
              </a:spcAft>
              <a:buClr>
                <a:schemeClr val="tx2"/>
              </a:buClr>
              <a:buFont typeface="Arial" pitchFamily="34" charset="0"/>
              <a:buNone/>
            </a:pPr>
            <a:r>
              <a:rPr lang="en-US" dirty="0" smtClean="0"/>
              <a:t>Third level</a:t>
            </a:r>
          </a:p>
          <a:p>
            <a:pPr marL="0" lvl="0" indent="0" algn="l" rtl="0" eaLnBrk="0" fontAlgn="base" hangingPunct="0">
              <a:spcBef>
                <a:spcPts val="0"/>
              </a:spcBef>
              <a:spcAft>
                <a:spcPts val="0"/>
              </a:spcAft>
              <a:buClr>
                <a:schemeClr val="tx2"/>
              </a:buClr>
              <a:buFont typeface="Arial" pitchFamily="34" charset="0"/>
              <a:buNone/>
            </a:pPr>
            <a:r>
              <a:rPr lang="en-US" dirty="0" smtClean="0"/>
              <a:t>Fourth level</a:t>
            </a:r>
          </a:p>
          <a:p>
            <a:pPr marL="0" lvl="0" indent="0" algn="l" rtl="0" eaLnBrk="0" fontAlgn="base" hangingPunct="0">
              <a:spcBef>
                <a:spcPts val="0"/>
              </a:spcBef>
              <a:spcAft>
                <a:spcPts val="0"/>
              </a:spcAft>
              <a:buClr>
                <a:schemeClr val="tx2"/>
              </a:buClr>
              <a:buFont typeface="Arial" pitchFamily="34" charset="0"/>
              <a:buNone/>
            </a:pPr>
            <a:r>
              <a:rPr lang="en-US" dirty="0" smtClean="0"/>
              <a:t>Fifth level</a:t>
            </a:r>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lang="en-US" smtClean="0"/>
              <a:pPr algn="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ivider Layout">
    <p:spTree>
      <p:nvGrpSpPr>
        <p:cNvPr id="1" name=""/>
        <p:cNvGrpSpPr/>
        <p:nvPr/>
      </p:nvGrpSpPr>
      <p:grpSpPr>
        <a:xfrm>
          <a:off x="0" y="0"/>
          <a:ext cx="0" cy="0"/>
          <a:chOff x="0" y="0"/>
          <a:chExt cx="0" cy="0"/>
        </a:xfrm>
      </p:grpSpPr>
      <p:sp>
        <p:nvSpPr>
          <p:cNvPr id="2" name="Title 1"/>
          <p:cNvSpPr>
            <a:spLocks noGrp="1"/>
          </p:cNvSpPr>
          <p:nvPr>
            <p:ph type="title"/>
          </p:nvPr>
        </p:nvSpPr>
        <p:spPr>
          <a:xfrm>
            <a:off x="687388" y="3618527"/>
            <a:ext cx="8229600" cy="769441"/>
          </a:xfrm>
        </p:spPr>
        <p:txBody>
          <a:bodyPr/>
          <a:lstStyle>
            <a:lvl1pPr algn="l">
              <a:defRPr>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7388" y="4616570"/>
            <a:ext cx="8229600" cy="1063752"/>
          </a:xfrm>
          <a:prstGeom prst="rect">
            <a:avLst/>
          </a:prstGeom>
        </p:spPr>
        <p:txBody>
          <a:bodyPr/>
          <a:lstStyle/>
          <a:p>
            <a:pPr lvl="0"/>
            <a:r>
              <a:rPr lang="en-US" dirty="0" smtClean="0"/>
              <a:t>Click to edit Master text styles</a:t>
            </a:r>
            <a:endParaRPr lang="en-US" dirty="0"/>
          </a:p>
        </p:txBody>
      </p:sp>
      <p:sp>
        <p:nvSpPr>
          <p:cNvPr id="6" name="Slide Number Placeholder 5"/>
          <p:cNvSpPr>
            <a:spLocks noGrp="1"/>
          </p:cNvSpPr>
          <p:nvPr>
            <p:ph type="sldNum" sz="quarter" idx="12"/>
          </p:nvPr>
        </p:nvSpPr>
        <p:spPr>
          <a:xfrm>
            <a:off x="8755130" y="6507316"/>
            <a:ext cx="157094" cy="153888"/>
          </a:xfrm>
        </p:spPr>
        <p:txBody>
          <a:bodyPr wrap="none"/>
          <a:lstStyle>
            <a:lvl1pPr>
              <a:defRPr sz="1000"/>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9802532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cxnSp>
        <p:nvCxnSpPr>
          <p:cNvPr id="45"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882532"/>
            <a:ext cx="8224837" cy="492443"/>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611466"/>
            <a:ext cx="8224837" cy="4714531"/>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cxnSp>
        <p:nvCxnSpPr>
          <p:cNvPr id="37"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a:xfrm>
            <a:off x="687388" y="882532"/>
            <a:ext cx="8224837" cy="492443"/>
          </a:xfrm>
        </p:spPr>
        <p:txBody>
          <a:bodyPr>
            <a:spAutoFit/>
          </a:bodyPr>
          <a:lstStyle>
            <a:lvl1pPr>
              <a:defRPr sz="3200"/>
            </a:lvl1pPr>
          </a:lstStyle>
          <a:p>
            <a:r>
              <a:rPr lang="en-US" dirty="0" smtClean="0"/>
              <a:t>Click to edit Master title style</a:t>
            </a:r>
            <a:endParaRPr lang="en-US" dirty="0"/>
          </a:p>
        </p:txBody>
      </p:sp>
      <p:sp>
        <p:nvSpPr>
          <p:cNvPr id="3" name="Content"/>
          <p:cNvSpPr>
            <a:spLocks noGrp="1"/>
          </p:cNvSpPr>
          <p:nvPr>
            <p:ph idx="1"/>
          </p:nvPr>
        </p:nvSpPr>
        <p:spPr bwMode="gray">
          <a:xfrm>
            <a:off x="687526" y="1607853"/>
            <a:ext cx="8224699" cy="4726300"/>
          </a:xfrm>
        </p:spPr>
        <p:txBody>
          <a:bodyPr/>
          <a:lstStyle>
            <a:lvl1pPr marL="233363" indent="-233363">
              <a:buFont typeface="Arial" panose="020B0604020202020204" pitchFamily="34" charset="0"/>
              <a:buChar char="•"/>
              <a:defRPr>
                <a:solidFill>
                  <a:schemeClr val="tx2"/>
                </a:solidFill>
                <a:latin typeface="+mn-lt"/>
                <a:cs typeface="Franklin Gothic Book" pitchFamily="34" charset="0"/>
              </a:defRPr>
            </a:lvl1pPr>
            <a:lvl2pPr>
              <a:defRPr sz="1800">
                <a:solidFill>
                  <a:schemeClr val="tx2"/>
                </a:solidFill>
                <a:latin typeface="+mn-lt"/>
                <a:cs typeface="Franklin Gothic Book" pitchFamily="34" charset="0"/>
              </a:defRPr>
            </a:lvl2pPr>
            <a:lvl3pPr>
              <a:defRPr sz="1400" baseline="0">
                <a:solidFill>
                  <a:schemeClr val="tx2"/>
                </a:solidFill>
                <a:latin typeface="+mn-lt"/>
                <a:cs typeface="Franklin Gothic Book" pitchFamily="34" charset="0"/>
              </a:defRPr>
            </a:lvl3pPr>
            <a:lvl4pPr marL="915988" indent="-228600">
              <a:defRPr sz="1400" baseline="0">
                <a:solidFill>
                  <a:schemeClr val="tx2"/>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Slide Number"/>
          <p:cNvSpPr>
            <a:spLocks noGrp="1"/>
          </p:cNvSpPr>
          <p:nvPr>
            <p:ph type="sldNum" sz="quarter" idx="10"/>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cxnSp>
        <p:nvCxnSpPr>
          <p:cNvPr id="66"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p:txBody>
          <a:bodyPr/>
          <a:lstStyle/>
          <a:p>
            <a:r>
              <a:rPr lang="en-US" dirty="0" smtClean="0"/>
              <a:t>Click to edit Master title style</a:t>
            </a:r>
            <a:endParaRPr lang="en-US" dirty="0"/>
          </a:p>
        </p:txBody>
      </p:sp>
      <p:sp>
        <p:nvSpPr>
          <p:cNvPr id="40" name="Content Right"/>
          <p:cNvSpPr>
            <a:spLocks noGrp="1"/>
          </p:cNvSpPr>
          <p:nvPr>
            <p:ph sz="quarter" idx="12"/>
          </p:nvPr>
        </p:nvSpPr>
        <p:spPr>
          <a:xfrm>
            <a:off x="687387" y="1599874"/>
            <a:ext cx="3994151"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Content Left"/>
          <p:cNvSpPr>
            <a:spLocks noGrp="1"/>
          </p:cNvSpPr>
          <p:nvPr>
            <p:ph sz="quarter" idx="13"/>
          </p:nvPr>
        </p:nvSpPr>
        <p:spPr>
          <a:xfrm>
            <a:off x="4913314" y="1599874"/>
            <a:ext cx="3998912"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cNvSpPr>
            <a:spLocks noGrp="1"/>
          </p:cNvSpPr>
          <p:nvPr>
            <p:ph type="sldNum" sz="quarter" idx="11"/>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0418493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Line Title, First Level No Bullet">
    <p:spTree>
      <p:nvGrpSpPr>
        <p:cNvPr id="1" name=""/>
        <p:cNvGrpSpPr/>
        <p:nvPr/>
      </p:nvGrpSpPr>
      <p:grpSpPr>
        <a:xfrm>
          <a:off x="0" y="0"/>
          <a:ext cx="0" cy="0"/>
          <a:chOff x="0" y="0"/>
          <a:chExt cx="0" cy="0"/>
        </a:xfrm>
      </p:grpSpPr>
      <p:cxnSp>
        <p:nvCxnSpPr>
          <p:cNvPr id="20"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365759"/>
            <a:ext cx="8224837" cy="487584"/>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079185"/>
            <a:ext cx="8224837" cy="5246813"/>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2916353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Line Title, Bulleted Text">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2910883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Line Title, Two Column">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Left"/>
          <p:cNvSpPr>
            <a:spLocks noGrp="1"/>
          </p:cNvSpPr>
          <p:nvPr userDrawn="1">
            <p:ph sz="quarter" idx="11"/>
          </p:nvPr>
        </p:nvSpPr>
        <p:spPr>
          <a:xfrm>
            <a:off x="687388" y="1074693"/>
            <a:ext cx="3992563"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7" name="Content Right"/>
          <p:cNvSpPr>
            <a:spLocks noGrp="1"/>
          </p:cNvSpPr>
          <p:nvPr>
            <p:ph sz="quarter" idx="12"/>
          </p:nvPr>
        </p:nvSpPr>
        <p:spPr>
          <a:xfrm>
            <a:off x="4913313" y="1082675"/>
            <a:ext cx="3998912" cy="5243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1509947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Rule">
    <p:spTree>
      <p:nvGrpSpPr>
        <p:cNvPr id="1" name=""/>
        <p:cNvGrpSpPr/>
        <p:nvPr/>
      </p:nvGrpSpPr>
      <p:grpSpPr>
        <a:xfrm>
          <a:off x="0" y="0"/>
          <a:ext cx="0" cy="0"/>
          <a:chOff x="0" y="0"/>
          <a:chExt cx="0" cy="0"/>
        </a:xfrm>
      </p:grpSpPr>
      <p:sp>
        <p:nvSpPr>
          <p:cNvPr id="3" name="Title"/>
          <p:cNvSpPr>
            <a:spLocks noGrp="1"/>
          </p:cNvSpPr>
          <p:nvPr userDrawn="1">
            <p:ph type="title"/>
          </p:nvPr>
        </p:nvSpPr>
        <p:spPr>
          <a:xfrm>
            <a:off x="687388" y="364089"/>
            <a:ext cx="8224837" cy="488348"/>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8933276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image" Target="../media/image3.jp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3.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Title Backgroun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6491"/>
          </a:xfrm>
          <a:prstGeom prst="rect">
            <a:avLst/>
          </a:prstGeom>
        </p:spPr>
      </p:pic>
      <p:sp>
        <p:nvSpPr>
          <p:cNvPr id="2051" name="Title"/>
          <p:cNvSpPr>
            <a:spLocks noGrp="1"/>
          </p:cNvSpPr>
          <p:nvPr>
            <p:ph type="title"/>
          </p:nvPr>
        </p:nvSpPr>
        <p:spPr bwMode="gray">
          <a:xfrm>
            <a:off x="683811" y="1151931"/>
            <a:ext cx="8228417" cy="153888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smtClean="0"/>
              <a:t>Click to edit Master title style</a:t>
            </a:r>
            <a:endParaRPr lang="en-US" dirty="0" smtClean="0"/>
          </a:p>
        </p:txBody>
      </p:sp>
      <p:sp>
        <p:nvSpPr>
          <p:cNvPr id="2052" name="Text"/>
          <p:cNvSpPr>
            <a:spLocks noGrp="1"/>
          </p:cNvSpPr>
          <p:nvPr>
            <p:ph type="body" idx="1"/>
          </p:nvPr>
        </p:nvSpPr>
        <p:spPr bwMode="gray">
          <a:xfrm>
            <a:off x="683893" y="2935823"/>
            <a:ext cx="8228331" cy="1646605"/>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 name="Date Placeholder 1"/>
          <p:cNvSpPr>
            <a:spLocks noGrp="1"/>
          </p:cNvSpPr>
          <p:nvPr>
            <p:ph type="dt" sz="half" idx="2"/>
          </p:nvPr>
        </p:nvSpPr>
        <p:spPr bwMode="gray">
          <a:xfrm>
            <a:off x="6419849" y="6046887"/>
            <a:ext cx="2492375" cy="153888"/>
          </a:xfrm>
          <a:prstGeom prst="rect">
            <a:avLst/>
          </a:prstGeom>
        </p:spPr>
        <p:txBody>
          <a:bodyPr vert="horz" lIns="0" tIns="0" rIns="0" bIns="0" rtlCol="0" anchor="ctr">
            <a:spAutoFit/>
          </a:bodyPr>
          <a:lstStyle>
            <a:lvl1pPr algn="r">
              <a:defRPr sz="1000">
                <a:solidFill>
                  <a:schemeClr val="tx2">
                    <a:lumMod val="75000"/>
                  </a:schemeClr>
                </a:solidFill>
              </a:defRPr>
            </a:lvl1pPr>
          </a:lstStyle>
          <a:p>
            <a:endParaRPr lang="en-US" dirty="0"/>
          </a:p>
        </p:txBody>
      </p:sp>
      <p:sp>
        <p:nvSpPr>
          <p:cNvPr id="3" name="Footer Placeholder 2"/>
          <p:cNvSpPr>
            <a:spLocks noGrp="1"/>
          </p:cNvSpPr>
          <p:nvPr>
            <p:ph type="ftr" sz="quarter" idx="3"/>
          </p:nvPr>
        </p:nvSpPr>
        <p:spPr bwMode="gray">
          <a:xfrm>
            <a:off x="5328340" y="6567844"/>
            <a:ext cx="3583885" cy="123111"/>
          </a:xfrm>
          <a:prstGeom prst="rect">
            <a:avLst/>
          </a:prstGeom>
        </p:spPr>
        <p:txBody>
          <a:bodyPr vert="horz" lIns="0" tIns="0" rIns="0" bIns="0" rtlCol="0" anchor="ctr">
            <a:spAutoFit/>
          </a:bodyPr>
          <a:lstStyle>
            <a:lvl1pPr algn="r">
              <a:defRPr sz="800">
                <a:solidFill>
                  <a:schemeClr val="bg1"/>
                </a:solidFill>
                <a:latin typeface="Arial Narrow" pitchFamily="34" charset="0"/>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316"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p:titleStyle>
    <p:bodyStyle>
      <a:lvl1pPr indent="0" algn="l" rtl="0" eaLnBrk="1" fontAlgn="base" hangingPunct="1">
        <a:spcBef>
          <a:spcPts val="600"/>
        </a:spcBef>
        <a:spcAft>
          <a:spcPct val="0"/>
        </a:spcAft>
        <a:defRPr sz="3200" kern="1200">
          <a:solidFill>
            <a:schemeClr val="bg2">
              <a:lumMod val="75000"/>
            </a:schemeClr>
          </a:solidFill>
          <a:latin typeface="+mn-lt"/>
          <a:ea typeface="+mn-ea"/>
          <a:cs typeface="Arial" pitchFamily="34" charset="0"/>
        </a:defRPr>
      </a:lvl1pPr>
      <a:lvl2pPr marL="0" indent="0" algn="l" rtl="0" eaLnBrk="1" fontAlgn="base" hangingPunct="1">
        <a:spcBef>
          <a:spcPts val="600"/>
        </a:spcBef>
        <a:spcAft>
          <a:spcPct val="0"/>
        </a:spcAft>
        <a:defRPr sz="2400" kern="1200">
          <a:solidFill>
            <a:schemeClr val="bg1"/>
          </a:solidFill>
          <a:latin typeface="+mn-lt"/>
          <a:ea typeface="+mn-ea"/>
          <a:cs typeface="Arial" pitchFamily="34" charset="0"/>
        </a:defRPr>
      </a:lvl2pPr>
      <a:lvl3pPr marL="0" indent="0" algn="l" rtl="0" eaLnBrk="1" fontAlgn="base" hangingPunct="1">
        <a:spcBef>
          <a:spcPts val="600"/>
        </a:spcBef>
        <a:spcAft>
          <a:spcPct val="0"/>
        </a:spcAft>
        <a:defRPr sz="2000" kern="1200">
          <a:solidFill>
            <a:schemeClr val="bg1"/>
          </a:solidFill>
          <a:latin typeface="+mn-lt"/>
          <a:ea typeface="+mn-ea"/>
          <a:cs typeface="Arial" pitchFamily="34" charset="0"/>
        </a:defRPr>
      </a:lvl3pPr>
      <a:lvl4pPr marL="0" indent="0" algn="l" rtl="0" eaLnBrk="1" fontAlgn="base" hangingPunct="1">
        <a:spcBef>
          <a:spcPts val="600"/>
        </a:spcBef>
        <a:spcAft>
          <a:spcPct val="0"/>
        </a:spcAft>
        <a:defRPr sz="1600" kern="1200">
          <a:solidFill>
            <a:schemeClr val="bg1"/>
          </a:solidFill>
          <a:latin typeface="+mn-lt"/>
          <a:ea typeface="+mn-ea"/>
          <a:cs typeface="+mn-cs"/>
        </a:defRPr>
      </a:lvl4pPr>
      <a:lvl5pPr marL="2057400" indent="-228600" algn="l" rtl="0" eaLnBrk="1" fontAlgn="base" hangingPunct="1">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Divider Backgroun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6491"/>
          </a:xfrm>
          <a:prstGeom prst="rect">
            <a:avLst/>
          </a:prstGeom>
        </p:spPr>
      </p:pic>
      <p:sp>
        <p:nvSpPr>
          <p:cNvPr id="2" name="Title Placeholder 1"/>
          <p:cNvSpPr>
            <a:spLocks noGrp="1"/>
          </p:cNvSpPr>
          <p:nvPr>
            <p:ph type="title"/>
          </p:nvPr>
        </p:nvSpPr>
        <p:spPr>
          <a:xfrm>
            <a:off x="687388" y="3612543"/>
            <a:ext cx="8229600" cy="769441"/>
          </a:xfrm>
          <a:prstGeom prst="rect">
            <a:avLst/>
          </a:prstGeom>
          <a:noFill/>
          <a:ln w="9525">
            <a:noFill/>
            <a:miter lim="800000"/>
            <a:headEnd/>
            <a:tailEnd/>
          </a:ln>
        </p:spPr>
        <p:txBody>
          <a:bodyPr vert="horz" wrap="square" lIns="0" tIns="45720" rIns="0" bIns="45720" numCol="1" anchor="b" anchorCtr="0" compatLnSpc="1">
            <a:prstTxWarp prst="textNoShape">
              <a:avLst/>
            </a:prstTxWarp>
            <a:spAutoFit/>
          </a:bodyPr>
          <a:lstStyle/>
          <a:p>
            <a:pPr lvl="0" algn="l" eaLnBrk="0" fontAlgn="base" hangingPunct="0">
              <a:spcBef>
                <a:spcPts val="600"/>
              </a:spcBef>
              <a:spcAft>
                <a:spcPts val="600"/>
              </a:spcAft>
            </a:pPr>
            <a:r>
              <a:rPr lang="en-US" dirty="0" smtClean="0"/>
              <a:t>Click to edit Master title style</a:t>
            </a:r>
            <a:endParaRPr lang="en-US" dirty="0"/>
          </a:p>
        </p:txBody>
      </p:sp>
      <p:sp>
        <p:nvSpPr>
          <p:cNvPr id="4" name="Text Placeholder 3"/>
          <p:cNvSpPr>
            <a:spLocks noGrp="1"/>
          </p:cNvSpPr>
          <p:nvPr>
            <p:ph type="body" idx="1"/>
          </p:nvPr>
        </p:nvSpPr>
        <p:spPr>
          <a:xfrm>
            <a:off x="687388" y="4616569"/>
            <a:ext cx="8229600" cy="1063752"/>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endParaRPr lang="en-US" dirty="0"/>
          </a:p>
        </p:txBody>
      </p:sp>
      <p:sp>
        <p:nvSpPr>
          <p:cNvPr id="6" name="Slide Number Placeholder 5"/>
          <p:cNvSpPr>
            <a:spLocks noGrp="1"/>
          </p:cNvSpPr>
          <p:nvPr>
            <p:ph type="sldNum" sz="quarter" idx="4"/>
          </p:nvPr>
        </p:nvSpPr>
        <p:spPr>
          <a:xfrm>
            <a:off x="8755130" y="6507316"/>
            <a:ext cx="157094" cy="153888"/>
          </a:xfrm>
          <a:prstGeom prst="rect">
            <a:avLst/>
          </a:prstGeom>
        </p:spPr>
        <p:txBody>
          <a:bodyPr vert="horz" wrap="none" lIns="0" tIns="0" rIns="0" bIns="0" rtlCol="0" anchor="ctr">
            <a:spAutoFit/>
          </a:bodyPr>
          <a:lstStyle>
            <a:lvl1pPr algn="r">
              <a:defRPr sz="1000">
                <a:solidFill>
                  <a:schemeClr val="tx2">
                    <a:lumMod val="75000"/>
                  </a:schemeClr>
                </a:solidFill>
              </a:defRPr>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564931730"/>
      </p:ext>
    </p:extLst>
  </p:cSld>
  <p:clrMap bg1="lt1" tx1="dk1" bg2="lt2" tx2="dk2" accent1="accent1" accent2="accent2" accent3="accent3" accent4="accent4" accent5="accent5" accent6="accent6" hlink="hlink" folHlink="folHlink"/>
  <p:sldLayoutIdLst>
    <p:sldLayoutId id="2147484323" r:id="rId1"/>
  </p:sldLayoutIdLst>
  <p:timing>
    <p:tnLst>
      <p:par>
        <p:cTn id="1" dur="indefinite" restart="never" nodeType="tmRoot"/>
      </p:par>
    </p:tnLst>
  </p:timing>
  <p:hf hdr="0" ftr="0" dt="0"/>
  <p:txStyles>
    <p:titleStyle>
      <a:lvl1pPr algn="ctr" defTabSz="914400" rtl="0" eaLnBrk="1" latinLnBrk="0" hangingPunct="1">
        <a:spcBef>
          <a:spcPct val="0"/>
        </a:spcBef>
        <a:buNone/>
        <a:defRPr lang="en-US" sz="4400" b="1" kern="1200" dirty="0" smtClean="0">
          <a:solidFill>
            <a:schemeClr val="bg1"/>
          </a:solidFill>
          <a:latin typeface="+mj-lt"/>
          <a:ea typeface="ＭＳ Ｐゴシック" charset="0"/>
          <a:cs typeface="+mj-cs"/>
        </a:defRPr>
      </a:lvl1pPr>
    </p:titleStyle>
    <p:bodyStyle>
      <a:lvl1pPr marL="0" indent="0" algn="l" defTabSz="914400" rtl="0" eaLnBrk="1" latinLnBrk="0" hangingPunct="1">
        <a:spcBef>
          <a:spcPct val="20000"/>
        </a:spcBef>
        <a:buFont typeface="Arial" pitchFamily="34" charset="0"/>
        <a:buNone/>
        <a:defRPr lang="en-US" sz="3200" kern="1200" smtClean="0">
          <a:solidFill>
            <a:schemeClr val="bg2">
              <a:lumMod val="75000"/>
            </a:schemeClr>
          </a:solidFill>
          <a:latin typeface="+mn-lt"/>
          <a:ea typeface="ＭＳ Ｐゴシック" charset="0"/>
          <a:cs typeface="+mn-cs"/>
        </a:defRPr>
      </a:lvl1pPr>
      <a:lvl2pPr marL="285750" indent="-28575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800" kern="1200" dirty="0" smtClean="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Basic Background"/>
          <p:cNvPicPr>
            <a:picLocks noChangeAspect="1"/>
          </p:cNvPicPr>
          <p:nvPr/>
        </p:nvPicPr>
        <p:blipFill>
          <a:blip r:embed="rId18">
            <a:extLst>
              <a:ext uri="{28A0092B-C50C-407E-A947-70E740481C1C}">
                <a14:useLocalDpi xmlns:a14="http://schemas.microsoft.com/office/drawing/2010/main" val="0"/>
              </a:ext>
            </a:extLst>
          </a:blip>
          <a:stretch>
            <a:fillRect/>
          </a:stretch>
        </p:blipFill>
        <p:spPr bwMode="gray">
          <a:xfrm>
            <a:off x="0" y="0"/>
            <a:ext cx="9144000" cy="6858000"/>
          </a:xfrm>
          <a:prstGeom prst="rect">
            <a:avLst/>
          </a:prstGeom>
        </p:spPr>
      </p:pic>
      <p:sp>
        <p:nvSpPr>
          <p:cNvPr id="29" name="AIR Identifier"/>
          <p:cNvSpPr txBox="1"/>
          <p:nvPr userDrawn="1"/>
        </p:nvSpPr>
        <p:spPr>
          <a:xfrm>
            <a:off x="228600" y="6675975"/>
            <a:ext cx="1782539" cy="138499"/>
          </a:xfrm>
          <a:prstGeom prst="rect">
            <a:avLst/>
          </a:prstGeom>
          <a:noFill/>
        </p:spPr>
        <p:txBody>
          <a:bodyPr wrap="none" lIns="0" tIns="0" rIns="0" bIns="0" rtlCol="0">
            <a:spAutoFit/>
          </a:bodyPr>
          <a:lstStyle/>
          <a:p>
            <a:r>
              <a:rPr lang="en-US" sz="900" cap="small" baseline="0" dirty="0" smtClean="0">
                <a:solidFill>
                  <a:schemeClr val="bg2">
                    <a:lumMod val="75000"/>
                  </a:schemeClr>
                </a:solidFill>
                <a:latin typeface="Garamond" panose="02020404030301010803" pitchFamily="18" charset="0"/>
              </a:rPr>
              <a:t>American Institutes for Research</a:t>
            </a:r>
            <a:endParaRPr lang="en-US" sz="900" cap="small" baseline="0" dirty="0">
              <a:solidFill>
                <a:schemeClr val="bg2">
                  <a:lumMod val="75000"/>
                </a:schemeClr>
              </a:solidFill>
              <a:latin typeface="Garamond" panose="02020404030301010803" pitchFamily="18" charset="0"/>
            </a:endParaRPr>
          </a:p>
        </p:txBody>
      </p:sp>
      <p:sp>
        <p:nvSpPr>
          <p:cNvPr id="5123" name="Title"/>
          <p:cNvSpPr>
            <a:spLocks noGrp="1"/>
          </p:cNvSpPr>
          <p:nvPr>
            <p:ph type="title"/>
          </p:nvPr>
        </p:nvSpPr>
        <p:spPr bwMode="gray">
          <a:xfrm>
            <a:off x="687388" y="882532"/>
            <a:ext cx="8224837" cy="49244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dirty="0" smtClean="0"/>
              <a:t>Click to edit Master title style</a:t>
            </a:r>
          </a:p>
        </p:txBody>
      </p:sp>
      <p:sp>
        <p:nvSpPr>
          <p:cNvPr id="5124" name="Text"/>
          <p:cNvSpPr>
            <a:spLocks noGrp="1"/>
          </p:cNvSpPr>
          <p:nvPr>
            <p:ph type="body" idx="1"/>
          </p:nvPr>
        </p:nvSpPr>
        <p:spPr bwMode="gray">
          <a:xfrm>
            <a:off x="687388" y="1611466"/>
            <a:ext cx="8224837" cy="4722687"/>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2" name="Slide Number"/>
          <p:cNvSpPr>
            <a:spLocks noGrp="1"/>
          </p:cNvSpPr>
          <p:nvPr>
            <p:ph type="sldNum" sz="quarter" idx="4"/>
          </p:nvPr>
        </p:nvSpPr>
        <p:spPr bwMode="gray">
          <a:xfrm>
            <a:off x="8771161" y="6675975"/>
            <a:ext cx="141064" cy="138499"/>
          </a:xfrm>
          <a:prstGeom prst="rect">
            <a:avLst/>
          </a:prstGeom>
          <a:noFill/>
        </p:spPr>
        <p:txBody>
          <a:bodyPr wrap="none" lIns="0" tIns="0" rIns="0" bIns="0">
            <a:spAutoFit/>
          </a:bodyPr>
          <a:lstStyle>
            <a:lvl1pPr>
              <a:defRPr lang="en-US" sz="900" smtClean="0">
                <a:solidFill>
                  <a:schemeClr val="bg2">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299" r:id="rId1"/>
    <p:sldLayoutId id="2147484298" r:id="rId2"/>
    <p:sldLayoutId id="2147484318" r:id="rId3"/>
    <p:sldLayoutId id="2147484329" r:id="rId4"/>
    <p:sldLayoutId id="2147484327" r:id="rId5"/>
    <p:sldLayoutId id="2147484328" r:id="rId6"/>
    <p:sldLayoutId id="2147484326" r:id="rId7"/>
    <p:sldLayoutId id="2147484330" r:id="rId8"/>
    <p:sldLayoutId id="2147484331" r:id="rId9"/>
    <p:sldLayoutId id="2147484332" r:id="rId10"/>
    <p:sldLayoutId id="2147484333" r:id="rId11"/>
    <p:sldLayoutId id="2147484334" r:id="rId12"/>
    <p:sldLayoutId id="2147484335" r:id="rId13"/>
    <p:sldLayoutId id="2147484338" r:id="rId14"/>
    <p:sldLayoutId id="2147484336" r:id="rId15"/>
    <p:sldLayoutId id="2147484337" r:id="rId16"/>
  </p:sldLayoutIdLst>
  <p:timing>
    <p:tnLst>
      <p:par>
        <p:cTn id="1" dur="indefinite" restart="never" nodeType="tmRoot"/>
      </p:par>
    </p:tnLst>
  </p:timing>
  <p:hf hdr="0" ftr="0" dt="0"/>
  <p:txStyles>
    <p:titleStyle>
      <a:lvl1pPr algn="l" rtl="0" eaLnBrk="0" fontAlgn="base" hangingPunct="0">
        <a:spcBef>
          <a:spcPct val="0"/>
        </a:spcBef>
        <a:spcAft>
          <a:spcPct val="0"/>
        </a:spcAft>
        <a:defRPr lang="en-US" sz="3200" b="0" kern="1200" dirty="0">
          <a:solidFill>
            <a:schemeClr val="bg2">
              <a:lumMod val="7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28600" indent="-228600" algn="l" rtl="0" eaLnBrk="0" fontAlgn="base" hangingPunct="0">
        <a:spcBef>
          <a:spcPts val="600"/>
        </a:spcBef>
        <a:spcAft>
          <a:spcPts val="0"/>
        </a:spcAft>
        <a:buClr>
          <a:schemeClr val="bg2">
            <a:lumMod val="75000"/>
          </a:schemeClr>
        </a:buClr>
        <a:buFont typeface="Arial" panose="020B0604020202020204" pitchFamily="34" charset="0"/>
        <a:buChar char="•"/>
        <a:defRPr sz="2400" kern="1200">
          <a:solidFill>
            <a:schemeClr val="tx2"/>
          </a:solidFill>
          <a:latin typeface="+mn-lt"/>
          <a:ea typeface="Arial" pitchFamily="34" charset="0"/>
          <a:cs typeface="Arial" pitchFamily="34" charset="0"/>
        </a:defRPr>
      </a:lvl1pPr>
      <a:lvl2pPr marL="457200" indent="-228600" algn="l" rtl="0" eaLnBrk="0" fontAlgn="base" hangingPunct="0">
        <a:spcBef>
          <a:spcPts val="600"/>
        </a:spcBef>
        <a:spcAft>
          <a:spcPts val="0"/>
        </a:spcAft>
        <a:buClr>
          <a:schemeClr val="bg2">
            <a:lumMod val="75000"/>
          </a:schemeClr>
        </a:buClr>
        <a:buFont typeface="Arial" pitchFamily="34" charset="0"/>
        <a:buChar char="–"/>
        <a:defRPr sz="1800" kern="1200">
          <a:solidFill>
            <a:schemeClr val="tx2"/>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2">
            <a:lumMod val="75000"/>
          </a:schemeClr>
        </a:buClr>
        <a:buFont typeface="Arial" panose="020B0604020202020204" pitchFamily="34" charset="0"/>
        <a:buChar char="»"/>
        <a:defRPr sz="1600" kern="1200">
          <a:solidFill>
            <a:schemeClr val="tx2"/>
          </a:solidFill>
          <a:latin typeface="+mn-lt"/>
          <a:ea typeface="Arial" pitchFamily="34" charset="0"/>
          <a:cs typeface="Arial" pitchFamily="34" charset="0"/>
        </a:defRPr>
      </a:lvl3pPr>
      <a:lvl4pPr marL="914400" indent="-228600" algn="l" rtl="0" eaLnBrk="0" fontAlgn="base" hangingPunct="0">
        <a:spcBef>
          <a:spcPts val="600"/>
        </a:spcBef>
        <a:spcAft>
          <a:spcPts val="0"/>
        </a:spcAft>
        <a:buClr>
          <a:schemeClr val="bg2">
            <a:lumMod val="75000"/>
          </a:schemeClr>
        </a:buClr>
        <a:buSzPct val="100000"/>
        <a:buFont typeface="Arial" panose="020B0604020202020204" pitchFamily="34" charset="0"/>
        <a:buChar char="•"/>
        <a:defRPr sz="1400" kern="1200">
          <a:solidFill>
            <a:schemeClr val="tx2"/>
          </a:solidFill>
          <a:latin typeface="+mn-lt"/>
          <a:ea typeface="Arial" pitchFamily="34" charset="0"/>
          <a:cs typeface="Arial" pitchFamily="34" charset="0"/>
        </a:defRPr>
      </a:lvl4pPr>
      <a:lvl5pPr marL="1143000" indent="-228600" algn="l" rtl="0" eaLnBrk="0" fontAlgn="base" hangingPunct="0">
        <a:spcBef>
          <a:spcPts val="600"/>
        </a:spcBef>
        <a:spcAft>
          <a:spcPts val="0"/>
        </a:spcAft>
        <a:buClr>
          <a:schemeClr val="bg2">
            <a:lumMod val="75000"/>
          </a:schemeClr>
        </a:buClr>
        <a:buFont typeface="Arial" pitchFamily="34" charset="0"/>
        <a:buChar char="•"/>
        <a:defRPr sz="1400" kern="1200" baseline="0">
          <a:solidFill>
            <a:schemeClr val="tx2"/>
          </a:solidFill>
          <a:latin typeface="+mn-lt"/>
          <a:ea typeface="Arial" pitchFamily="34" charset="0"/>
          <a:cs typeface="Arial" pitchFamily="34" charset="0"/>
        </a:defRPr>
      </a:lvl5pPr>
      <a:lvl6pPr marL="13716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6pPr>
      <a:lvl7pPr marL="16002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7pPr>
      <a:lvl8pPr marL="18288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8pPr>
      <a:lvl9pPr marL="2057400" indent="-228600" algn="l" defTabSz="914400" rtl="0" eaLnBrk="1" latinLnBrk="0" hangingPunct="1">
        <a:spcBef>
          <a:spcPts val="600"/>
        </a:spcBef>
        <a:spcAft>
          <a:spcPts val="0"/>
        </a:spcAft>
        <a:buClr>
          <a:schemeClr val="bg2">
            <a:lumMod val="75000"/>
          </a:schemeClr>
        </a:buClr>
        <a:buFont typeface="Arial"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Contact Backgroun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6490"/>
          </a:xfrm>
          <a:prstGeom prst="rect">
            <a:avLst/>
          </a:prstGeom>
        </p:spPr>
      </p:pic>
      <p:sp>
        <p:nvSpPr>
          <p:cNvPr id="3" name="Title Placeholder 2"/>
          <p:cNvSpPr>
            <a:spLocks noGrp="1"/>
          </p:cNvSpPr>
          <p:nvPr>
            <p:ph type="title"/>
          </p:nvPr>
        </p:nvSpPr>
        <p:spPr>
          <a:xfrm>
            <a:off x="687387" y="2054304"/>
            <a:ext cx="8229600" cy="307777"/>
          </a:xfrm>
          <a:prstGeom prst="rect">
            <a:avLst/>
          </a:prstGeom>
        </p:spPr>
        <p:txBody>
          <a:bodyPr vert="horz" lIns="0" tIns="0" rIns="0" bIns="0" rtlCol="0" anchor="t" anchorCtr="0">
            <a:spAutoFit/>
          </a:bodyPr>
          <a:lstStyle/>
          <a:p>
            <a:r>
              <a:rPr lang="en-US" dirty="0" smtClean="0"/>
              <a:t>Click to edit Master title style</a:t>
            </a:r>
            <a:endParaRPr lang="en-US" dirty="0"/>
          </a:p>
        </p:txBody>
      </p:sp>
      <p:sp>
        <p:nvSpPr>
          <p:cNvPr id="2" name="Text Placeholder 1"/>
          <p:cNvSpPr>
            <a:spLocks noGrp="1"/>
          </p:cNvSpPr>
          <p:nvPr>
            <p:ph type="body" idx="1"/>
          </p:nvPr>
        </p:nvSpPr>
        <p:spPr bwMode="gray">
          <a:xfrm>
            <a:off x="687387" y="2362081"/>
            <a:ext cx="8224837" cy="3164076"/>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
          <p:cNvSpPr>
            <a:spLocks noGrp="1"/>
          </p:cNvSpPr>
          <p:nvPr>
            <p:ph type="sldNum" sz="quarter" idx="4"/>
          </p:nvPr>
        </p:nvSpPr>
        <p:spPr bwMode="gray">
          <a:xfrm>
            <a:off x="8755130" y="6110288"/>
            <a:ext cx="157094" cy="153888"/>
          </a:xfrm>
          <a:prstGeom prst="rect">
            <a:avLst/>
          </a:prstGeom>
          <a:noFill/>
        </p:spPr>
        <p:txBody>
          <a:bodyPr wrap="none" lIns="0" tIns="0" rIns="0" bIns="0">
            <a:spAutoFit/>
          </a:bodyPr>
          <a:lstStyle>
            <a:lvl1pPr>
              <a:defRPr lang="en-US" sz="1000" smtClean="0">
                <a:solidFill>
                  <a:schemeClr val="tx2">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302"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000" kern="12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2pPr>
      <a:lvl3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3pPr>
      <a:lvl4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4pPr>
      <a:lvl5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1pPr>
      <a:lvl2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2pPr>
      <a:lvl3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3pPr>
      <a:lvl4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4pPr>
      <a:lvl5pPr marL="0" indent="0" algn="l" rtl="0" eaLnBrk="0" fontAlgn="base" hangingPunct="0">
        <a:spcBef>
          <a:spcPts val="0"/>
        </a:spcBef>
        <a:spcAft>
          <a:spcPts val="0"/>
        </a:spcAft>
        <a:buClr>
          <a:srgbClr val="78A22F"/>
        </a:buClr>
        <a:buFont typeface="Arial" pitchFamily="34" charset="0"/>
        <a:buNone/>
        <a:defRPr sz="2000" kern="1200">
          <a:solidFill>
            <a:schemeClr val="bg1"/>
          </a:solidFill>
          <a:latin typeface="+mn-lt"/>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6.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hyperlink" Target="http://www.air.org/" TargetMode="External"/><Relationship Id="rId2" Type="http://schemas.openxmlformats.org/officeDocument/2006/relationships/hyperlink" Target="mailto:aeberl-lefko@air.org" TargetMode="Externa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r>
              <a:rPr lang="en-US" dirty="0" smtClean="0"/>
              <a:t>The Social Media Piece of the Social Marketing Pie</a:t>
            </a:r>
          </a:p>
        </p:txBody>
      </p:sp>
      <p:sp>
        <p:nvSpPr>
          <p:cNvPr id="7171" name="Subtitle 2"/>
          <p:cNvSpPr>
            <a:spLocks noGrp="1"/>
          </p:cNvSpPr>
          <p:nvPr>
            <p:ph type="body" sz="quarter" idx="16"/>
          </p:nvPr>
        </p:nvSpPr>
        <p:spPr>
          <a:xfrm>
            <a:off x="683811" y="2832257"/>
            <a:ext cx="8228012" cy="1263650"/>
          </a:xfrm>
        </p:spPr>
        <p:txBody>
          <a:bodyPr>
            <a:normAutofit fontScale="92500" lnSpcReduction="20000"/>
          </a:bodyPr>
          <a:lstStyle/>
          <a:p>
            <a:pPr>
              <a:spcAft>
                <a:spcPts val="600"/>
              </a:spcAft>
            </a:pPr>
            <a:r>
              <a:rPr lang="en-US" dirty="0" smtClean="0"/>
              <a:t>2016 Office of Special Education Programs Project Directors’ Conference</a:t>
            </a:r>
          </a:p>
          <a:p>
            <a:r>
              <a:rPr lang="en-US" dirty="0" smtClean="0"/>
              <a:t>August 2016</a:t>
            </a:r>
          </a:p>
        </p:txBody>
      </p:sp>
      <p:sp>
        <p:nvSpPr>
          <p:cNvPr id="13" name="Text Placeholder 12"/>
          <p:cNvSpPr>
            <a:spLocks noGrp="1"/>
          </p:cNvSpPr>
          <p:nvPr>
            <p:ph type="body" sz="quarter" idx="15"/>
          </p:nvPr>
        </p:nvSpPr>
        <p:spPr/>
        <p:txBody>
          <a:bodyPr>
            <a:normAutofit fontScale="92500" lnSpcReduction="20000"/>
          </a:bodyPr>
          <a:lstStyle/>
          <a:p>
            <a:pPr lvl="1"/>
            <a:r>
              <a:rPr lang="en-US" dirty="0" smtClean="0"/>
              <a:t>Alicia Eberl-Lefko, M.H.S., CHES</a:t>
            </a:r>
          </a:p>
          <a:p>
            <a:pPr lvl="2"/>
            <a:r>
              <a:rPr lang="en-US" dirty="0" smtClean="0"/>
              <a:t>Principal Communications Specialist</a:t>
            </a:r>
          </a:p>
          <a:p>
            <a:pPr lvl="2"/>
            <a:r>
              <a:rPr lang="en-US" dirty="0" smtClean="0"/>
              <a:t>Practice Area Director for Public Health</a:t>
            </a:r>
            <a:endParaRPr lang="en-US" dirty="0"/>
          </a:p>
        </p:txBody>
      </p:sp>
    </p:spTree>
    <p:extLst>
      <p:ext uri="{BB962C8B-B14F-4D97-AF65-F5344CB8AC3E}">
        <p14:creationId xmlns:p14="http://schemas.microsoft.com/office/powerpoint/2010/main" val="1519697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420351"/>
            <a:ext cx="8224837" cy="486677"/>
          </a:xfrm>
        </p:spPr>
        <p:txBody>
          <a:bodyPr/>
          <a:lstStyle/>
          <a:p>
            <a:r>
              <a:rPr lang="en-US" dirty="0"/>
              <a:t>Act Against AIDS: Sample Analytics Report</a:t>
            </a:r>
          </a:p>
        </p:txBody>
      </p:sp>
      <p:sp>
        <p:nvSpPr>
          <p:cNvPr id="3" name="Content Placeholder 2"/>
          <p:cNvSpPr>
            <a:spLocks noGrp="1"/>
          </p:cNvSpPr>
          <p:nvPr>
            <p:ph sz="quarter" idx="11"/>
          </p:nvPr>
        </p:nvSpPr>
        <p:spPr>
          <a:xfrm>
            <a:off x="687388" y="1074693"/>
            <a:ext cx="3079394" cy="501623"/>
          </a:xfrm>
        </p:spPr>
        <p:txBody>
          <a:bodyPr/>
          <a:lstStyle/>
          <a:p>
            <a:pPr marL="0" indent="0">
              <a:buNone/>
            </a:pPr>
            <a:r>
              <a:rPr lang="en-US" dirty="0" smtClean="0"/>
              <a:t>Key Findings: Twitter</a:t>
            </a:r>
            <a:endParaRPr lang="en-US" dirty="0"/>
          </a:p>
        </p:txBody>
      </p:sp>
      <p:sp>
        <p:nvSpPr>
          <p:cNvPr id="7" name="Content Placeholder 6"/>
          <p:cNvSpPr>
            <a:spLocks noGrp="1"/>
          </p:cNvSpPr>
          <p:nvPr>
            <p:ph sz="quarter" idx="12"/>
          </p:nvPr>
        </p:nvSpPr>
        <p:spPr>
          <a:xfrm>
            <a:off x="688070" y="1576316"/>
            <a:ext cx="3078712" cy="1073371"/>
          </a:xfrm>
          <a:ln/>
        </p:spPr>
        <p:style>
          <a:lnRef idx="1">
            <a:schemeClr val="accent1"/>
          </a:lnRef>
          <a:fillRef idx="2">
            <a:schemeClr val="accent1"/>
          </a:fillRef>
          <a:effectRef idx="1">
            <a:schemeClr val="accent1"/>
          </a:effectRef>
          <a:fontRef idx="minor">
            <a:schemeClr val="dk1"/>
          </a:fontRef>
        </p:style>
        <p:txBody>
          <a:bodyPr wrap="square" lIns="91440" tIns="91440" rIns="91440" bIns="91440" rtlCol="0" anchor="ctr" anchorCtr="0">
            <a:spAutoFit/>
          </a:bodyPr>
          <a:lstStyle/>
          <a:p>
            <a:pPr marL="0" indent="0">
              <a:spcBef>
                <a:spcPct val="0"/>
              </a:spcBef>
              <a:spcAft>
                <a:spcPct val="0"/>
              </a:spcAft>
              <a:buNone/>
            </a:pPr>
            <a:r>
              <a:rPr lang="en-US" sz="825" dirty="0">
                <a:solidFill>
                  <a:schemeClr val="dk1"/>
                </a:solidFill>
                <a:latin typeface="Arial"/>
                <a:ea typeface="+mn-ea"/>
                <a:cs typeface="Arial"/>
              </a:rPr>
              <a:t>Total tweet engagements increased for @</a:t>
            </a:r>
            <a:r>
              <a:rPr lang="en-US" sz="825" dirty="0" err="1">
                <a:solidFill>
                  <a:schemeClr val="dk1"/>
                </a:solidFill>
                <a:latin typeface="Arial"/>
                <a:ea typeface="+mn-ea"/>
                <a:cs typeface="Arial"/>
              </a:rPr>
              <a:t>talkHIV</a:t>
            </a:r>
            <a:r>
              <a:rPr lang="en-US" sz="825" dirty="0">
                <a:solidFill>
                  <a:schemeClr val="dk1"/>
                </a:solidFill>
                <a:latin typeface="Arial"/>
                <a:ea typeface="+mn-ea"/>
                <a:cs typeface="Arial"/>
              </a:rPr>
              <a:t>, driven by a 102% increase in total likes, a 65% increase in total retweets, and a 9% increase in total replies, compared with the historical averages. The tweets that received the most likes and retweets focused on HIV Vaccine Awareness Day (May 18), testing for individuals aged 13 to 64, and Harvey Milk Day (May 22). </a:t>
            </a:r>
          </a:p>
        </p:txBody>
      </p:sp>
      <p:pic>
        <p:nvPicPr>
          <p:cNvPr id="27" name="Picture 26" descr="Graphic showing the following talk HIV Twitter account data: 26,920 total account followers; 496 net new account followers; 175 tweets; 2,560 total tweet engagements; 964 Likes (6 average Likes per tweet); 53 replies (zero average replies per tweet); 1,166 retweets (7 average retweets per tweet); 340,298 impressions (1,945 average impressions per tweet); 377 mentions."/>
          <p:cNvPicPr>
            <a:picLocks noChangeAspect="1"/>
          </p:cNvPicPr>
          <p:nvPr/>
        </p:nvPicPr>
        <p:blipFill>
          <a:blip r:embed="rId3"/>
          <a:stretch>
            <a:fillRect/>
          </a:stretch>
        </p:blipFill>
        <p:spPr>
          <a:xfrm>
            <a:off x="687388" y="2804385"/>
            <a:ext cx="3261643" cy="2889754"/>
          </a:xfrm>
          <a:prstGeom prst="rect">
            <a:avLst/>
          </a:prstGeom>
        </p:spPr>
      </p:pic>
      <p:pic>
        <p:nvPicPr>
          <p:cNvPr id="4" name="Picture 3" descr="A graph showing total audience trend (increasing from 24,930 in December 2015 to 26,920 in May 2016). A bar chart shows total tweet engagements. Likes increase from 501 in December 2015 to 964 in May 2016. Replies increase from 41 to 53, and retweets increase from 762 to 1,166 in the same time period."/>
          <p:cNvPicPr>
            <a:picLocks noChangeAspect="1"/>
          </p:cNvPicPr>
          <p:nvPr/>
        </p:nvPicPr>
        <p:blipFill>
          <a:blip r:embed="rId4"/>
          <a:stretch>
            <a:fillRect/>
          </a:stretch>
        </p:blipFill>
        <p:spPr>
          <a:xfrm>
            <a:off x="4652808" y="1487188"/>
            <a:ext cx="3999323" cy="4371211"/>
          </a:xfrm>
          <a:prstGeom prst="rect">
            <a:avLst/>
          </a:prstGeom>
        </p:spPr>
      </p:pic>
      <p:pic>
        <p:nvPicPr>
          <p:cNvPr id="28" name="Picture 27" descr="logos for the Centers for Disease Control and Prevention and Act Against AIDS."/>
          <p:cNvPicPr>
            <a:picLocks noChangeAspect="1"/>
          </p:cNvPicPr>
          <p:nvPr/>
        </p:nvPicPr>
        <p:blipFill>
          <a:blip r:embed="rId5"/>
          <a:stretch>
            <a:fillRect/>
          </a:stretch>
        </p:blipFill>
        <p:spPr>
          <a:xfrm>
            <a:off x="687388" y="5970863"/>
            <a:ext cx="981541" cy="347502"/>
          </a:xfrm>
          <a:prstGeom prst="rect">
            <a:avLst/>
          </a:prstGeom>
        </p:spPr>
      </p:pic>
      <p:sp>
        <p:nvSpPr>
          <p:cNvPr id="9" name="Text Placeholder 8"/>
          <p:cNvSpPr>
            <a:spLocks noGrp="1"/>
          </p:cNvSpPr>
          <p:nvPr>
            <p:ph type="body" sz="quarter" idx="13"/>
          </p:nvPr>
        </p:nvSpPr>
        <p:spPr>
          <a:xfrm>
            <a:off x="1760562" y="6073255"/>
            <a:ext cx="7151664" cy="252934"/>
          </a:xfrm>
        </p:spPr>
        <p:txBody>
          <a:bodyPr/>
          <a:lstStyle/>
          <a:p>
            <a:r>
              <a:rPr lang="en-US" sz="800" dirty="0">
                <a:solidFill>
                  <a:schemeClr val="tx1"/>
                </a:solidFill>
                <a:cs typeface="Arial"/>
              </a:rPr>
              <a:t>May 2016 Social Media Report | Act Against </a:t>
            </a:r>
            <a:r>
              <a:rPr lang="en-US" sz="800" dirty="0" smtClean="0">
                <a:solidFill>
                  <a:schemeClr val="tx1"/>
                </a:solidFill>
                <a:cs typeface="Arial"/>
              </a:rPr>
              <a:t>AIDS</a:t>
            </a:r>
            <a:endParaRPr lang="en-US" sz="800" dirty="0">
              <a:solidFill>
                <a:schemeClr val="tx1"/>
              </a:solidFill>
              <a:cs typeface="Arial"/>
            </a:endParaRPr>
          </a:p>
        </p:txBody>
      </p:sp>
      <p:sp>
        <p:nvSpPr>
          <p:cNvPr id="5" name="Slide Number Placeholder 4"/>
          <p:cNvSpPr>
            <a:spLocks noGrp="1"/>
          </p:cNvSpPr>
          <p:nvPr>
            <p:ph type="sldNum" sz="quarter" idx="10"/>
          </p:nvPr>
        </p:nvSpPr>
        <p:spPr/>
        <p:txBody>
          <a:bodyPr/>
          <a:lstStyle/>
          <a:p>
            <a:pPr algn="r"/>
            <a:fld id="{F3477EC8-074D-41C4-94AE-E9EA7CEEA348}" type="slidenum">
              <a:rPr lang="en-US" smtClean="0"/>
              <a:pPr algn="r"/>
              <a:t>10</a:t>
            </a:fld>
            <a:endParaRPr lang="en-US" dirty="0"/>
          </a:p>
        </p:txBody>
      </p:sp>
    </p:spTree>
    <p:extLst>
      <p:ext uri="{BB962C8B-B14F-4D97-AF65-F5344CB8AC3E}">
        <p14:creationId xmlns:p14="http://schemas.microsoft.com/office/powerpoint/2010/main" val="1923035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Alicia Eberl-Lefko, M.H.S., CHES</a:t>
            </a:r>
            <a:endParaRPr lang="en-US" dirty="0"/>
          </a:p>
        </p:txBody>
      </p:sp>
      <p:sp>
        <p:nvSpPr>
          <p:cNvPr id="2" name="Text Placeholder 1"/>
          <p:cNvSpPr>
            <a:spLocks noGrp="1"/>
          </p:cNvSpPr>
          <p:nvPr>
            <p:ph type="body" sz="quarter" idx="10"/>
          </p:nvPr>
        </p:nvSpPr>
        <p:spPr/>
        <p:txBody>
          <a:bodyPr/>
          <a:lstStyle/>
          <a:p>
            <a:pPr lvl="0"/>
            <a:r>
              <a:rPr lang="en-US" dirty="0" smtClean="0"/>
              <a:t>301-592-2175</a:t>
            </a:r>
          </a:p>
          <a:p>
            <a:pPr lvl="0">
              <a:spcAft>
                <a:spcPts val="2400"/>
              </a:spcAft>
            </a:pPr>
            <a:r>
              <a:rPr lang="en-US" dirty="0" smtClean="0">
                <a:hlinkClick r:id="rId2" tooltip="E-mail address for Alicia Eberl-Lefko"/>
              </a:rPr>
              <a:t>aeberl-lefko@air.org</a:t>
            </a:r>
            <a:endParaRPr lang="en-US" dirty="0" smtClean="0"/>
          </a:p>
          <a:p>
            <a:pPr lvl="0"/>
            <a:r>
              <a:rPr lang="en-US" dirty="0" smtClean="0"/>
              <a:t>6003 Executive Blvd., Suite 3000</a:t>
            </a:r>
          </a:p>
          <a:p>
            <a:pPr lvl="0"/>
            <a:r>
              <a:rPr lang="en-US" dirty="0" smtClean="0"/>
              <a:t>Rockville, MD 20852-3880</a:t>
            </a:r>
          </a:p>
          <a:p>
            <a:pPr lvl="0"/>
            <a:r>
              <a:rPr lang="en-US" dirty="0" smtClean="0"/>
              <a:t>General Information: 301-592-8600</a:t>
            </a:r>
          </a:p>
          <a:p>
            <a:pPr lvl="0"/>
            <a:r>
              <a:rPr lang="en-US" dirty="0" smtClean="0">
                <a:hlinkClick r:id="rId3" tooltip="American Institutes for Research"/>
              </a:rPr>
              <a:t>www.air.org</a:t>
            </a:r>
            <a:endParaRPr lang="en-US" dirty="0" smtClean="0"/>
          </a:p>
        </p:txBody>
      </p:sp>
      <p:sp>
        <p:nvSpPr>
          <p:cNvPr id="3" name="Slide Number Placeholder 2"/>
          <p:cNvSpPr>
            <a:spLocks noGrp="1"/>
          </p:cNvSpPr>
          <p:nvPr>
            <p:ph type="sldNum" sz="quarter" idx="11"/>
          </p:nvPr>
        </p:nvSpPr>
        <p:spPr/>
        <p:txBody>
          <a:bodyPr/>
          <a:lstStyle/>
          <a:p>
            <a:fld id="{F3477EC8-074D-41C4-94AE-E9EA7CEEA348}" type="slidenum">
              <a:rPr lang="en-US" smtClean="0"/>
              <a:pPr/>
              <a:t>11</a:t>
            </a:fld>
            <a:endParaRPr lang="en-US" dirty="0"/>
          </a:p>
        </p:txBody>
      </p:sp>
    </p:spTree>
    <p:extLst>
      <p:ext uri="{BB962C8B-B14F-4D97-AF65-F5344CB8AC3E}">
        <p14:creationId xmlns:p14="http://schemas.microsoft.com/office/powerpoint/2010/main" val="3462510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7388" y="390093"/>
            <a:ext cx="8224837" cy="984885"/>
          </a:xfrm>
        </p:spPr>
        <p:txBody>
          <a:bodyPr/>
          <a:lstStyle/>
          <a:p>
            <a:r>
              <a:rPr lang="en-US" dirty="0" smtClean="0"/>
              <a:t>Defining Social Marketing Versus Integrated Marketing Versus Social Media</a:t>
            </a:r>
          </a:p>
        </p:txBody>
      </p:sp>
      <p:sp>
        <p:nvSpPr>
          <p:cNvPr id="9218" name="Content Placeholder 2"/>
          <p:cNvSpPr>
            <a:spLocks noGrp="1"/>
          </p:cNvSpPr>
          <p:nvPr>
            <p:ph idx="1"/>
          </p:nvPr>
        </p:nvSpPr>
        <p:spPr/>
        <p:txBody>
          <a:bodyPr/>
          <a:lstStyle/>
          <a:p>
            <a:r>
              <a:rPr lang="en-US" dirty="0" smtClean="0"/>
              <a:t>Social Marketing </a:t>
            </a:r>
          </a:p>
          <a:p>
            <a:pPr lvl="1"/>
            <a:r>
              <a:rPr lang="en-US" dirty="0" smtClean="0"/>
              <a:t>Using commercial marketing techniques for behavior and/or social change (e.g., a stop smoking campaign).</a:t>
            </a:r>
          </a:p>
          <a:p>
            <a:r>
              <a:rPr lang="en-US" dirty="0" smtClean="0"/>
              <a:t>Integrated Marketing</a:t>
            </a:r>
          </a:p>
          <a:p>
            <a:pPr marL="342900" indent="-342900">
              <a:buFont typeface="Arial" panose="020B0604020202020204" pitchFamily="34" charset="0"/>
              <a:buChar char="•"/>
            </a:pPr>
            <a:r>
              <a:rPr lang="en-US" sz="1800" dirty="0" smtClean="0"/>
              <a:t>Employing a variety of coordinated marketing strategies in concert with each other (e.g., paid advertising, earned media, promotional materials, social media).</a:t>
            </a:r>
          </a:p>
          <a:p>
            <a:r>
              <a:rPr lang="en-US" dirty="0" smtClean="0"/>
              <a:t>Social Media </a:t>
            </a:r>
          </a:p>
          <a:p>
            <a:pPr lvl="1"/>
            <a:r>
              <a:rPr lang="en-US" dirty="0" smtClean="0"/>
              <a:t>Promoting online social interactions using tools such as Facebook, Twitter, Instagram, Pinterest, Snapchat, and other platforms.</a:t>
            </a:r>
          </a:p>
          <a:p>
            <a:pPr lvl="1"/>
            <a:r>
              <a:rPr lang="en-US" dirty="0" smtClean="0"/>
              <a:t>Usually an element of a broader social marketing and/or integrated marketing strategy</a:t>
            </a:r>
            <a:r>
              <a:rPr lang="en-US" dirty="0" smtClean="0">
                <a:latin typeface="Arial" panose="020B0604020202020204" pitchFamily="34" charset="0"/>
              </a:rPr>
              <a:t>—</a:t>
            </a:r>
            <a:r>
              <a:rPr lang="en-US" dirty="0" smtClean="0"/>
              <a:t>a “piece of the pie.”</a:t>
            </a:r>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2</a:t>
            </a:fld>
            <a:endParaRPr lang="en-US" dirty="0"/>
          </a:p>
        </p:txBody>
      </p:sp>
    </p:spTree>
    <p:extLst>
      <p:ext uri="{BB962C8B-B14F-4D97-AF65-F5344CB8AC3E}">
        <p14:creationId xmlns:p14="http://schemas.microsoft.com/office/powerpoint/2010/main" val="2141687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dirty="0" smtClean="0"/>
              <a:t>Why Does the Terminology </a:t>
            </a:r>
            <a:r>
              <a:rPr lang="en-US" dirty="0"/>
              <a:t>M</a:t>
            </a:r>
            <a:r>
              <a:rPr lang="en-US" dirty="0" smtClean="0"/>
              <a:t>atter?</a:t>
            </a:r>
          </a:p>
        </p:txBody>
      </p:sp>
      <p:sp>
        <p:nvSpPr>
          <p:cNvPr id="9" name="Content Placeholder 2"/>
          <p:cNvSpPr>
            <a:spLocks noGrp="1"/>
          </p:cNvSpPr>
          <p:nvPr>
            <p:ph idx="1"/>
          </p:nvPr>
        </p:nvSpPr>
        <p:spPr/>
        <p:txBody>
          <a:bodyPr/>
          <a:lstStyle/>
          <a:p>
            <a:r>
              <a:rPr lang="en-US" dirty="0" smtClean="0"/>
              <a:t>Your broader social marketing strategy is everything.</a:t>
            </a:r>
          </a:p>
          <a:p>
            <a:pPr lvl="1"/>
            <a:r>
              <a:rPr lang="en-US" dirty="0"/>
              <a:t>What is the larger goal or behavior change you are trying to achieve</a:t>
            </a:r>
            <a:r>
              <a:rPr lang="en-US" dirty="0" smtClean="0"/>
              <a:t>?</a:t>
            </a:r>
          </a:p>
          <a:p>
            <a:pPr lvl="1"/>
            <a:r>
              <a:rPr lang="en-US" dirty="0" smtClean="0"/>
              <a:t>Who are your audiences? Where do they live, work, and play?</a:t>
            </a:r>
            <a:endParaRPr lang="en-US" dirty="0"/>
          </a:p>
          <a:p>
            <a:pPr lvl="1"/>
            <a:r>
              <a:rPr lang="en-US" dirty="0"/>
              <a:t>What are all the marketing and outreach strategies you are planning on using</a:t>
            </a:r>
            <a:r>
              <a:rPr lang="en-US" dirty="0" smtClean="0"/>
              <a:t>?</a:t>
            </a:r>
          </a:p>
          <a:p>
            <a:r>
              <a:rPr lang="en-US" dirty="0" smtClean="0"/>
              <a:t>Now, how does social media fit?</a:t>
            </a:r>
            <a:endParaRPr lang="en-US" dirty="0"/>
          </a:p>
          <a:p>
            <a:pPr lvl="1"/>
            <a:r>
              <a:rPr lang="en-US" dirty="0" smtClean="0"/>
              <a:t>How does social media relate to the other strategies? What </a:t>
            </a:r>
            <a:r>
              <a:rPr lang="en-US" dirty="0"/>
              <a:t>does social media get you that is different or </a:t>
            </a:r>
            <a:r>
              <a:rPr lang="en-US" dirty="0" smtClean="0"/>
              <a:t>complementary?</a:t>
            </a:r>
          </a:p>
          <a:p>
            <a:pPr lvl="1"/>
            <a:r>
              <a:rPr lang="en-US" dirty="0"/>
              <a:t>Who are you trying to </a:t>
            </a:r>
            <a:r>
              <a:rPr lang="en-US" dirty="0" smtClean="0"/>
              <a:t>reach? </a:t>
            </a:r>
            <a:r>
              <a:rPr lang="en-US" dirty="0"/>
              <a:t>What platforms are they </a:t>
            </a:r>
            <a:r>
              <a:rPr lang="en-US" dirty="0" smtClean="0"/>
              <a:t>on? How do they use social media?</a:t>
            </a:r>
          </a:p>
          <a:p>
            <a:pPr lvl="1"/>
            <a:r>
              <a:rPr lang="en-US" dirty="0" smtClean="0"/>
              <a:t>How does social media enhance or tie into other marketing strategies?</a:t>
            </a:r>
            <a:endParaRPr lang="en-US" dirty="0"/>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3</a:t>
            </a:fld>
            <a:endParaRPr lang="en-US" dirty="0"/>
          </a:p>
        </p:txBody>
      </p:sp>
    </p:spTree>
    <p:extLst>
      <p:ext uri="{BB962C8B-B14F-4D97-AF65-F5344CB8AC3E}">
        <p14:creationId xmlns:p14="http://schemas.microsoft.com/office/powerpoint/2010/main" val="1002188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dirty="0" smtClean="0"/>
              <a:t>Start With the Goals</a:t>
            </a:r>
          </a:p>
        </p:txBody>
      </p:sp>
      <p:sp>
        <p:nvSpPr>
          <p:cNvPr id="9" name="Content Placeholder 2"/>
          <p:cNvSpPr>
            <a:spLocks noGrp="1"/>
          </p:cNvSpPr>
          <p:nvPr>
            <p:ph idx="1"/>
          </p:nvPr>
        </p:nvSpPr>
        <p:spPr/>
        <p:txBody>
          <a:bodyPr/>
          <a:lstStyle/>
          <a:p>
            <a:r>
              <a:rPr lang="en-US" dirty="0" smtClean="0"/>
              <a:t>What </a:t>
            </a:r>
            <a:r>
              <a:rPr lang="en-US" dirty="0"/>
              <a:t>is the goal of your social media effort?</a:t>
            </a:r>
          </a:p>
          <a:p>
            <a:pPr lvl="1"/>
            <a:r>
              <a:rPr lang="en-US" dirty="0"/>
              <a:t>Grow </a:t>
            </a:r>
            <a:r>
              <a:rPr lang="en-US" dirty="0" smtClean="0"/>
              <a:t>your following and awareness </a:t>
            </a:r>
            <a:r>
              <a:rPr lang="en-US" dirty="0"/>
              <a:t>(e.g., increase the number of people “liking” your Facebook page or following you on Twitter</a:t>
            </a:r>
            <a:r>
              <a:rPr lang="en-US" dirty="0" smtClean="0"/>
              <a:t>).</a:t>
            </a:r>
            <a:endParaRPr lang="en-US" dirty="0"/>
          </a:p>
          <a:p>
            <a:pPr lvl="1"/>
            <a:r>
              <a:rPr lang="en-US" dirty="0"/>
              <a:t>Increase engagement with your audience (e.g., replies to posts, </a:t>
            </a:r>
            <a:r>
              <a:rPr lang="en-US" dirty="0" smtClean="0"/>
              <a:t>reposts, </a:t>
            </a:r>
            <a:r>
              <a:rPr lang="en-US" dirty="0"/>
              <a:t>or Tweets</a:t>
            </a:r>
            <a:r>
              <a:rPr lang="en-US" dirty="0" smtClean="0"/>
              <a:t>).</a:t>
            </a:r>
            <a:endParaRPr lang="en-US" dirty="0"/>
          </a:p>
          <a:p>
            <a:pPr lvl="1"/>
            <a:r>
              <a:rPr lang="en-US" dirty="0"/>
              <a:t>Get people to take an action (e.g., get an HIV test</a:t>
            </a:r>
            <a:r>
              <a:rPr lang="en-US" dirty="0" smtClean="0"/>
              <a:t>).</a:t>
            </a:r>
            <a:endParaRPr lang="en-US" dirty="0"/>
          </a:p>
          <a:p>
            <a:pPr lvl="1"/>
            <a:r>
              <a:rPr lang="en-US" dirty="0"/>
              <a:t>Drive people to other resources (e.g., </a:t>
            </a:r>
            <a:r>
              <a:rPr lang="en-US" dirty="0" smtClean="0"/>
              <a:t>webpages).</a:t>
            </a:r>
          </a:p>
          <a:p>
            <a:r>
              <a:rPr lang="en-US" dirty="0" smtClean="0"/>
              <a:t>Analytics measure your progress toward goals and help refine your tactics for maximum impact.</a:t>
            </a:r>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4</a:t>
            </a:fld>
            <a:endParaRPr lang="en-US" dirty="0"/>
          </a:p>
        </p:txBody>
      </p:sp>
    </p:spTree>
    <p:extLst>
      <p:ext uri="{BB962C8B-B14F-4D97-AF65-F5344CB8AC3E}">
        <p14:creationId xmlns:p14="http://schemas.microsoft.com/office/powerpoint/2010/main" val="1260335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dirty="0" smtClean="0"/>
              <a:t>Act Against AIDS: A Case Study</a:t>
            </a:r>
          </a:p>
        </p:txBody>
      </p:sp>
      <p:sp>
        <p:nvSpPr>
          <p:cNvPr id="9" name="Content Placeholder 2"/>
          <p:cNvSpPr>
            <a:spLocks noGrp="1"/>
          </p:cNvSpPr>
          <p:nvPr>
            <p:ph idx="1"/>
          </p:nvPr>
        </p:nvSpPr>
        <p:spPr/>
        <p:txBody>
          <a:bodyPr/>
          <a:lstStyle/>
          <a:p>
            <a:r>
              <a:rPr lang="en-US" dirty="0" smtClean="0"/>
              <a:t>Lead federal HIV social marketing initiative</a:t>
            </a:r>
          </a:p>
          <a:p>
            <a:pPr lvl="1"/>
            <a:r>
              <a:rPr lang="en-US" dirty="0" smtClean="0"/>
              <a:t>Launched by Centers for Disease </a:t>
            </a:r>
            <a:br>
              <a:rPr lang="en-US" dirty="0" smtClean="0"/>
            </a:br>
            <a:r>
              <a:rPr lang="en-US" dirty="0" smtClean="0"/>
              <a:t>Control and Prevention and the </a:t>
            </a:r>
            <a:br>
              <a:rPr lang="en-US" dirty="0" smtClean="0"/>
            </a:br>
            <a:r>
              <a:rPr lang="en-US" dirty="0" smtClean="0"/>
              <a:t>White House in 2009</a:t>
            </a:r>
          </a:p>
          <a:p>
            <a:pPr lvl="1"/>
            <a:r>
              <a:rPr lang="en-US" dirty="0" smtClean="0"/>
              <a:t>Objectives include increasing </a:t>
            </a:r>
            <a:br>
              <a:rPr lang="en-US" dirty="0" smtClean="0"/>
            </a:br>
            <a:r>
              <a:rPr lang="en-US" dirty="0" smtClean="0"/>
              <a:t>awareness of all Americans about </a:t>
            </a:r>
            <a:br>
              <a:rPr lang="en-US" dirty="0" smtClean="0"/>
            </a:br>
            <a:r>
              <a:rPr lang="en-US" dirty="0" smtClean="0"/>
              <a:t>HIV prevention, encouraging </a:t>
            </a:r>
            <a:br>
              <a:rPr lang="en-US" dirty="0" smtClean="0"/>
            </a:br>
            <a:r>
              <a:rPr lang="en-US" dirty="0" smtClean="0"/>
              <a:t>HIV testing and treatment, and decreasing stigma.</a:t>
            </a:r>
          </a:p>
          <a:p>
            <a:pPr lvl="1"/>
            <a:r>
              <a:rPr lang="en-US" dirty="0" smtClean="0"/>
              <a:t>Audience-specific campaigns (e.g., general public, Hispanics/Latinos, gay and bisexual men)</a:t>
            </a:r>
          </a:p>
          <a:p>
            <a:r>
              <a:rPr lang="en-US" dirty="0" smtClean="0"/>
              <a:t>Full-spectrum, research-based intervention </a:t>
            </a:r>
          </a:p>
          <a:p>
            <a:pPr lvl="1"/>
            <a:r>
              <a:rPr lang="en-US" dirty="0" smtClean="0"/>
              <a:t>Integrated marketing (e.g., website, ads, public service announcements, earned media, social media)</a:t>
            </a:r>
          </a:p>
          <a:p>
            <a:pPr lvl="1"/>
            <a:r>
              <a:rPr lang="en-US" dirty="0" smtClean="0"/>
              <a:t>Partnership development </a:t>
            </a:r>
          </a:p>
          <a:p>
            <a:pPr lvl="1"/>
            <a:r>
              <a:rPr lang="en-US" dirty="0" smtClean="0"/>
              <a:t>Community outreach and events</a:t>
            </a:r>
          </a:p>
        </p:txBody>
      </p:sp>
      <p:pic>
        <p:nvPicPr>
          <p:cNvPr id="3" name="Picture 2" descr="Let's stop HIV together marketing campaign graphic featuring Dena, &quot;I'm living with HIV, and my daughter is there for me.&quot; www.ActAgainstAIDS.org."/>
          <p:cNvPicPr>
            <a:picLocks noChangeAspect="1"/>
          </p:cNvPicPr>
          <p:nvPr/>
        </p:nvPicPr>
        <p:blipFill>
          <a:blip r:embed="rId2"/>
          <a:stretch>
            <a:fillRect/>
          </a:stretch>
        </p:blipFill>
        <p:spPr>
          <a:xfrm>
            <a:off x="4921551" y="2109013"/>
            <a:ext cx="3485175" cy="1589728"/>
          </a:xfrm>
          <a:prstGeom prst="rect">
            <a:avLst/>
          </a:prstGeom>
        </p:spPr>
      </p:pic>
      <p:sp>
        <p:nvSpPr>
          <p:cNvPr id="2" name="Slide Number Placeholder 1"/>
          <p:cNvSpPr>
            <a:spLocks noGrp="1"/>
          </p:cNvSpPr>
          <p:nvPr>
            <p:ph type="sldNum" sz="quarter" idx="10"/>
          </p:nvPr>
        </p:nvSpPr>
        <p:spPr/>
        <p:txBody>
          <a:bodyPr/>
          <a:lstStyle/>
          <a:p>
            <a:pPr algn="r"/>
            <a:fld id="{F3477EC8-074D-41C4-94AE-E9EA7CEEA348}" type="slidenum">
              <a:rPr lang="en-US" smtClean="0"/>
              <a:pPr algn="r"/>
              <a:t>5</a:t>
            </a:fld>
            <a:endParaRPr lang="en-US" dirty="0"/>
          </a:p>
        </p:txBody>
      </p:sp>
    </p:spTree>
    <p:extLst>
      <p:ext uri="{BB962C8B-B14F-4D97-AF65-F5344CB8AC3E}">
        <p14:creationId xmlns:p14="http://schemas.microsoft.com/office/powerpoint/2010/main" val="463522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dirty="0" smtClean="0"/>
              <a:t>Act Against AIDS Social Media: The Facts</a:t>
            </a:r>
          </a:p>
        </p:txBody>
      </p:sp>
      <p:sp>
        <p:nvSpPr>
          <p:cNvPr id="9" name="Content Placeholder 2"/>
          <p:cNvSpPr>
            <a:spLocks noGrp="1"/>
          </p:cNvSpPr>
          <p:nvPr>
            <p:ph idx="1"/>
          </p:nvPr>
        </p:nvSpPr>
        <p:spPr/>
        <p:txBody>
          <a:bodyPr/>
          <a:lstStyle/>
          <a:p>
            <a:r>
              <a:rPr lang="en-US" dirty="0" smtClean="0"/>
              <a:t>Facebook</a:t>
            </a:r>
            <a:r>
              <a:rPr lang="en-US" dirty="0" smtClean="0">
                <a:latin typeface="Arial" panose="020B0604020202020204" pitchFamily="34" charset="0"/>
                <a:cs typeface="Arial" panose="020B0604020202020204" pitchFamily="34" charset="0"/>
              </a:rPr>
              <a:t>—</a:t>
            </a:r>
            <a:r>
              <a:rPr lang="en-US" dirty="0" smtClean="0"/>
              <a:t>159,000+ followers</a:t>
            </a:r>
          </a:p>
          <a:p>
            <a:r>
              <a:rPr lang="en-US" dirty="0"/>
              <a:t>Twitter—27,000</a:t>
            </a:r>
            <a:r>
              <a:rPr lang="en-US" dirty="0" smtClean="0"/>
              <a:t>+ followers</a:t>
            </a:r>
          </a:p>
          <a:p>
            <a:pPr>
              <a:spcAft>
                <a:spcPts val="1800"/>
              </a:spcAft>
            </a:pPr>
            <a:r>
              <a:rPr lang="en-US" dirty="0"/>
              <a:t>Instagram—2,000</a:t>
            </a:r>
            <a:r>
              <a:rPr lang="en-US" dirty="0" smtClean="0"/>
              <a:t>+ followers</a:t>
            </a:r>
          </a:p>
          <a:p>
            <a:pPr marL="0" indent="0">
              <a:buNone/>
            </a:pPr>
            <a:r>
              <a:rPr lang="en-US" dirty="0" smtClean="0"/>
              <a:t>Other Social Media Efforts</a:t>
            </a:r>
          </a:p>
          <a:p>
            <a:pPr lvl="1"/>
            <a:r>
              <a:rPr lang="en-US" dirty="0" smtClean="0"/>
              <a:t>Pinterest</a:t>
            </a:r>
          </a:p>
          <a:p>
            <a:pPr lvl="1"/>
            <a:r>
              <a:rPr lang="en-US" dirty="0" smtClean="0"/>
              <a:t>Blogger Outreach</a:t>
            </a:r>
          </a:p>
          <a:p>
            <a:pPr lvl="1"/>
            <a:r>
              <a:rPr lang="en-US" dirty="0" smtClean="0"/>
              <a:t>Mobile Units</a:t>
            </a:r>
          </a:p>
          <a:p>
            <a:pPr lvl="1"/>
            <a:r>
              <a:rPr lang="en-US" dirty="0" smtClean="0"/>
              <a:t>Make Your Own App</a:t>
            </a:r>
          </a:p>
          <a:p>
            <a:pPr lvl="1"/>
            <a:r>
              <a:rPr lang="en-US" dirty="0" smtClean="0"/>
              <a:t>Thunderclap</a:t>
            </a:r>
          </a:p>
          <a:p>
            <a:pPr lvl="1"/>
            <a:r>
              <a:rPr lang="en-US" dirty="0" smtClean="0"/>
              <a:t>E-Newsletter</a:t>
            </a:r>
          </a:p>
          <a:p>
            <a:pPr lvl="1"/>
            <a:r>
              <a:rPr lang="en-US" dirty="0" smtClean="0"/>
              <a:t>YouTube</a:t>
            </a:r>
            <a:endParaRPr lang="en-US" dirty="0"/>
          </a:p>
        </p:txBody>
      </p:sp>
      <p:pic>
        <p:nvPicPr>
          <p:cNvPr id="3" name="Picture 2" descr="Logos of Facebook, Twitter and Instagram"/>
          <p:cNvPicPr>
            <a:picLocks noChangeAspect="1"/>
          </p:cNvPicPr>
          <p:nvPr/>
        </p:nvPicPr>
        <p:blipFill>
          <a:blip r:embed="rId2"/>
          <a:stretch>
            <a:fillRect/>
          </a:stretch>
        </p:blipFill>
        <p:spPr>
          <a:xfrm>
            <a:off x="6748223" y="2017065"/>
            <a:ext cx="1133954" cy="3907875"/>
          </a:xfrm>
          <a:prstGeom prst="rect">
            <a:avLst/>
          </a:prstGeom>
        </p:spPr>
      </p:pic>
      <p:sp>
        <p:nvSpPr>
          <p:cNvPr id="2" name="Slide Number Placeholder 1"/>
          <p:cNvSpPr>
            <a:spLocks noGrp="1"/>
          </p:cNvSpPr>
          <p:nvPr>
            <p:ph type="sldNum" sz="quarter" idx="10"/>
          </p:nvPr>
        </p:nvSpPr>
        <p:spPr/>
        <p:txBody>
          <a:bodyPr/>
          <a:lstStyle/>
          <a:p>
            <a:pPr algn="r"/>
            <a:fld id="{F3477EC8-074D-41C4-94AE-E9EA7CEEA348}" type="slidenum">
              <a:rPr lang="en-US" smtClean="0"/>
              <a:pPr algn="r"/>
              <a:t>6</a:t>
            </a:fld>
            <a:endParaRPr lang="en-US" dirty="0"/>
          </a:p>
        </p:txBody>
      </p:sp>
    </p:spTree>
    <p:extLst>
      <p:ext uri="{BB962C8B-B14F-4D97-AF65-F5344CB8AC3E}">
        <p14:creationId xmlns:p14="http://schemas.microsoft.com/office/powerpoint/2010/main" val="2507368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687388" y="390091"/>
            <a:ext cx="8224837" cy="984885"/>
          </a:xfrm>
        </p:spPr>
        <p:txBody>
          <a:bodyPr/>
          <a:lstStyle/>
          <a:p>
            <a:r>
              <a:rPr lang="en-US" dirty="0" smtClean="0"/>
              <a:t>Act Against AIDS: Using Metrics to Refine Your Tactics</a:t>
            </a:r>
          </a:p>
        </p:txBody>
      </p:sp>
      <p:sp>
        <p:nvSpPr>
          <p:cNvPr id="9" name="Content Placeholder 2"/>
          <p:cNvSpPr>
            <a:spLocks noGrp="1"/>
          </p:cNvSpPr>
          <p:nvPr>
            <p:ph idx="1"/>
          </p:nvPr>
        </p:nvSpPr>
        <p:spPr>
          <a:xfrm>
            <a:off x="687526" y="1620732"/>
            <a:ext cx="8224699" cy="4726300"/>
          </a:xfrm>
        </p:spPr>
        <p:txBody>
          <a:bodyPr/>
          <a:lstStyle/>
          <a:p>
            <a:r>
              <a:rPr lang="en-US" b="1" dirty="0" smtClean="0"/>
              <a:t>Goal:</a:t>
            </a:r>
            <a:r>
              <a:rPr lang="en-US" dirty="0" smtClean="0"/>
              <a:t> Raise HIV awareness and knowledge by increasing audience engagement. </a:t>
            </a:r>
          </a:p>
          <a:p>
            <a:r>
              <a:rPr lang="en-US" b="1" dirty="0" smtClean="0"/>
              <a:t>Tactic: </a:t>
            </a:r>
            <a:r>
              <a:rPr lang="en-US" dirty="0" smtClean="0"/>
              <a:t>Use quizzes to engage audiences in content.</a:t>
            </a:r>
          </a:p>
          <a:p>
            <a:r>
              <a:rPr lang="en-US" b="1" dirty="0" smtClean="0"/>
              <a:t>Challenge: </a:t>
            </a:r>
            <a:r>
              <a:rPr lang="en-US" dirty="0" smtClean="0"/>
              <a:t>Open-ended </a:t>
            </a:r>
            <a:r>
              <a:rPr lang="en-US" dirty="0" smtClean="0">
                <a:latin typeface="Arial" panose="020B0604020202020204" pitchFamily="34" charset="0"/>
                <a:cs typeface="Arial" panose="020B0604020202020204" pitchFamily="34" charset="0"/>
              </a:rPr>
              <a:t>Facebook quizzes received few (if any) comments.</a:t>
            </a:r>
          </a:p>
          <a:p>
            <a:r>
              <a:rPr lang="en-US" b="1" dirty="0" smtClean="0">
                <a:latin typeface="Arial" panose="020B0604020202020204" pitchFamily="34" charset="0"/>
                <a:cs typeface="Arial" panose="020B0604020202020204" pitchFamily="34" charset="0"/>
              </a:rPr>
              <a:t>Solution</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Test posting quizzes using a multiple-choice format and platform polling </a:t>
            </a:r>
            <a:r>
              <a:rPr lang="en-US" dirty="0" smtClean="0">
                <a:latin typeface="Arial" panose="020B0604020202020204" pitchFamily="34" charset="0"/>
                <a:cs typeface="Arial" panose="020B0604020202020204" pitchFamily="34" charset="0"/>
              </a:rPr>
              <a:t>features.</a:t>
            </a:r>
            <a:endParaRPr lang="en-US" sz="2000" b="1" dirty="0">
              <a:cs typeface="Arial"/>
            </a:endParaRPr>
          </a:p>
        </p:txBody>
      </p:sp>
      <p:sp>
        <p:nvSpPr>
          <p:cNvPr id="2" name="Slide Number Placeholder 1"/>
          <p:cNvSpPr>
            <a:spLocks noGrp="1"/>
          </p:cNvSpPr>
          <p:nvPr>
            <p:ph type="sldNum" sz="quarter" idx="10"/>
          </p:nvPr>
        </p:nvSpPr>
        <p:spPr/>
        <p:txBody>
          <a:bodyPr/>
          <a:lstStyle/>
          <a:p>
            <a:pPr algn="r"/>
            <a:fld id="{F3477EC8-074D-41C4-94AE-E9EA7CEEA348}" type="slidenum">
              <a:rPr lang="en-US" sz="800" smtClean="0"/>
              <a:pPr algn="r"/>
              <a:t>7</a:t>
            </a:fld>
            <a:endParaRPr lang="en-US" sz="800" dirty="0"/>
          </a:p>
        </p:txBody>
      </p:sp>
    </p:spTree>
    <p:extLst>
      <p:ext uri="{BB962C8B-B14F-4D97-AF65-F5344CB8AC3E}">
        <p14:creationId xmlns:p14="http://schemas.microsoft.com/office/powerpoint/2010/main" val="387812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390090"/>
            <a:ext cx="8224837" cy="984885"/>
          </a:xfrm>
        </p:spPr>
        <p:txBody>
          <a:bodyPr/>
          <a:lstStyle/>
          <a:p>
            <a:r>
              <a:rPr lang="en-US" dirty="0"/>
              <a:t>Act Against AIDS: Using </a:t>
            </a:r>
            <a:r>
              <a:rPr lang="en-US" dirty="0" smtClean="0"/>
              <a:t>Metrics </a:t>
            </a:r>
            <a:r>
              <a:rPr lang="en-US" dirty="0"/>
              <a:t>to Refine Your </a:t>
            </a:r>
            <a:r>
              <a:rPr lang="en-US" dirty="0" smtClean="0"/>
              <a:t>Tactics (cont.)</a:t>
            </a:r>
            <a:endParaRPr lang="en-US" dirty="0"/>
          </a:p>
        </p:txBody>
      </p:sp>
      <p:sp>
        <p:nvSpPr>
          <p:cNvPr id="3" name="Content Placeholder 2"/>
          <p:cNvSpPr>
            <a:spLocks noGrp="1"/>
          </p:cNvSpPr>
          <p:nvPr>
            <p:ph idx="1"/>
          </p:nvPr>
        </p:nvSpPr>
        <p:spPr/>
        <p:txBody>
          <a:bodyPr/>
          <a:lstStyle/>
          <a:p>
            <a:pPr>
              <a:spcAft>
                <a:spcPts val="2400"/>
              </a:spcAft>
            </a:pPr>
            <a:r>
              <a:rPr lang="en-US" b="1" dirty="0" smtClean="0">
                <a:latin typeface="Arial" panose="020B0604020202020204" pitchFamily="34" charset="0"/>
                <a:cs typeface="Arial" panose="020B0604020202020204" pitchFamily="34" charset="0"/>
              </a:rPr>
              <a:t>Month 1 Result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Posting a quiz on Twitter using its multiple-choice polling feature </a:t>
            </a:r>
            <a:r>
              <a:rPr lang="en-US" dirty="0" smtClean="0">
                <a:latin typeface="Arial" panose="020B0604020202020204" pitchFamily="34" charset="0"/>
                <a:cs typeface="Arial" panose="020B0604020202020204" pitchFamily="34" charset="0"/>
              </a:rPr>
              <a:t>= 27 responses. </a:t>
            </a:r>
          </a:p>
          <a:p>
            <a:r>
              <a:rPr lang="en-US" b="1" dirty="0" smtClean="0">
                <a:latin typeface="Arial" panose="020B0604020202020204" pitchFamily="34" charset="0"/>
                <a:cs typeface="Arial" panose="020B0604020202020204" pitchFamily="34" charset="0"/>
              </a:rPr>
              <a:t>Month 2 Results: </a:t>
            </a:r>
          </a:p>
          <a:p>
            <a:pPr lvl="1"/>
            <a:r>
              <a:rPr lang="en-US" dirty="0" smtClean="0">
                <a:latin typeface="Arial" panose="020B0604020202020204" pitchFamily="34" charset="0"/>
                <a:cs typeface="Arial" panose="020B0604020202020204" pitchFamily="34" charset="0"/>
              </a:rPr>
              <a:t>Two </a:t>
            </a:r>
            <a:r>
              <a:rPr lang="en-US" dirty="0">
                <a:latin typeface="Arial" panose="020B0604020202020204" pitchFamily="34" charset="0"/>
                <a:cs typeface="Arial" panose="020B0604020202020204" pitchFamily="34" charset="0"/>
              </a:rPr>
              <a:t>Facebook polls in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multiple-choice </a:t>
            </a:r>
            <a:r>
              <a:rPr lang="en-US" dirty="0">
                <a:latin typeface="Arial" panose="020B0604020202020204" pitchFamily="34" charset="0"/>
                <a:cs typeface="Arial" panose="020B0604020202020204" pitchFamily="34" charset="0"/>
              </a:rPr>
              <a:t>format </a:t>
            </a:r>
            <a:r>
              <a:rPr lang="en-US" dirty="0" smtClean="0">
                <a:latin typeface="Arial" panose="020B0604020202020204" pitchFamily="34" charset="0"/>
                <a:cs typeface="Arial" panose="020B0604020202020204" pitchFamily="34" charset="0"/>
              </a:rPr>
              <a:t>=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30 responses</a:t>
            </a:r>
          </a:p>
          <a:p>
            <a:pPr lvl="1"/>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hose </a:t>
            </a:r>
            <a:r>
              <a:rPr lang="en-US" dirty="0">
                <a:latin typeface="Arial" panose="020B0604020202020204" pitchFamily="34" charset="0"/>
                <a:cs typeface="Arial" panose="020B0604020202020204" pitchFamily="34" charset="0"/>
              </a:rPr>
              <a:t>posts received the second-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third-most comments of all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posts </a:t>
            </a:r>
            <a:r>
              <a:rPr lang="en-US" dirty="0">
                <a:latin typeface="Arial" panose="020B0604020202020204" pitchFamily="34" charset="0"/>
                <a:cs typeface="Arial" panose="020B0604020202020204" pitchFamily="34" charset="0"/>
              </a:rPr>
              <a:t>that </a:t>
            </a:r>
            <a:r>
              <a:rPr lang="en-US" dirty="0" smtClean="0">
                <a:latin typeface="Arial" panose="020B0604020202020204" pitchFamily="34" charset="0"/>
                <a:cs typeface="Arial" panose="020B0604020202020204" pitchFamily="34" charset="0"/>
              </a:rPr>
              <a:t>month. </a:t>
            </a:r>
          </a:p>
          <a:p>
            <a:pPr lvl="1"/>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page earned 30% more comments that month than average</a:t>
            </a:r>
            <a:r>
              <a:rPr lang="en-US" dirty="0" smtClean="0">
                <a:latin typeface="Arial" panose="020B0604020202020204" pitchFamily="34" charset="0"/>
                <a:cs typeface="Arial" panose="020B0604020202020204" pitchFamily="34" charset="0"/>
              </a:rPr>
              <a:t>. </a:t>
            </a:r>
          </a:p>
        </p:txBody>
      </p:sp>
      <p:pic>
        <p:nvPicPr>
          <p:cNvPr id="5" name="Picture 4" descr="Screenshot of a tweet from the Talk HIV Twitter feed, featuring a quiz about HIV and AIDS."/>
          <p:cNvPicPr>
            <a:picLocks noChangeAspect="1"/>
          </p:cNvPicPr>
          <p:nvPr/>
        </p:nvPicPr>
        <p:blipFill>
          <a:blip r:embed="rId2"/>
          <a:stretch>
            <a:fillRect/>
          </a:stretch>
        </p:blipFill>
        <p:spPr>
          <a:xfrm>
            <a:off x="5171251" y="2671845"/>
            <a:ext cx="3541187" cy="191238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p:spPr>
      </p:pic>
      <p:sp>
        <p:nvSpPr>
          <p:cNvPr id="4" name="Slide Number Placeholder 3"/>
          <p:cNvSpPr>
            <a:spLocks noGrp="1"/>
          </p:cNvSpPr>
          <p:nvPr>
            <p:ph type="sldNum" sz="quarter" idx="10"/>
          </p:nvPr>
        </p:nvSpPr>
        <p:spPr/>
        <p:txBody>
          <a:bodyPr/>
          <a:lstStyle/>
          <a:p>
            <a:pPr algn="r"/>
            <a:fld id="{F3477EC8-074D-41C4-94AE-E9EA7CEEA348}" type="slidenum">
              <a:rPr lang="en-US" smtClean="0"/>
              <a:pPr algn="r"/>
              <a:t>8</a:t>
            </a:fld>
            <a:endParaRPr lang="en-US" dirty="0"/>
          </a:p>
        </p:txBody>
      </p:sp>
    </p:spTree>
    <p:extLst>
      <p:ext uri="{BB962C8B-B14F-4D97-AF65-F5344CB8AC3E}">
        <p14:creationId xmlns:p14="http://schemas.microsoft.com/office/powerpoint/2010/main" val="310721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dirty="0" smtClean="0"/>
              <a:t>Act Against AIDS: Trends in Metrics Matter</a:t>
            </a:r>
          </a:p>
        </p:txBody>
      </p:sp>
      <p:sp>
        <p:nvSpPr>
          <p:cNvPr id="9" name="Content Placeholder 2"/>
          <p:cNvSpPr>
            <a:spLocks noGrp="1"/>
          </p:cNvSpPr>
          <p:nvPr>
            <p:ph idx="1"/>
          </p:nvPr>
        </p:nvSpPr>
        <p:spPr/>
        <p:txBody>
          <a:bodyPr/>
          <a:lstStyle/>
          <a:p>
            <a:r>
              <a:rPr lang="en-US" dirty="0" smtClean="0"/>
              <a:t>Analytics tools offer real-time feedback on how your content is performing with your audience.</a:t>
            </a:r>
          </a:p>
          <a:p>
            <a:r>
              <a:rPr lang="en-US" dirty="0" smtClean="0"/>
              <a:t>Dashboards help visualize how your content is performing.</a:t>
            </a:r>
          </a:p>
          <a:p>
            <a:r>
              <a:rPr lang="en-US" dirty="0" smtClean="0"/>
              <a:t>Looking at the “big picture” can help you understand the highs and lows in your content performance.</a:t>
            </a:r>
          </a:p>
          <a:p>
            <a:r>
              <a:rPr lang="en-US" dirty="0" smtClean="0"/>
              <a:t>Social media metrics can provide clues to the performance of other marketing channels and even behavior change.</a:t>
            </a:r>
            <a:endParaRPr lang="en-US" dirty="0"/>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9</a:t>
            </a:fld>
            <a:endParaRPr lang="en-US" dirty="0"/>
          </a:p>
        </p:txBody>
      </p:sp>
    </p:spTree>
    <p:extLst>
      <p:ext uri="{BB962C8B-B14F-4D97-AF65-F5344CB8AC3E}">
        <p14:creationId xmlns:p14="http://schemas.microsoft.com/office/powerpoint/2010/main" val="38460302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f4a5a5ff397e6f982ea4a17826afa4caff"/>
</p:tagLst>
</file>

<file path=ppt/theme/theme1.xml><?xml version="1.0" encoding="utf-8"?>
<a:theme xmlns:a="http://schemas.openxmlformats.org/drawingml/2006/main" name="AIR_PowerPoint_Template_030615">
  <a:themeElements>
    <a:clrScheme name="AIR 2015 Corporate">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PowerPoint_Template_090815.potx" id="{6CF781C8-7EC8-4735-8889-86AD3994F80F}" vid="{288A5FD4-A5B5-4232-97E0-CE80F16E0AA8}"/>
    </a:ext>
  </a:extLst>
</a:theme>
</file>

<file path=ppt/theme/theme2.xml><?xml version="1.0" encoding="utf-8"?>
<a:theme xmlns:a="http://schemas.openxmlformats.org/drawingml/2006/main" name="Divider Master">
  <a:themeElements>
    <a:clrScheme name="AIR 2015 Corporate">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PowerPoint_Template_090815.potx" id="{6CF781C8-7EC8-4735-8889-86AD3994F80F}" vid="{1A2694C5-CB39-4B42-96CB-47585569DA69}"/>
    </a:ext>
  </a:extLst>
</a:theme>
</file>

<file path=ppt/theme/theme3.xml><?xml version="1.0" encoding="utf-8"?>
<a:theme xmlns:a="http://schemas.openxmlformats.org/drawingml/2006/main" name="Basic">
  <a:themeElements>
    <a:clrScheme name="Custom 20">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FFFFFF"/>
      </a:hlink>
      <a:folHlink>
        <a:srgbClr val="9F9F9F"/>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PowerPoint_Template_090815.potx" id="{6CF781C8-7EC8-4735-8889-86AD3994F80F}" vid="{04658752-6A4F-45F6-B665-2B5893641FAB}"/>
    </a:ext>
  </a:extLst>
</a:theme>
</file>

<file path=ppt/theme/theme4.xml><?xml version="1.0" encoding="utf-8"?>
<a:theme xmlns:a="http://schemas.openxmlformats.org/drawingml/2006/main" name="Contact">
  <a:themeElements>
    <a:clrScheme name="Custom 20">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FFFFFF"/>
      </a:hlink>
      <a:folHlink>
        <a:srgbClr val="9F9F9F"/>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PowerPoint_Template_090815.potx" id="{6CF781C8-7EC8-4735-8889-86AD3994F80F}" vid="{26F54F1E-B127-4D37-93B1-622752564FCC}"/>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_dlc_DocId xmlns="1709d302-aa1c-49f7-a43d-f13e34b813dc">MA5PA5REYDV2-3118-911</_dlc_DocId>
    <_dlc_DocIdUrl xmlns="1709d302-aa1c-49f7-a43d-f13e34b813dc">
      <Url>http://airportal.air.org/Services/PAC/_layouts/DocIdRedir.aspx?ID=MA5PA5REYDV2-3118-911</Url>
      <Description>MA5PA5REYDV2-3118-911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F2EE08176DAB5419159A53B04F1A034" ma:contentTypeVersion="1" ma:contentTypeDescription="Create a new document." ma:contentTypeScope="" ma:versionID="e74ae2a5cd93706713bce4b951a7a511">
  <xsd:schema xmlns:xsd="http://www.w3.org/2001/XMLSchema" xmlns:xs="http://www.w3.org/2001/XMLSchema" xmlns:p="http://schemas.microsoft.com/office/2006/metadata/properties" xmlns:ns2="1709d302-aa1c-49f7-a43d-f13e34b813dc" targetNamespace="http://schemas.microsoft.com/office/2006/metadata/properties" ma:root="true" ma:fieldsID="b31fc690162b37b38626eacceca81252" ns2:_="">
    <xsd:import namespace="1709d302-aa1c-49f7-a43d-f13e34b813dc"/>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09d302-aa1c-49f7-a43d-f13e34b813d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078DE03-1B1E-4BB3-BFB8-1FE8E8D90566}">
  <ds:schemaRef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schemas.microsoft.com/office/2006/metadata/properties"/>
    <ds:schemaRef ds:uri="1709d302-aa1c-49f7-a43d-f13e34b813dc"/>
    <ds:schemaRef ds:uri="http://purl.org/dc/dcmitype/"/>
    <ds:schemaRef ds:uri="http://purl.org/dc/elements/1.1/"/>
  </ds:schemaRefs>
</ds:datastoreItem>
</file>

<file path=customXml/itemProps2.xml><?xml version="1.0" encoding="utf-8"?>
<ds:datastoreItem xmlns:ds="http://schemas.openxmlformats.org/officeDocument/2006/customXml" ds:itemID="{212F247A-748B-43E6-8423-E38751782D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09d302-aa1c-49f7-a43d-f13e34b813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9652C8-D67B-4FF3-B7BB-E3551F138D5B}">
  <ds:schemaRefs>
    <ds:schemaRef ds:uri="http://schemas.microsoft.com/sharepoint/v3/contenttype/forms"/>
  </ds:schemaRefs>
</ds:datastoreItem>
</file>

<file path=customXml/itemProps4.xml><?xml version="1.0" encoding="utf-8"?>
<ds:datastoreItem xmlns:ds="http://schemas.openxmlformats.org/officeDocument/2006/customXml" ds:itemID="{02E946D9-DCDC-4627-BE15-83757F07F7E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AIR_PowerPoint_Template_09-16-15</Template>
  <TotalTime>607</TotalTime>
  <Words>699</Words>
  <Application>Microsoft Office PowerPoint</Application>
  <PresentationFormat>On-screen Show (4:3)</PresentationFormat>
  <Paragraphs>90</Paragraphs>
  <Slides>11</Slides>
  <Notes>2</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11</vt:i4>
      </vt:variant>
    </vt:vector>
  </HeadingPairs>
  <TitlesOfParts>
    <vt:vector size="23" baseType="lpstr">
      <vt:lpstr>ＭＳ Ｐゴシック</vt:lpstr>
      <vt:lpstr>Arial</vt:lpstr>
      <vt:lpstr>Arial Narrow</vt:lpstr>
      <vt:lpstr>Franklin Gothic Book</vt:lpstr>
      <vt:lpstr>Franklin Gothic Demi</vt:lpstr>
      <vt:lpstr>FranklinGothic</vt:lpstr>
      <vt:lpstr>Garamond</vt:lpstr>
      <vt:lpstr>ITC Franklin Gothic Std Bk Cd</vt:lpstr>
      <vt:lpstr>AIR_PowerPoint_Template_030615</vt:lpstr>
      <vt:lpstr>Divider Master</vt:lpstr>
      <vt:lpstr>Basic</vt:lpstr>
      <vt:lpstr>Contact</vt:lpstr>
      <vt:lpstr>The Social Media Piece of the Social Marketing Pie</vt:lpstr>
      <vt:lpstr>Defining Social Marketing Versus Integrated Marketing Versus Social Media</vt:lpstr>
      <vt:lpstr>Why Does the Terminology Matter?</vt:lpstr>
      <vt:lpstr>Start With the Goals</vt:lpstr>
      <vt:lpstr>Act Against AIDS: A Case Study</vt:lpstr>
      <vt:lpstr>Act Against AIDS Social Media: The Facts</vt:lpstr>
      <vt:lpstr>Act Against AIDS: Using Metrics to Refine Your Tactics</vt:lpstr>
      <vt:lpstr>Act Against AIDS: Using Metrics to Refine Your Tactics (cont.)</vt:lpstr>
      <vt:lpstr>Act Against AIDS: Trends in Metrics Matter</vt:lpstr>
      <vt:lpstr>Act Against AIDS: Sample Analytics Report</vt:lpstr>
      <vt:lpstr>Alicia Eberl-Lefko, M.H.S., CHES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Media Piece of the Social Marketing Pie</dc:title>
  <dc:subject>2016 Office of Special Education Programs Project Directors’ Conference</dc:subject>
  <dc:creator>American Institutes for Research</dc:creator>
  <cp:keywords>social marketing; social media; terminology; goal; objectives; Act Against AIDS; HIV; metrics; tactics; trends; analytics report</cp:keywords>
  <cp:lastModifiedBy>Eberl-Lefko, Alicia</cp:lastModifiedBy>
  <cp:revision>51</cp:revision>
  <cp:lastPrinted>2013-01-03T18:38:02Z</cp:lastPrinted>
  <dcterms:created xsi:type="dcterms:W3CDTF">2016-07-06T17:26:24Z</dcterms:created>
  <dcterms:modified xsi:type="dcterms:W3CDTF">2016-07-08T19:47:54Z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0x0101000F2EE08176DAB5419159A53B04F1A034</vt:lpwstr>
  </property>
  <property fmtid="{D5CDD505-2E9C-101B-9397-08002B2CF9AE}" pid="3" name="_dlc_DocIdItemGuid">
    <vt:lpwstr>b1b3f477-4d3f-4f24-9eb9-7067d9150503</vt:lpwstr>
  </property>
</Properties>
</file>