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41"/>
  </p:notesMasterIdLst>
  <p:handoutMasterIdLst>
    <p:handoutMasterId r:id="rId42"/>
  </p:handoutMasterIdLst>
  <p:sldIdLst>
    <p:sldId id="256" r:id="rId6"/>
    <p:sldId id="257" r:id="rId7"/>
    <p:sldId id="313" r:id="rId8"/>
    <p:sldId id="258" r:id="rId9"/>
    <p:sldId id="269" r:id="rId10"/>
    <p:sldId id="271" r:id="rId11"/>
    <p:sldId id="273" r:id="rId12"/>
    <p:sldId id="272" r:id="rId13"/>
    <p:sldId id="274" r:id="rId14"/>
    <p:sldId id="26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7" r:id="rId23"/>
    <p:sldId id="270" r:id="rId24"/>
    <p:sldId id="282" r:id="rId25"/>
    <p:sldId id="275" r:id="rId26"/>
    <p:sldId id="279" r:id="rId27"/>
    <p:sldId id="280" r:id="rId28"/>
    <p:sldId id="303" r:id="rId29"/>
    <p:sldId id="283" r:id="rId30"/>
    <p:sldId id="285" r:id="rId31"/>
    <p:sldId id="304" r:id="rId32"/>
    <p:sldId id="281" r:id="rId33"/>
    <p:sldId id="305" r:id="rId34"/>
    <p:sldId id="306" r:id="rId35"/>
    <p:sldId id="307" r:id="rId36"/>
    <p:sldId id="308" r:id="rId37"/>
    <p:sldId id="309" r:id="rId38"/>
    <p:sldId id="314" r:id="rId39"/>
    <p:sldId id="315" r:id="rId40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FD2"/>
    <a:srgbClr val="0F5494"/>
    <a:srgbClr val="FFD624"/>
    <a:srgbClr val="3166CF"/>
    <a:srgbClr val="2D5EC1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56DA98-922B-4DBC-8F61-E9AED5C4A107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D662D15-9BC0-47A9-B441-BCF1F02ABD59}">
      <dgm:prSet phldrT="[Text]" custT="1"/>
      <dgm:spPr>
        <a:solidFill>
          <a:srgbClr val="3E6FD2"/>
        </a:solidFill>
      </dgm:spPr>
      <dgm:t>
        <a:bodyPr/>
        <a:lstStyle/>
        <a:p>
          <a:pPr marL="266700" indent="0"/>
          <a:r>
            <a:rPr lang="en-GB" sz="1800" b="1" dirty="0" smtClean="0"/>
            <a:t>Modernisation of the European Statistical System</a:t>
          </a:r>
          <a:endParaRPr lang="en-GB" sz="1800" b="1" dirty="0"/>
        </a:p>
      </dgm:t>
    </dgm:pt>
    <dgm:pt modelId="{26031269-0841-4496-95E6-B9B30A242E17}" type="parTrans" cxnId="{FE6D1E8E-4668-4748-A587-E316E8397F56}">
      <dgm:prSet/>
      <dgm:spPr/>
      <dgm:t>
        <a:bodyPr/>
        <a:lstStyle/>
        <a:p>
          <a:endParaRPr lang="en-GB"/>
        </a:p>
      </dgm:t>
    </dgm:pt>
    <dgm:pt modelId="{34139BAE-35DD-4A8F-8217-9EDAE85D0F37}" type="sibTrans" cxnId="{FE6D1E8E-4668-4748-A587-E316E8397F56}">
      <dgm:prSet/>
      <dgm:spPr/>
      <dgm:t>
        <a:bodyPr/>
        <a:lstStyle/>
        <a:p>
          <a:endParaRPr lang="en-GB"/>
        </a:p>
      </dgm:t>
    </dgm:pt>
    <dgm:pt modelId="{56FD24B0-33C2-4A6B-8996-2C88CC26E5EC}">
      <dgm:prSet custT="1"/>
      <dgm:spPr>
        <a:solidFill>
          <a:srgbClr val="FF0000"/>
        </a:solidFill>
      </dgm:spPr>
      <dgm:t>
        <a:bodyPr/>
        <a:lstStyle/>
        <a:p>
          <a:r>
            <a:rPr lang="en-GB" sz="1400" b="1" dirty="0" smtClean="0"/>
            <a:t>Confidentiality and microdata access</a:t>
          </a:r>
          <a:endParaRPr lang="en-GB" sz="1400" b="1" dirty="0"/>
        </a:p>
      </dgm:t>
    </dgm:pt>
    <dgm:pt modelId="{C3779642-A734-4433-9B27-D5415856CC89}" type="parTrans" cxnId="{CB721130-E76D-407E-9975-D650C61C0B56}">
      <dgm:prSet/>
      <dgm:spPr/>
      <dgm:t>
        <a:bodyPr/>
        <a:lstStyle/>
        <a:p>
          <a:endParaRPr lang="en-GB"/>
        </a:p>
      </dgm:t>
    </dgm:pt>
    <dgm:pt modelId="{0692355C-73D4-4CA5-9B28-ACAAC793EF38}" type="sibTrans" cxnId="{CB721130-E76D-407E-9975-D650C61C0B56}">
      <dgm:prSet/>
      <dgm:spPr/>
      <dgm:t>
        <a:bodyPr/>
        <a:lstStyle/>
        <a:p>
          <a:endParaRPr lang="en-GB"/>
        </a:p>
      </dgm:t>
    </dgm:pt>
    <dgm:pt modelId="{47189D7A-1A2F-4807-81A4-7128CF99139C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600" b="1" dirty="0" smtClean="0"/>
            <a:t>Information models and standards</a:t>
          </a:r>
          <a:endParaRPr lang="en-GB" sz="1600" b="1" dirty="0"/>
        </a:p>
      </dgm:t>
    </dgm:pt>
    <dgm:pt modelId="{C5730B0E-08F4-475F-8241-85F3C33504A7}" type="parTrans" cxnId="{E4F43B6C-4222-454E-AB7F-C06C9C7AC63D}">
      <dgm:prSet/>
      <dgm:spPr/>
      <dgm:t>
        <a:bodyPr/>
        <a:lstStyle/>
        <a:p>
          <a:endParaRPr lang="en-GB"/>
        </a:p>
      </dgm:t>
    </dgm:pt>
    <dgm:pt modelId="{E061E677-C4A2-4A33-9177-053C7F53F662}" type="sibTrans" cxnId="{E4F43B6C-4222-454E-AB7F-C06C9C7AC63D}">
      <dgm:prSet/>
      <dgm:spPr/>
      <dgm:t>
        <a:bodyPr/>
        <a:lstStyle/>
        <a:p>
          <a:endParaRPr lang="en-GB"/>
        </a:p>
      </dgm:t>
    </dgm:pt>
    <dgm:pt modelId="{ADF5428E-F033-426E-A860-F16297AD5FE5}">
      <dgm:prSet custT="1"/>
      <dgm:spPr>
        <a:solidFill>
          <a:srgbClr val="00B050"/>
        </a:solidFill>
      </dgm:spPr>
      <dgm:t>
        <a:bodyPr/>
        <a:lstStyle/>
        <a:p>
          <a:r>
            <a:rPr lang="en-GB" sz="1400" b="1" dirty="0" smtClean="0"/>
            <a:t>Enterprise Architecture</a:t>
          </a:r>
          <a:endParaRPr lang="en-GB" sz="1400" b="1" dirty="0"/>
        </a:p>
      </dgm:t>
    </dgm:pt>
    <dgm:pt modelId="{ED13E14E-EFCB-4480-91DD-7261EDEAA724}" type="parTrans" cxnId="{2EEA5319-1A29-46E5-A0A3-8319329101CF}">
      <dgm:prSet/>
      <dgm:spPr/>
      <dgm:t>
        <a:bodyPr/>
        <a:lstStyle/>
        <a:p>
          <a:endParaRPr lang="en-GB"/>
        </a:p>
      </dgm:t>
    </dgm:pt>
    <dgm:pt modelId="{C0E2545E-9ADD-4521-982D-DA12C0ACD790}" type="sibTrans" cxnId="{2EEA5319-1A29-46E5-A0A3-8319329101CF}">
      <dgm:prSet/>
      <dgm:spPr/>
      <dgm:t>
        <a:bodyPr/>
        <a:lstStyle/>
        <a:p>
          <a:endParaRPr lang="en-GB"/>
        </a:p>
      </dgm:t>
    </dgm:pt>
    <dgm:pt modelId="{068D8DA4-0292-4178-B993-880EC46306BC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400" b="1" dirty="0" smtClean="0"/>
            <a:t>Methodology and Research</a:t>
          </a:r>
          <a:endParaRPr lang="en-GB" sz="1400" b="1" dirty="0"/>
        </a:p>
      </dgm:t>
    </dgm:pt>
    <dgm:pt modelId="{D6135734-CD05-493C-9E67-22C1BEDD6937}" type="parTrans" cxnId="{CC2E89F8-BC44-408A-985A-CE2E54BF1DA6}">
      <dgm:prSet/>
      <dgm:spPr/>
      <dgm:t>
        <a:bodyPr/>
        <a:lstStyle/>
        <a:p>
          <a:endParaRPr lang="en-GB"/>
        </a:p>
      </dgm:t>
    </dgm:pt>
    <dgm:pt modelId="{BC26A3BA-3922-42EB-8C6E-B46D22ABB2E8}" type="sibTrans" cxnId="{CC2E89F8-BC44-408A-985A-CE2E54BF1DA6}">
      <dgm:prSet/>
      <dgm:spPr/>
      <dgm:t>
        <a:bodyPr/>
        <a:lstStyle/>
        <a:p>
          <a:endParaRPr lang="en-GB"/>
        </a:p>
      </dgm:t>
    </dgm:pt>
    <dgm:pt modelId="{8CD49B83-087A-41E2-8204-EC2D42B53967}" type="pres">
      <dgm:prSet presAssocID="{EE56DA98-922B-4DBC-8F61-E9AED5C4A107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91AB035-EB7A-4816-BCB2-E611FF5122B5}" type="pres">
      <dgm:prSet presAssocID="{7D662D15-9BC0-47A9-B441-BCF1F02ABD59}" presName="Parent" presStyleLbl="node0" presStyleIdx="0" presStyleCnt="1" custScaleX="111166" custScaleY="104239">
        <dgm:presLayoutVars>
          <dgm:chMax val="5"/>
          <dgm:chPref val="5"/>
        </dgm:presLayoutVars>
      </dgm:prSet>
      <dgm:spPr/>
      <dgm:t>
        <a:bodyPr/>
        <a:lstStyle/>
        <a:p>
          <a:endParaRPr lang="en-GB"/>
        </a:p>
      </dgm:t>
    </dgm:pt>
    <dgm:pt modelId="{C6787AE2-924F-439A-A3D8-E760952348C4}" type="pres">
      <dgm:prSet presAssocID="{7D662D15-9BC0-47A9-B441-BCF1F02ABD59}" presName="Accent1" presStyleLbl="node1" presStyleIdx="0" presStyleCnt="17"/>
      <dgm:spPr/>
    </dgm:pt>
    <dgm:pt modelId="{C8A5ACD1-1972-451A-8BDA-391C0C9CF17C}" type="pres">
      <dgm:prSet presAssocID="{7D662D15-9BC0-47A9-B441-BCF1F02ABD59}" presName="Accent2" presStyleLbl="node1" presStyleIdx="1" presStyleCnt="17" custLinFactX="-100000" custLinFactNeighborX="-169977" custLinFactNeighborY="-83712"/>
      <dgm:spPr/>
    </dgm:pt>
    <dgm:pt modelId="{E43792B1-6703-4E54-9BD7-AD74B1B13663}" type="pres">
      <dgm:prSet presAssocID="{7D662D15-9BC0-47A9-B441-BCF1F02ABD59}" presName="Accent3" presStyleLbl="node1" presStyleIdx="2" presStyleCnt="17"/>
      <dgm:spPr/>
    </dgm:pt>
    <dgm:pt modelId="{D63018AB-389F-4EFF-ADFC-8C6B8FE627EC}" type="pres">
      <dgm:prSet presAssocID="{7D662D15-9BC0-47A9-B441-BCF1F02ABD59}" presName="Accent4" presStyleLbl="node1" presStyleIdx="3" presStyleCnt="17" custLinFactNeighborX="85892" custLinFactNeighborY="-6883"/>
      <dgm:spPr/>
    </dgm:pt>
    <dgm:pt modelId="{8B669FD0-EE06-4474-9F70-3C28E507CDEA}" type="pres">
      <dgm:prSet presAssocID="{7D662D15-9BC0-47A9-B441-BCF1F02ABD59}" presName="Accent5" presStyleLbl="node1" presStyleIdx="4" presStyleCnt="17"/>
      <dgm:spPr/>
    </dgm:pt>
    <dgm:pt modelId="{FA8A987C-89E3-4345-8EB9-78585CD2DE48}" type="pres">
      <dgm:prSet presAssocID="{7D662D15-9BC0-47A9-B441-BCF1F02ABD59}" presName="Accent6" presStyleLbl="node1" presStyleIdx="5" presStyleCnt="17" custLinFactNeighborX="62158" custLinFactNeighborY="50969"/>
      <dgm:spPr/>
    </dgm:pt>
    <dgm:pt modelId="{5B8C8E0E-CFA5-4AF3-90E8-0CCA2B02037C}" type="pres">
      <dgm:prSet presAssocID="{068D8DA4-0292-4178-B993-880EC46306BC}" presName="Child1" presStyleLbl="node1" presStyleIdx="6" presStyleCnt="17" custScaleX="165071" custScaleY="16179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F6DB8E5-FA23-4678-A35B-D241CA05D8CF}" type="pres">
      <dgm:prSet presAssocID="{068D8DA4-0292-4178-B993-880EC46306BC}" presName="Accent7" presStyleCnt="0"/>
      <dgm:spPr/>
    </dgm:pt>
    <dgm:pt modelId="{B4804AC5-07A8-415E-982B-F2EAA755B73E}" type="pres">
      <dgm:prSet presAssocID="{068D8DA4-0292-4178-B993-880EC46306BC}" presName="AccentHold1" presStyleLbl="node1" presStyleIdx="7" presStyleCnt="17"/>
      <dgm:spPr/>
    </dgm:pt>
    <dgm:pt modelId="{5C6D7FF3-B943-4C62-B3C6-F4C9433C3864}" type="pres">
      <dgm:prSet presAssocID="{068D8DA4-0292-4178-B993-880EC46306BC}" presName="Accent8" presStyleCnt="0"/>
      <dgm:spPr/>
    </dgm:pt>
    <dgm:pt modelId="{CD3B0F0A-952F-4936-9463-D38F901CA6F4}" type="pres">
      <dgm:prSet presAssocID="{068D8DA4-0292-4178-B993-880EC46306BC}" presName="AccentHold2" presStyleLbl="node1" presStyleIdx="8" presStyleCnt="17" custLinFactNeighborX="35121" custLinFactNeighborY="26432"/>
      <dgm:spPr/>
    </dgm:pt>
    <dgm:pt modelId="{DDF7E973-73A2-4134-BAB7-0552752C2CE3}" type="pres">
      <dgm:prSet presAssocID="{56FD24B0-33C2-4A6B-8996-2C88CC26E5EC}" presName="Child2" presStyleLbl="node1" presStyleIdx="9" presStyleCnt="17" custScaleX="189732" custScaleY="17887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DD922B3-040A-4186-86E0-17F3F47FF725}" type="pres">
      <dgm:prSet presAssocID="{56FD24B0-33C2-4A6B-8996-2C88CC26E5EC}" presName="Accent9" presStyleCnt="0"/>
      <dgm:spPr/>
    </dgm:pt>
    <dgm:pt modelId="{313E22DD-2D4E-4DB8-804B-CAA776EA0906}" type="pres">
      <dgm:prSet presAssocID="{56FD24B0-33C2-4A6B-8996-2C88CC26E5EC}" presName="AccentHold1" presStyleLbl="node1" presStyleIdx="10" presStyleCnt="17"/>
      <dgm:spPr/>
    </dgm:pt>
    <dgm:pt modelId="{F53201A4-B949-45EE-8219-36AB545CC219}" type="pres">
      <dgm:prSet presAssocID="{56FD24B0-33C2-4A6B-8996-2C88CC26E5EC}" presName="Accent10" presStyleCnt="0"/>
      <dgm:spPr/>
    </dgm:pt>
    <dgm:pt modelId="{3183332C-EE72-468D-9B47-6C4D39ACE140}" type="pres">
      <dgm:prSet presAssocID="{56FD24B0-33C2-4A6B-8996-2C88CC26E5EC}" presName="AccentHold2" presStyleLbl="node1" presStyleIdx="11" presStyleCnt="17" custLinFactNeighborX="454" custLinFactNeighborY="42170"/>
      <dgm:spPr/>
    </dgm:pt>
    <dgm:pt modelId="{0CDC71E2-33CF-41C9-A270-6B63D48573EA}" type="pres">
      <dgm:prSet presAssocID="{56FD24B0-33C2-4A6B-8996-2C88CC26E5EC}" presName="Accent11" presStyleCnt="0"/>
      <dgm:spPr/>
    </dgm:pt>
    <dgm:pt modelId="{ACDA2B9F-BD6D-49EC-95F2-96A256FF7396}" type="pres">
      <dgm:prSet presAssocID="{56FD24B0-33C2-4A6B-8996-2C88CC26E5EC}" presName="AccentHold3" presStyleLbl="node1" presStyleIdx="12" presStyleCnt="17" custLinFactNeighborX="5215" custLinFactNeighborY="4077"/>
      <dgm:spPr/>
    </dgm:pt>
    <dgm:pt modelId="{B3A3BC19-0598-4F44-A7DB-D2C9A761C123}" type="pres">
      <dgm:prSet presAssocID="{47189D7A-1A2F-4807-81A4-7128CF99139C}" presName="Child3" presStyleLbl="node1" presStyleIdx="13" presStyleCnt="17" custScaleX="184334" custScaleY="180844" custLinFactNeighborX="16713" custLinFactNeighborY="1804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C1348FC-C62F-4AF8-8ADC-722960C79ADA}" type="pres">
      <dgm:prSet presAssocID="{47189D7A-1A2F-4807-81A4-7128CF99139C}" presName="Accent12" presStyleCnt="0"/>
      <dgm:spPr/>
    </dgm:pt>
    <dgm:pt modelId="{93648B80-6BED-4D18-B0D9-265F1CEBF1F2}" type="pres">
      <dgm:prSet presAssocID="{47189D7A-1A2F-4807-81A4-7128CF99139C}" presName="AccentHold1" presStyleLbl="node1" presStyleIdx="14" presStyleCnt="17" custLinFactNeighborX="37480" custLinFactNeighborY="86833"/>
      <dgm:spPr/>
    </dgm:pt>
    <dgm:pt modelId="{AEC57FC6-C58A-4EB9-BFA1-02BB79AF2FEF}" type="pres">
      <dgm:prSet presAssocID="{ADF5428E-F033-426E-A860-F16297AD5FE5}" presName="Child4" presStyleLbl="node1" presStyleIdx="15" presStyleCnt="17" custScaleX="166392" custScaleY="160797" custLinFactNeighborX="6016" custLinFactNeighborY="-1520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46EB30F-5B65-4224-8648-BFC76AC01C4F}" type="pres">
      <dgm:prSet presAssocID="{ADF5428E-F033-426E-A860-F16297AD5FE5}" presName="Accent13" presStyleCnt="0"/>
      <dgm:spPr/>
    </dgm:pt>
    <dgm:pt modelId="{435CD267-2B59-44A4-821C-71766EFFCDFF}" type="pres">
      <dgm:prSet presAssocID="{ADF5428E-F033-426E-A860-F16297AD5FE5}" presName="AccentHold1" presStyleLbl="node1" presStyleIdx="16" presStyleCnt="17" custLinFactX="10347" custLinFactNeighborX="100000" custLinFactNeighborY="33060"/>
      <dgm:spPr/>
    </dgm:pt>
  </dgm:ptLst>
  <dgm:cxnLst>
    <dgm:cxn modelId="{CB721130-E76D-407E-9975-D650C61C0B56}" srcId="{7D662D15-9BC0-47A9-B441-BCF1F02ABD59}" destId="{56FD24B0-33C2-4A6B-8996-2C88CC26E5EC}" srcOrd="1" destOrd="0" parTransId="{C3779642-A734-4433-9B27-D5415856CC89}" sibTransId="{0692355C-73D4-4CA5-9B28-ACAAC793EF38}"/>
    <dgm:cxn modelId="{4FCA5FD8-3E1C-4024-B80E-8B9D4A6EE140}" type="presOf" srcId="{EE56DA98-922B-4DBC-8F61-E9AED5C4A107}" destId="{8CD49B83-087A-41E2-8204-EC2D42B53967}" srcOrd="0" destOrd="0" presId="urn:microsoft.com/office/officeart/2009/3/layout/CircleRelationship"/>
    <dgm:cxn modelId="{2977997A-6B63-4CC9-B0E2-1156E0754F39}" type="presOf" srcId="{47189D7A-1A2F-4807-81A4-7128CF99139C}" destId="{B3A3BC19-0598-4F44-A7DB-D2C9A761C123}" srcOrd="0" destOrd="0" presId="urn:microsoft.com/office/officeart/2009/3/layout/CircleRelationship"/>
    <dgm:cxn modelId="{2EEA5319-1A29-46E5-A0A3-8319329101CF}" srcId="{7D662D15-9BC0-47A9-B441-BCF1F02ABD59}" destId="{ADF5428E-F033-426E-A860-F16297AD5FE5}" srcOrd="3" destOrd="0" parTransId="{ED13E14E-EFCB-4480-91DD-7261EDEAA724}" sibTransId="{C0E2545E-9ADD-4521-982D-DA12C0ACD790}"/>
    <dgm:cxn modelId="{35DDD5FF-32C3-4CB6-A689-1E0545A7761E}" type="presOf" srcId="{56FD24B0-33C2-4A6B-8996-2C88CC26E5EC}" destId="{DDF7E973-73A2-4134-BAB7-0552752C2CE3}" srcOrd="0" destOrd="0" presId="urn:microsoft.com/office/officeart/2009/3/layout/CircleRelationship"/>
    <dgm:cxn modelId="{FE6D1E8E-4668-4748-A587-E316E8397F56}" srcId="{EE56DA98-922B-4DBC-8F61-E9AED5C4A107}" destId="{7D662D15-9BC0-47A9-B441-BCF1F02ABD59}" srcOrd="0" destOrd="0" parTransId="{26031269-0841-4496-95E6-B9B30A242E17}" sibTransId="{34139BAE-35DD-4A8F-8217-9EDAE85D0F37}"/>
    <dgm:cxn modelId="{8D25B2BE-8853-4D73-B932-E711302992EA}" type="presOf" srcId="{ADF5428E-F033-426E-A860-F16297AD5FE5}" destId="{AEC57FC6-C58A-4EB9-BFA1-02BB79AF2FEF}" srcOrd="0" destOrd="0" presId="urn:microsoft.com/office/officeart/2009/3/layout/CircleRelationship"/>
    <dgm:cxn modelId="{57874FBA-EBDA-40D7-BE16-DD1F390CA0B8}" type="presOf" srcId="{068D8DA4-0292-4178-B993-880EC46306BC}" destId="{5B8C8E0E-CFA5-4AF3-90E8-0CCA2B02037C}" srcOrd="0" destOrd="0" presId="urn:microsoft.com/office/officeart/2009/3/layout/CircleRelationship"/>
    <dgm:cxn modelId="{CC2E89F8-BC44-408A-985A-CE2E54BF1DA6}" srcId="{7D662D15-9BC0-47A9-B441-BCF1F02ABD59}" destId="{068D8DA4-0292-4178-B993-880EC46306BC}" srcOrd="0" destOrd="0" parTransId="{D6135734-CD05-493C-9E67-22C1BEDD6937}" sibTransId="{BC26A3BA-3922-42EB-8C6E-B46D22ABB2E8}"/>
    <dgm:cxn modelId="{D8D184CA-50C7-40E0-9636-975379871385}" type="presOf" srcId="{7D662D15-9BC0-47A9-B441-BCF1F02ABD59}" destId="{691AB035-EB7A-4816-BCB2-E611FF5122B5}" srcOrd="0" destOrd="0" presId="urn:microsoft.com/office/officeart/2009/3/layout/CircleRelationship"/>
    <dgm:cxn modelId="{E4F43B6C-4222-454E-AB7F-C06C9C7AC63D}" srcId="{7D662D15-9BC0-47A9-B441-BCF1F02ABD59}" destId="{47189D7A-1A2F-4807-81A4-7128CF99139C}" srcOrd="2" destOrd="0" parTransId="{C5730B0E-08F4-475F-8241-85F3C33504A7}" sibTransId="{E061E677-C4A2-4A33-9177-053C7F53F662}"/>
    <dgm:cxn modelId="{B1C8AB94-876A-49CF-B55E-AC8EE2752669}" type="presParOf" srcId="{8CD49B83-087A-41E2-8204-EC2D42B53967}" destId="{691AB035-EB7A-4816-BCB2-E611FF5122B5}" srcOrd="0" destOrd="0" presId="urn:microsoft.com/office/officeart/2009/3/layout/CircleRelationship"/>
    <dgm:cxn modelId="{99BCE677-6F7E-4302-B64B-B0753EC14CB2}" type="presParOf" srcId="{8CD49B83-087A-41E2-8204-EC2D42B53967}" destId="{C6787AE2-924F-439A-A3D8-E760952348C4}" srcOrd="1" destOrd="0" presId="urn:microsoft.com/office/officeart/2009/3/layout/CircleRelationship"/>
    <dgm:cxn modelId="{62BCF7FD-37C6-40F9-8ED8-96736FA20CC5}" type="presParOf" srcId="{8CD49B83-087A-41E2-8204-EC2D42B53967}" destId="{C8A5ACD1-1972-451A-8BDA-391C0C9CF17C}" srcOrd="2" destOrd="0" presId="urn:microsoft.com/office/officeart/2009/3/layout/CircleRelationship"/>
    <dgm:cxn modelId="{BE5E22D3-0C10-4DFD-8BAA-D3523BC93831}" type="presParOf" srcId="{8CD49B83-087A-41E2-8204-EC2D42B53967}" destId="{E43792B1-6703-4E54-9BD7-AD74B1B13663}" srcOrd="3" destOrd="0" presId="urn:microsoft.com/office/officeart/2009/3/layout/CircleRelationship"/>
    <dgm:cxn modelId="{CEDF3FBE-0D60-419E-92A4-97DB1BB8815C}" type="presParOf" srcId="{8CD49B83-087A-41E2-8204-EC2D42B53967}" destId="{D63018AB-389F-4EFF-ADFC-8C6B8FE627EC}" srcOrd="4" destOrd="0" presId="urn:microsoft.com/office/officeart/2009/3/layout/CircleRelationship"/>
    <dgm:cxn modelId="{5D00373C-D7F1-41AD-BA97-7F196B93C72D}" type="presParOf" srcId="{8CD49B83-087A-41E2-8204-EC2D42B53967}" destId="{8B669FD0-EE06-4474-9F70-3C28E507CDEA}" srcOrd="5" destOrd="0" presId="urn:microsoft.com/office/officeart/2009/3/layout/CircleRelationship"/>
    <dgm:cxn modelId="{4616BF4E-E34D-4951-A029-0F9E42BE4BD4}" type="presParOf" srcId="{8CD49B83-087A-41E2-8204-EC2D42B53967}" destId="{FA8A987C-89E3-4345-8EB9-78585CD2DE48}" srcOrd="6" destOrd="0" presId="urn:microsoft.com/office/officeart/2009/3/layout/CircleRelationship"/>
    <dgm:cxn modelId="{734EE7AD-B734-4517-8C66-6BB4390E5D47}" type="presParOf" srcId="{8CD49B83-087A-41E2-8204-EC2D42B53967}" destId="{5B8C8E0E-CFA5-4AF3-90E8-0CCA2B02037C}" srcOrd="7" destOrd="0" presId="urn:microsoft.com/office/officeart/2009/3/layout/CircleRelationship"/>
    <dgm:cxn modelId="{6A0573F7-BFE9-4EA2-8D2B-F6E0F05F857C}" type="presParOf" srcId="{8CD49B83-087A-41E2-8204-EC2D42B53967}" destId="{DF6DB8E5-FA23-4678-A35B-D241CA05D8CF}" srcOrd="8" destOrd="0" presId="urn:microsoft.com/office/officeart/2009/3/layout/CircleRelationship"/>
    <dgm:cxn modelId="{089C3ED0-671F-4C93-A488-CA8A3224252B}" type="presParOf" srcId="{DF6DB8E5-FA23-4678-A35B-D241CA05D8CF}" destId="{B4804AC5-07A8-415E-982B-F2EAA755B73E}" srcOrd="0" destOrd="0" presId="urn:microsoft.com/office/officeart/2009/3/layout/CircleRelationship"/>
    <dgm:cxn modelId="{F552B5B7-7CAC-4F15-A2D2-06D880819F38}" type="presParOf" srcId="{8CD49B83-087A-41E2-8204-EC2D42B53967}" destId="{5C6D7FF3-B943-4C62-B3C6-F4C9433C3864}" srcOrd="9" destOrd="0" presId="urn:microsoft.com/office/officeart/2009/3/layout/CircleRelationship"/>
    <dgm:cxn modelId="{F43CB12B-3F3B-44E1-9F8A-D68DE7A8444D}" type="presParOf" srcId="{5C6D7FF3-B943-4C62-B3C6-F4C9433C3864}" destId="{CD3B0F0A-952F-4936-9463-D38F901CA6F4}" srcOrd="0" destOrd="0" presId="urn:microsoft.com/office/officeart/2009/3/layout/CircleRelationship"/>
    <dgm:cxn modelId="{45B9085D-6F5E-44E0-8720-9F6E2F610129}" type="presParOf" srcId="{8CD49B83-087A-41E2-8204-EC2D42B53967}" destId="{DDF7E973-73A2-4134-BAB7-0552752C2CE3}" srcOrd="10" destOrd="0" presId="urn:microsoft.com/office/officeart/2009/3/layout/CircleRelationship"/>
    <dgm:cxn modelId="{78F05B45-4405-48BD-B7EF-D4F9F62DBA21}" type="presParOf" srcId="{8CD49B83-087A-41E2-8204-EC2D42B53967}" destId="{2DD922B3-040A-4186-86E0-17F3F47FF725}" srcOrd="11" destOrd="0" presId="urn:microsoft.com/office/officeart/2009/3/layout/CircleRelationship"/>
    <dgm:cxn modelId="{911C7827-CBC8-4427-B668-54A80A536F62}" type="presParOf" srcId="{2DD922B3-040A-4186-86E0-17F3F47FF725}" destId="{313E22DD-2D4E-4DB8-804B-CAA776EA0906}" srcOrd="0" destOrd="0" presId="urn:microsoft.com/office/officeart/2009/3/layout/CircleRelationship"/>
    <dgm:cxn modelId="{8F18C6E6-6671-41A6-869C-9A311AB51CB6}" type="presParOf" srcId="{8CD49B83-087A-41E2-8204-EC2D42B53967}" destId="{F53201A4-B949-45EE-8219-36AB545CC219}" srcOrd="12" destOrd="0" presId="urn:microsoft.com/office/officeart/2009/3/layout/CircleRelationship"/>
    <dgm:cxn modelId="{9164DB75-89CD-4E35-852E-60F72128DAEE}" type="presParOf" srcId="{F53201A4-B949-45EE-8219-36AB545CC219}" destId="{3183332C-EE72-468D-9B47-6C4D39ACE140}" srcOrd="0" destOrd="0" presId="urn:microsoft.com/office/officeart/2009/3/layout/CircleRelationship"/>
    <dgm:cxn modelId="{8810CEEE-6909-44B9-9A5D-0949672438A4}" type="presParOf" srcId="{8CD49B83-087A-41E2-8204-EC2D42B53967}" destId="{0CDC71E2-33CF-41C9-A270-6B63D48573EA}" srcOrd="13" destOrd="0" presId="urn:microsoft.com/office/officeart/2009/3/layout/CircleRelationship"/>
    <dgm:cxn modelId="{B019A7AF-7BED-46A1-93CC-F4B0217A7EDC}" type="presParOf" srcId="{0CDC71E2-33CF-41C9-A270-6B63D48573EA}" destId="{ACDA2B9F-BD6D-49EC-95F2-96A256FF7396}" srcOrd="0" destOrd="0" presId="urn:microsoft.com/office/officeart/2009/3/layout/CircleRelationship"/>
    <dgm:cxn modelId="{FD7D97A1-7158-4DEA-921D-3EE60DE70B3C}" type="presParOf" srcId="{8CD49B83-087A-41E2-8204-EC2D42B53967}" destId="{B3A3BC19-0598-4F44-A7DB-D2C9A761C123}" srcOrd="14" destOrd="0" presId="urn:microsoft.com/office/officeart/2009/3/layout/CircleRelationship"/>
    <dgm:cxn modelId="{4023BC0E-516A-430F-B65D-943323D0C8FE}" type="presParOf" srcId="{8CD49B83-087A-41E2-8204-EC2D42B53967}" destId="{BC1348FC-C62F-4AF8-8ADC-722960C79ADA}" srcOrd="15" destOrd="0" presId="urn:microsoft.com/office/officeart/2009/3/layout/CircleRelationship"/>
    <dgm:cxn modelId="{89B7F54B-F92A-4988-BFC9-730D480F49C8}" type="presParOf" srcId="{BC1348FC-C62F-4AF8-8ADC-722960C79ADA}" destId="{93648B80-6BED-4D18-B0D9-265F1CEBF1F2}" srcOrd="0" destOrd="0" presId="urn:microsoft.com/office/officeart/2009/3/layout/CircleRelationship"/>
    <dgm:cxn modelId="{732F543E-BF69-4431-86B2-4EB11E2C9B51}" type="presParOf" srcId="{8CD49B83-087A-41E2-8204-EC2D42B53967}" destId="{AEC57FC6-C58A-4EB9-BFA1-02BB79AF2FEF}" srcOrd="16" destOrd="0" presId="urn:microsoft.com/office/officeart/2009/3/layout/CircleRelationship"/>
    <dgm:cxn modelId="{0DCD41AA-344B-4343-A3AF-6BE3A8009BA3}" type="presParOf" srcId="{8CD49B83-087A-41E2-8204-EC2D42B53967}" destId="{E46EB30F-5B65-4224-8648-BFC76AC01C4F}" srcOrd="17" destOrd="0" presId="urn:microsoft.com/office/officeart/2009/3/layout/CircleRelationship"/>
    <dgm:cxn modelId="{5A24AB01-A959-410E-8C5D-308ADBB04700}" type="presParOf" srcId="{E46EB30F-5B65-4224-8648-BFC76AC01C4F}" destId="{435CD267-2B59-44A4-821C-71766EFFCDFF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88615C-2D88-46AE-81DA-161B5C8AEDC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43DF5F8-BFE5-4A31-8E40-E4603BDCDDC8}">
      <dgm:prSet phldrT="[Text]" custT="1"/>
      <dgm:spPr/>
      <dgm:t>
        <a:bodyPr/>
        <a:lstStyle/>
        <a:p>
          <a:r>
            <a:rPr lang="en-GB" sz="1800" dirty="0" smtClean="0"/>
            <a:t>Digital society</a:t>
          </a:r>
          <a:endParaRPr lang="en-GB" sz="1800" dirty="0"/>
        </a:p>
      </dgm:t>
    </dgm:pt>
    <dgm:pt modelId="{253BF9F0-6CC3-43D4-8B22-17FC0CC31AF1}" type="parTrans" cxnId="{D63EB4E1-7FB8-4FD6-82AB-7806DE5A9116}">
      <dgm:prSet/>
      <dgm:spPr/>
      <dgm:t>
        <a:bodyPr/>
        <a:lstStyle/>
        <a:p>
          <a:endParaRPr lang="en-GB"/>
        </a:p>
      </dgm:t>
    </dgm:pt>
    <dgm:pt modelId="{20786372-8077-4DA1-AD4F-BABBF913B329}" type="sibTrans" cxnId="{D63EB4E1-7FB8-4FD6-82AB-7806DE5A9116}">
      <dgm:prSet/>
      <dgm:spPr/>
      <dgm:t>
        <a:bodyPr/>
        <a:lstStyle/>
        <a:p>
          <a:endParaRPr lang="en-GB"/>
        </a:p>
      </dgm:t>
    </dgm:pt>
    <dgm:pt modelId="{AF9DDDE1-7C99-4A39-9FA4-3B6CAE1A6C0C}">
      <dgm:prSet phldrT="[Text]" custT="1"/>
      <dgm:spPr/>
      <dgm:t>
        <a:bodyPr/>
        <a:lstStyle/>
        <a:p>
          <a:r>
            <a:rPr lang="en-GB" sz="1800" dirty="0" smtClean="0"/>
            <a:t>New increasing requirements</a:t>
          </a:r>
          <a:endParaRPr lang="en-GB" sz="1800" dirty="0"/>
        </a:p>
      </dgm:t>
    </dgm:pt>
    <dgm:pt modelId="{01131E4F-89FA-4ADF-8D8A-FE947E876C7F}" type="parTrans" cxnId="{A30FFE29-A0AC-44D1-9A08-7114CD65FFBF}">
      <dgm:prSet/>
      <dgm:spPr/>
      <dgm:t>
        <a:bodyPr/>
        <a:lstStyle/>
        <a:p>
          <a:endParaRPr lang="en-GB"/>
        </a:p>
      </dgm:t>
    </dgm:pt>
    <dgm:pt modelId="{C8EB84B2-A277-45F1-9290-BDCE7AA9945B}" type="sibTrans" cxnId="{A30FFE29-A0AC-44D1-9A08-7114CD65FFBF}">
      <dgm:prSet/>
      <dgm:spPr/>
      <dgm:t>
        <a:bodyPr/>
        <a:lstStyle/>
        <a:p>
          <a:endParaRPr lang="en-GB"/>
        </a:p>
      </dgm:t>
    </dgm:pt>
    <dgm:pt modelId="{C560105B-DB63-41F4-A5DE-5F8538A3310A}">
      <dgm:prSet phldrT="[Text]" custT="1"/>
      <dgm:spPr/>
      <dgm:t>
        <a:bodyPr/>
        <a:lstStyle/>
        <a:p>
          <a:r>
            <a:rPr lang="en-GB" sz="1800" dirty="0" smtClean="0"/>
            <a:t>Globalisation</a:t>
          </a:r>
          <a:endParaRPr lang="en-GB" sz="1800" dirty="0"/>
        </a:p>
      </dgm:t>
    </dgm:pt>
    <dgm:pt modelId="{E92CAC1C-3485-4064-9064-A5DB86C2FCF4}" type="parTrans" cxnId="{57013A99-50D2-4A71-B5B0-CA8373537B61}">
      <dgm:prSet/>
      <dgm:spPr/>
      <dgm:t>
        <a:bodyPr/>
        <a:lstStyle/>
        <a:p>
          <a:endParaRPr lang="en-GB"/>
        </a:p>
      </dgm:t>
    </dgm:pt>
    <dgm:pt modelId="{7C08DFB7-91AF-4A0B-8B40-CB5F6083B0ED}" type="sibTrans" cxnId="{57013A99-50D2-4A71-B5B0-CA8373537B61}">
      <dgm:prSet/>
      <dgm:spPr/>
      <dgm:t>
        <a:bodyPr/>
        <a:lstStyle/>
        <a:p>
          <a:endParaRPr lang="en-GB"/>
        </a:p>
      </dgm:t>
    </dgm:pt>
    <dgm:pt modelId="{E50A2273-5B95-4036-96C0-D07616C9475B}">
      <dgm:prSet phldrT="[Text]" custT="1"/>
      <dgm:spPr/>
      <dgm:t>
        <a:bodyPr/>
        <a:lstStyle/>
        <a:p>
          <a:r>
            <a:rPr lang="en-GB" sz="1800" dirty="0" smtClean="0"/>
            <a:t>Free access vs. personal data protection</a:t>
          </a:r>
          <a:endParaRPr lang="en-GB" sz="1800" dirty="0"/>
        </a:p>
      </dgm:t>
    </dgm:pt>
    <dgm:pt modelId="{1CD049AF-E7C4-4F5E-A378-EB9720A83612}" type="parTrans" cxnId="{6F0BFBD1-F2AC-40F3-BEFA-703F75FC0C56}">
      <dgm:prSet/>
      <dgm:spPr/>
      <dgm:t>
        <a:bodyPr/>
        <a:lstStyle/>
        <a:p>
          <a:endParaRPr lang="en-GB"/>
        </a:p>
      </dgm:t>
    </dgm:pt>
    <dgm:pt modelId="{6BF7E24F-D21A-4E3D-811B-FFD5EF277D82}" type="sibTrans" cxnId="{6F0BFBD1-F2AC-40F3-BEFA-703F75FC0C56}">
      <dgm:prSet/>
      <dgm:spPr/>
      <dgm:t>
        <a:bodyPr/>
        <a:lstStyle/>
        <a:p>
          <a:endParaRPr lang="en-GB"/>
        </a:p>
      </dgm:t>
    </dgm:pt>
    <dgm:pt modelId="{BE738E78-D483-4F83-AE08-804583656568}">
      <dgm:prSet phldrT="[Text]" custT="1"/>
      <dgm:spPr/>
      <dgm:t>
        <a:bodyPr/>
        <a:lstStyle/>
        <a:p>
          <a:r>
            <a:rPr lang="en-GB" sz="1800" dirty="0" smtClean="0"/>
            <a:t>Integrated information systems</a:t>
          </a:r>
          <a:endParaRPr lang="en-GB" sz="1800" dirty="0"/>
        </a:p>
      </dgm:t>
    </dgm:pt>
    <dgm:pt modelId="{B4ABF1BA-4B9C-4A58-B7BB-45B295D4C20A}" type="parTrans" cxnId="{BD31137A-6883-4FC5-91AF-B2BEACC278A4}">
      <dgm:prSet/>
      <dgm:spPr/>
      <dgm:t>
        <a:bodyPr/>
        <a:lstStyle/>
        <a:p>
          <a:endParaRPr lang="en-GB"/>
        </a:p>
      </dgm:t>
    </dgm:pt>
    <dgm:pt modelId="{B65BB910-39A9-4B73-B415-C3708910417F}" type="sibTrans" cxnId="{BD31137A-6883-4FC5-91AF-B2BEACC278A4}">
      <dgm:prSet/>
      <dgm:spPr/>
      <dgm:t>
        <a:bodyPr/>
        <a:lstStyle/>
        <a:p>
          <a:endParaRPr lang="en-GB"/>
        </a:p>
      </dgm:t>
    </dgm:pt>
    <dgm:pt modelId="{643BE77C-EC12-4A70-8C8A-E7DFB9A5CF9B}" type="pres">
      <dgm:prSet presAssocID="{CD88615C-2D88-46AE-81DA-161B5C8AEDC2}" presName="arrowDiagram" presStyleCnt="0">
        <dgm:presLayoutVars>
          <dgm:chMax val="5"/>
          <dgm:dir/>
          <dgm:resizeHandles val="exact"/>
        </dgm:presLayoutVars>
      </dgm:prSet>
      <dgm:spPr/>
    </dgm:pt>
    <dgm:pt modelId="{35948E86-B01B-4494-ADCD-35A728CEDDC2}" type="pres">
      <dgm:prSet presAssocID="{CD88615C-2D88-46AE-81DA-161B5C8AEDC2}" presName="arrow" presStyleLbl="bgShp" presStyleIdx="0" presStyleCnt="1"/>
      <dgm:spPr/>
    </dgm:pt>
    <dgm:pt modelId="{EA0A9E08-2357-4952-B4FF-2312B5D9AD29}" type="pres">
      <dgm:prSet presAssocID="{CD88615C-2D88-46AE-81DA-161B5C8AEDC2}" presName="arrowDiagram5" presStyleCnt="0"/>
      <dgm:spPr/>
    </dgm:pt>
    <dgm:pt modelId="{16AE581D-D089-4E9D-8B8C-B775C8934F71}" type="pres">
      <dgm:prSet presAssocID="{C43DF5F8-BFE5-4A31-8E40-E4603BDCDDC8}" presName="bullet5a" presStyleLbl="node1" presStyleIdx="0" presStyleCnt="5"/>
      <dgm:spPr>
        <a:solidFill>
          <a:srgbClr val="0F5494"/>
        </a:solidFill>
      </dgm:spPr>
    </dgm:pt>
    <dgm:pt modelId="{14E103EB-6172-4E7D-9AC3-57896426DB42}" type="pres">
      <dgm:prSet presAssocID="{C43DF5F8-BFE5-4A31-8E40-E4603BDCDDC8}" presName="textBox5a" presStyleLbl="revTx" presStyleIdx="0" presStyleCnt="5" custScaleX="114807" custLinFactNeighborX="34770" custLinFactNeighborY="-53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35E8A6-5B9C-430F-A201-95968E43740A}" type="pres">
      <dgm:prSet presAssocID="{AF9DDDE1-7C99-4A39-9FA4-3B6CAE1A6C0C}" presName="bullet5b" presStyleLbl="node1" presStyleIdx="1" presStyleCnt="5"/>
      <dgm:spPr>
        <a:solidFill>
          <a:srgbClr val="C00000"/>
        </a:solidFill>
      </dgm:spPr>
    </dgm:pt>
    <dgm:pt modelId="{4ACC57B6-EBF5-4B90-A39D-A145359E8C91}" type="pres">
      <dgm:prSet presAssocID="{AF9DDDE1-7C99-4A39-9FA4-3B6CAE1A6C0C}" presName="textBox5b" presStyleLbl="revTx" presStyleIdx="1" presStyleCnt="5" custScaleX="200098" custLinFactNeighborX="56690" custLinFactNeighborY="15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E615B8-1697-44B8-AFFF-F0F14C582729}" type="pres">
      <dgm:prSet presAssocID="{C560105B-DB63-41F4-A5DE-5F8538A3310A}" presName="bullet5c" presStyleLbl="node1" presStyleIdx="2" presStyleCnt="5"/>
      <dgm:spPr>
        <a:solidFill>
          <a:srgbClr val="FFC000"/>
        </a:solidFill>
      </dgm:spPr>
    </dgm:pt>
    <dgm:pt modelId="{7A578B85-3AF9-4BFF-8C60-22733730276F}" type="pres">
      <dgm:prSet presAssocID="{C560105B-DB63-41F4-A5DE-5F8538A3310A}" presName="textBox5c" presStyleLbl="revTx" presStyleIdx="2" presStyleCnt="5" custScaleX="129998" custScaleY="26577" custLinFactNeighborX="-48360" custLinFactNeighborY="-531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06B947-68E9-456A-839A-3C012CE82EA4}" type="pres">
      <dgm:prSet presAssocID="{E50A2273-5B95-4036-96C0-D07616C9475B}" presName="bullet5d" presStyleLbl="node1" presStyleIdx="3" presStyleCnt="5"/>
      <dgm:spPr>
        <a:solidFill>
          <a:srgbClr val="FF0000"/>
        </a:solidFill>
      </dgm:spPr>
    </dgm:pt>
    <dgm:pt modelId="{1524B55A-845C-4D86-8392-B67788BD9AA5}" type="pres">
      <dgm:prSet presAssocID="{E50A2273-5B95-4036-96C0-D07616C9475B}" presName="textBox5d" presStyleLbl="revTx" presStyleIdx="3" presStyleCnt="5" custScaleX="157086" custScaleY="61074" custLinFactNeighborX="-151" custLinFactNeighborY="-71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07B47C-D7F4-4194-988F-3157C89E72E4}" type="pres">
      <dgm:prSet presAssocID="{BE738E78-D483-4F83-AE08-804583656568}" presName="bullet5e" presStyleLbl="node1" presStyleIdx="4" presStyleCnt="5"/>
      <dgm:spPr/>
    </dgm:pt>
    <dgm:pt modelId="{33AE6B82-2B20-4C82-BC29-DD8810C3FC1A}" type="pres">
      <dgm:prSet presAssocID="{BE738E78-D483-4F83-AE08-804583656568}" presName="textBox5e" presStyleLbl="revTx" presStyleIdx="4" presStyleCnt="5" custScaleX="145549" custScaleY="76818" custLinFactNeighborX="18069" custLinFactNeighborY="-86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21DDFD8-2E32-460E-B859-FAEDBE529AAD}" type="presOf" srcId="{AF9DDDE1-7C99-4A39-9FA4-3B6CAE1A6C0C}" destId="{4ACC57B6-EBF5-4B90-A39D-A145359E8C91}" srcOrd="0" destOrd="0" presId="urn:microsoft.com/office/officeart/2005/8/layout/arrow2"/>
    <dgm:cxn modelId="{BD31137A-6883-4FC5-91AF-B2BEACC278A4}" srcId="{CD88615C-2D88-46AE-81DA-161B5C8AEDC2}" destId="{BE738E78-D483-4F83-AE08-804583656568}" srcOrd="4" destOrd="0" parTransId="{B4ABF1BA-4B9C-4A58-B7BB-45B295D4C20A}" sibTransId="{B65BB910-39A9-4B73-B415-C3708910417F}"/>
    <dgm:cxn modelId="{6F0BFBD1-F2AC-40F3-BEFA-703F75FC0C56}" srcId="{CD88615C-2D88-46AE-81DA-161B5C8AEDC2}" destId="{E50A2273-5B95-4036-96C0-D07616C9475B}" srcOrd="3" destOrd="0" parTransId="{1CD049AF-E7C4-4F5E-A378-EB9720A83612}" sibTransId="{6BF7E24F-D21A-4E3D-811B-FFD5EF277D82}"/>
    <dgm:cxn modelId="{28D616E6-B31E-48D3-B982-04FC2CC92633}" type="presOf" srcId="{BE738E78-D483-4F83-AE08-804583656568}" destId="{33AE6B82-2B20-4C82-BC29-DD8810C3FC1A}" srcOrd="0" destOrd="0" presId="urn:microsoft.com/office/officeart/2005/8/layout/arrow2"/>
    <dgm:cxn modelId="{1014DA36-2DC9-4C2F-82C3-B97BE449346C}" type="presOf" srcId="{CD88615C-2D88-46AE-81DA-161B5C8AEDC2}" destId="{643BE77C-EC12-4A70-8C8A-E7DFB9A5CF9B}" srcOrd="0" destOrd="0" presId="urn:microsoft.com/office/officeart/2005/8/layout/arrow2"/>
    <dgm:cxn modelId="{A30FFE29-A0AC-44D1-9A08-7114CD65FFBF}" srcId="{CD88615C-2D88-46AE-81DA-161B5C8AEDC2}" destId="{AF9DDDE1-7C99-4A39-9FA4-3B6CAE1A6C0C}" srcOrd="1" destOrd="0" parTransId="{01131E4F-89FA-4ADF-8D8A-FE947E876C7F}" sibTransId="{C8EB84B2-A277-45F1-9290-BDCE7AA9945B}"/>
    <dgm:cxn modelId="{E2ED5FE1-8EED-45DD-9529-CEA42A74F0D3}" type="presOf" srcId="{C43DF5F8-BFE5-4A31-8E40-E4603BDCDDC8}" destId="{14E103EB-6172-4E7D-9AC3-57896426DB42}" srcOrd="0" destOrd="0" presId="urn:microsoft.com/office/officeart/2005/8/layout/arrow2"/>
    <dgm:cxn modelId="{D1BE6F6B-0AE9-461C-812E-F522D015C314}" type="presOf" srcId="{E50A2273-5B95-4036-96C0-D07616C9475B}" destId="{1524B55A-845C-4D86-8392-B67788BD9AA5}" srcOrd="0" destOrd="0" presId="urn:microsoft.com/office/officeart/2005/8/layout/arrow2"/>
    <dgm:cxn modelId="{57013A99-50D2-4A71-B5B0-CA8373537B61}" srcId="{CD88615C-2D88-46AE-81DA-161B5C8AEDC2}" destId="{C560105B-DB63-41F4-A5DE-5F8538A3310A}" srcOrd="2" destOrd="0" parTransId="{E92CAC1C-3485-4064-9064-A5DB86C2FCF4}" sibTransId="{7C08DFB7-91AF-4A0B-8B40-CB5F6083B0ED}"/>
    <dgm:cxn modelId="{D63EB4E1-7FB8-4FD6-82AB-7806DE5A9116}" srcId="{CD88615C-2D88-46AE-81DA-161B5C8AEDC2}" destId="{C43DF5F8-BFE5-4A31-8E40-E4603BDCDDC8}" srcOrd="0" destOrd="0" parTransId="{253BF9F0-6CC3-43D4-8B22-17FC0CC31AF1}" sibTransId="{20786372-8077-4DA1-AD4F-BABBF913B329}"/>
    <dgm:cxn modelId="{011B5954-7BE3-4E5D-AD6B-18DC8129A871}" type="presOf" srcId="{C560105B-DB63-41F4-A5DE-5F8538A3310A}" destId="{7A578B85-3AF9-4BFF-8C60-22733730276F}" srcOrd="0" destOrd="0" presId="urn:microsoft.com/office/officeart/2005/8/layout/arrow2"/>
    <dgm:cxn modelId="{78C52DA1-1790-47B5-BD9C-D8BB8CC38FA7}" type="presParOf" srcId="{643BE77C-EC12-4A70-8C8A-E7DFB9A5CF9B}" destId="{35948E86-B01B-4494-ADCD-35A728CEDDC2}" srcOrd="0" destOrd="0" presId="urn:microsoft.com/office/officeart/2005/8/layout/arrow2"/>
    <dgm:cxn modelId="{67AA01AA-50C8-45BA-809A-3FF9A02E5386}" type="presParOf" srcId="{643BE77C-EC12-4A70-8C8A-E7DFB9A5CF9B}" destId="{EA0A9E08-2357-4952-B4FF-2312B5D9AD29}" srcOrd="1" destOrd="0" presId="urn:microsoft.com/office/officeart/2005/8/layout/arrow2"/>
    <dgm:cxn modelId="{8E150BDB-294D-4760-8372-46D318DFAE20}" type="presParOf" srcId="{EA0A9E08-2357-4952-B4FF-2312B5D9AD29}" destId="{16AE581D-D089-4E9D-8B8C-B775C8934F71}" srcOrd="0" destOrd="0" presId="urn:microsoft.com/office/officeart/2005/8/layout/arrow2"/>
    <dgm:cxn modelId="{33179A42-8A2A-4247-8CDF-E5430F7931D1}" type="presParOf" srcId="{EA0A9E08-2357-4952-B4FF-2312B5D9AD29}" destId="{14E103EB-6172-4E7D-9AC3-57896426DB42}" srcOrd="1" destOrd="0" presId="urn:microsoft.com/office/officeart/2005/8/layout/arrow2"/>
    <dgm:cxn modelId="{9707571E-6E6A-42B9-9DE9-BA282460F24A}" type="presParOf" srcId="{EA0A9E08-2357-4952-B4FF-2312B5D9AD29}" destId="{2C35E8A6-5B9C-430F-A201-95968E43740A}" srcOrd="2" destOrd="0" presId="urn:microsoft.com/office/officeart/2005/8/layout/arrow2"/>
    <dgm:cxn modelId="{D559AFD6-0BBA-4754-9971-881381381D9C}" type="presParOf" srcId="{EA0A9E08-2357-4952-B4FF-2312B5D9AD29}" destId="{4ACC57B6-EBF5-4B90-A39D-A145359E8C91}" srcOrd="3" destOrd="0" presId="urn:microsoft.com/office/officeart/2005/8/layout/arrow2"/>
    <dgm:cxn modelId="{86A5B26A-13ED-4044-87DB-FB712F2233ED}" type="presParOf" srcId="{EA0A9E08-2357-4952-B4FF-2312B5D9AD29}" destId="{09E615B8-1697-44B8-AFFF-F0F14C582729}" srcOrd="4" destOrd="0" presId="urn:microsoft.com/office/officeart/2005/8/layout/arrow2"/>
    <dgm:cxn modelId="{05CB2C33-26E7-431D-8AFF-B01978DBB31E}" type="presParOf" srcId="{EA0A9E08-2357-4952-B4FF-2312B5D9AD29}" destId="{7A578B85-3AF9-4BFF-8C60-22733730276F}" srcOrd="5" destOrd="0" presId="urn:microsoft.com/office/officeart/2005/8/layout/arrow2"/>
    <dgm:cxn modelId="{05A1CD00-EDAD-4168-9D88-426950EEF3B4}" type="presParOf" srcId="{EA0A9E08-2357-4952-B4FF-2312B5D9AD29}" destId="{9A06B947-68E9-456A-839A-3C012CE82EA4}" srcOrd="6" destOrd="0" presId="urn:microsoft.com/office/officeart/2005/8/layout/arrow2"/>
    <dgm:cxn modelId="{729A0710-9CF7-4B47-A5D4-D652553C4736}" type="presParOf" srcId="{EA0A9E08-2357-4952-B4FF-2312B5D9AD29}" destId="{1524B55A-845C-4D86-8392-B67788BD9AA5}" srcOrd="7" destOrd="0" presId="urn:microsoft.com/office/officeart/2005/8/layout/arrow2"/>
    <dgm:cxn modelId="{A765A956-80D2-421F-8EC9-2BD265F40F61}" type="presParOf" srcId="{EA0A9E08-2357-4952-B4FF-2312B5D9AD29}" destId="{4E07B47C-D7F4-4194-988F-3157C89E72E4}" srcOrd="8" destOrd="0" presId="urn:microsoft.com/office/officeart/2005/8/layout/arrow2"/>
    <dgm:cxn modelId="{91F8DAAC-97B5-413A-878F-1E878DB69137}" type="presParOf" srcId="{EA0A9E08-2357-4952-B4FF-2312B5D9AD29}" destId="{33AE6B82-2B20-4C82-BC29-DD8810C3FC1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CEA41A-32D7-43E9-AEE8-F96828D49C2B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E0A9A056-1145-4CA3-B055-C6945E350ED5}">
      <dgm:prSet phldrT="[Text]"/>
      <dgm:spPr>
        <a:solidFill>
          <a:srgbClr val="C00000">
            <a:alpha val="75000"/>
          </a:srgbClr>
        </a:solidFill>
      </dgm:spPr>
      <dgm:t>
        <a:bodyPr/>
        <a:lstStyle/>
        <a:p>
          <a:r>
            <a:rPr lang="en-GB" dirty="0" smtClean="0"/>
            <a:t>Enterprises</a:t>
          </a:r>
          <a:endParaRPr lang="en-GB" dirty="0"/>
        </a:p>
      </dgm:t>
    </dgm:pt>
    <dgm:pt modelId="{2E6AFF50-80DD-4F17-A8AF-F7A8269966E5}" type="parTrans" cxnId="{3D925E30-1BF4-4118-8589-D339936B6204}">
      <dgm:prSet/>
      <dgm:spPr/>
      <dgm:t>
        <a:bodyPr/>
        <a:lstStyle/>
        <a:p>
          <a:endParaRPr lang="en-GB"/>
        </a:p>
      </dgm:t>
    </dgm:pt>
    <dgm:pt modelId="{7BF0492C-8F23-4F22-A93B-FF5297C4671F}" type="sibTrans" cxnId="{3D925E30-1BF4-4118-8589-D339936B6204}">
      <dgm:prSet/>
      <dgm:spPr/>
      <dgm:t>
        <a:bodyPr/>
        <a:lstStyle/>
        <a:p>
          <a:endParaRPr lang="en-GB"/>
        </a:p>
      </dgm:t>
    </dgm:pt>
    <dgm:pt modelId="{7AC5F89E-5FA3-4CF2-B10E-E3601CA49892}">
      <dgm:prSet phldrT="[Text]"/>
      <dgm:spPr>
        <a:solidFill>
          <a:srgbClr val="FFC000">
            <a:alpha val="75000"/>
          </a:srgbClr>
        </a:solidFill>
      </dgm:spPr>
      <dgm:t>
        <a:bodyPr/>
        <a:lstStyle/>
        <a:p>
          <a:r>
            <a:rPr lang="en-GB" dirty="0" smtClean="0"/>
            <a:t>Persons</a:t>
          </a:r>
          <a:endParaRPr lang="en-GB" dirty="0"/>
        </a:p>
      </dgm:t>
    </dgm:pt>
    <dgm:pt modelId="{BB9BF888-6006-473C-A81E-F87611D5ECF4}" type="parTrans" cxnId="{FA04E9D6-EA51-45E9-B57C-E0B037CAFE4B}">
      <dgm:prSet/>
      <dgm:spPr/>
      <dgm:t>
        <a:bodyPr/>
        <a:lstStyle/>
        <a:p>
          <a:endParaRPr lang="en-GB"/>
        </a:p>
      </dgm:t>
    </dgm:pt>
    <dgm:pt modelId="{F4B9001C-F0A6-4E0D-86AE-BA3B22B97D49}" type="sibTrans" cxnId="{FA04E9D6-EA51-45E9-B57C-E0B037CAFE4B}">
      <dgm:prSet/>
      <dgm:spPr/>
      <dgm:t>
        <a:bodyPr/>
        <a:lstStyle/>
        <a:p>
          <a:endParaRPr lang="en-GB"/>
        </a:p>
      </dgm:t>
    </dgm:pt>
    <dgm:pt modelId="{D30DCFD0-6D3F-449B-9AB6-301C84787A88}">
      <dgm:prSet phldrT="[Text]"/>
      <dgm:spPr>
        <a:solidFill>
          <a:srgbClr val="00B050">
            <a:alpha val="75000"/>
          </a:srgbClr>
        </a:solidFill>
      </dgm:spPr>
      <dgm:t>
        <a:bodyPr/>
        <a:lstStyle/>
        <a:p>
          <a:r>
            <a:rPr lang="en-GB" dirty="0" smtClean="0"/>
            <a:t>Products</a:t>
          </a:r>
          <a:endParaRPr lang="en-GB" dirty="0"/>
        </a:p>
      </dgm:t>
    </dgm:pt>
    <dgm:pt modelId="{4BA25E59-D657-4DEC-889B-00F0FFB4DBF7}" type="parTrans" cxnId="{98418644-545F-4A34-A45D-CEC4C452080C}">
      <dgm:prSet/>
      <dgm:spPr/>
      <dgm:t>
        <a:bodyPr/>
        <a:lstStyle/>
        <a:p>
          <a:endParaRPr lang="en-GB"/>
        </a:p>
      </dgm:t>
    </dgm:pt>
    <dgm:pt modelId="{4C21270F-4099-4077-BA2B-548B62E26507}" type="sibTrans" cxnId="{98418644-545F-4A34-A45D-CEC4C452080C}">
      <dgm:prSet/>
      <dgm:spPr/>
      <dgm:t>
        <a:bodyPr/>
        <a:lstStyle/>
        <a:p>
          <a:endParaRPr lang="en-GB"/>
        </a:p>
      </dgm:t>
    </dgm:pt>
    <dgm:pt modelId="{FF62AFE2-0F3C-4C1F-9253-F10DA08A72B0}">
      <dgm:prSet phldrT="[Text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en-GB" dirty="0" smtClean="0"/>
            <a:t>Geo</a:t>
          </a:r>
          <a:br>
            <a:rPr lang="en-GB" dirty="0" smtClean="0"/>
          </a:br>
          <a:r>
            <a:rPr lang="en-GB" dirty="0" smtClean="0"/>
            <a:t>references</a:t>
          </a:r>
          <a:endParaRPr lang="en-GB" dirty="0"/>
        </a:p>
      </dgm:t>
    </dgm:pt>
    <dgm:pt modelId="{1B853EC5-449A-4E72-9CD6-BACFB8BCF8E4}" type="parTrans" cxnId="{E3378AB2-693C-41F6-B023-1D62378962A7}">
      <dgm:prSet/>
      <dgm:spPr/>
      <dgm:t>
        <a:bodyPr/>
        <a:lstStyle/>
        <a:p>
          <a:endParaRPr lang="en-GB"/>
        </a:p>
      </dgm:t>
    </dgm:pt>
    <dgm:pt modelId="{2525F669-3C40-4BA8-ABD9-5DCE7804B9DE}" type="sibTrans" cxnId="{E3378AB2-693C-41F6-B023-1D62378962A7}">
      <dgm:prSet/>
      <dgm:spPr/>
      <dgm:t>
        <a:bodyPr/>
        <a:lstStyle/>
        <a:p>
          <a:endParaRPr lang="en-GB"/>
        </a:p>
      </dgm:t>
    </dgm:pt>
    <dgm:pt modelId="{DC621495-B4E6-4721-912A-7CBEA64C8C0A}" type="pres">
      <dgm:prSet presAssocID="{31CEA41A-32D7-43E9-AEE8-F96828D49C2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8D034AC-0FB5-48A0-81EB-CB435353E16B}" type="pres">
      <dgm:prSet presAssocID="{E0A9A056-1145-4CA3-B055-C6945E350ED5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B5D2E6-6C47-4CC2-93E1-17CE0103A60D}" type="pres">
      <dgm:prSet presAssocID="{7BF0492C-8F23-4F22-A93B-FF5297C4671F}" presName="space" presStyleCnt="0"/>
      <dgm:spPr/>
    </dgm:pt>
    <dgm:pt modelId="{86CF8840-0759-485A-B236-E0540F77441F}" type="pres">
      <dgm:prSet presAssocID="{7AC5F89E-5FA3-4CF2-B10E-E3601CA4989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B03BC1-21A9-45B1-B644-6369A731FCF5}" type="pres">
      <dgm:prSet presAssocID="{F4B9001C-F0A6-4E0D-86AE-BA3B22B97D49}" presName="space" presStyleCnt="0"/>
      <dgm:spPr/>
    </dgm:pt>
    <dgm:pt modelId="{69B5B76B-3744-44A1-9CFF-767227CF509F}" type="pres">
      <dgm:prSet presAssocID="{D30DCFD0-6D3F-449B-9AB6-301C84787A88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6CBF8C-E146-428C-9F61-00EF4E7B0C18}" type="pres">
      <dgm:prSet presAssocID="{4C21270F-4099-4077-BA2B-548B62E26507}" presName="space" presStyleCnt="0"/>
      <dgm:spPr/>
    </dgm:pt>
    <dgm:pt modelId="{7BF0269A-AFB2-4304-A4F6-A2CF1C08F391}" type="pres">
      <dgm:prSet presAssocID="{FF62AFE2-0F3C-4C1F-9253-F10DA08A72B0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A04E9D6-EA51-45E9-B57C-E0B037CAFE4B}" srcId="{31CEA41A-32D7-43E9-AEE8-F96828D49C2B}" destId="{7AC5F89E-5FA3-4CF2-B10E-E3601CA49892}" srcOrd="1" destOrd="0" parTransId="{BB9BF888-6006-473C-A81E-F87611D5ECF4}" sibTransId="{F4B9001C-F0A6-4E0D-86AE-BA3B22B97D49}"/>
    <dgm:cxn modelId="{98418644-545F-4A34-A45D-CEC4C452080C}" srcId="{31CEA41A-32D7-43E9-AEE8-F96828D49C2B}" destId="{D30DCFD0-6D3F-449B-9AB6-301C84787A88}" srcOrd="2" destOrd="0" parTransId="{4BA25E59-D657-4DEC-889B-00F0FFB4DBF7}" sibTransId="{4C21270F-4099-4077-BA2B-548B62E26507}"/>
    <dgm:cxn modelId="{6F8F0B97-AA95-477B-9209-8472A848C603}" type="presOf" srcId="{E0A9A056-1145-4CA3-B055-C6945E350ED5}" destId="{D8D034AC-0FB5-48A0-81EB-CB435353E16B}" srcOrd="0" destOrd="0" presId="urn:microsoft.com/office/officeart/2005/8/layout/venn3"/>
    <dgm:cxn modelId="{074ABC1E-FA0F-49CE-8033-4D1FABCC4026}" type="presOf" srcId="{31CEA41A-32D7-43E9-AEE8-F96828D49C2B}" destId="{DC621495-B4E6-4721-912A-7CBEA64C8C0A}" srcOrd="0" destOrd="0" presId="urn:microsoft.com/office/officeart/2005/8/layout/venn3"/>
    <dgm:cxn modelId="{351F291F-D921-4599-B8A1-A31EAAB9116F}" type="presOf" srcId="{7AC5F89E-5FA3-4CF2-B10E-E3601CA49892}" destId="{86CF8840-0759-485A-B236-E0540F77441F}" srcOrd="0" destOrd="0" presId="urn:microsoft.com/office/officeart/2005/8/layout/venn3"/>
    <dgm:cxn modelId="{D11EDF50-DFDD-4F32-9F25-741A796EF56A}" type="presOf" srcId="{D30DCFD0-6D3F-449B-9AB6-301C84787A88}" destId="{69B5B76B-3744-44A1-9CFF-767227CF509F}" srcOrd="0" destOrd="0" presId="urn:microsoft.com/office/officeart/2005/8/layout/venn3"/>
    <dgm:cxn modelId="{E3378AB2-693C-41F6-B023-1D62378962A7}" srcId="{31CEA41A-32D7-43E9-AEE8-F96828D49C2B}" destId="{FF62AFE2-0F3C-4C1F-9253-F10DA08A72B0}" srcOrd="3" destOrd="0" parTransId="{1B853EC5-449A-4E72-9CD6-BACFB8BCF8E4}" sibTransId="{2525F669-3C40-4BA8-ABD9-5DCE7804B9DE}"/>
    <dgm:cxn modelId="{B955FEF0-B517-446E-AD32-C2BE8BE342A4}" type="presOf" srcId="{FF62AFE2-0F3C-4C1F-9253-F10DA08A72B0}" destId="{7BF0269A-AFB2-4304-A4F6-A2CF1C08F391}" srcOrd="0" destOrd="0" presId="urn:microsoft.com/office/officeart/2005/8/layout/venn3"/>
    <dgm:cxn modelId="{3D925E30-1BF4-4118-8589-D339936B6204}" srcId="{31CEA41A-32D7-43E9-AEE8-F96828D49C2B}" destId="{E0A9A056-1145-4CA3-B055-C6945E350ED5}" srcOrd="0" destOrd="0" parTransId="{2E6AFF50-80DD-4F17-A8AF-F7A8269966E5}" sibTransId="{7BF0492C-8F23-4F22-A93B-FF5297C4671F}"/>
    <dgm:cxn modelId="{846430E8-A8B7-44D2-97AE-48CAE7D46FEF}" type="presParOf" srcId="{DC621495-B4E6-4721-912A-7CBEA64C8C0A}" destId="{D8D034AC-0FB5-48A0-81EB-CB435353E16B}" srcOrd="0" destOrd="0" presId="urn:microsoft.com/office/officeart/2005/8/layout/venn3"/>
    <dgm:cxn modelId="{542D230E-34A4-48B0-BB13-F5BB5621C527}" type="presParOf" srcId="{DC621495-B4E6-4721-912A-7CBEA64C8C0A}" destId="{5AB5D2E6-6C47-4CC2-93E1-17CE0103A60D}" srcOrd="1" destOrd="0" presId="urn:microsoft.com/office/officeart/2005/8/layout/venn3"/>
    <dgm:cxn modelId="{A9FEBCF6-8B30-4C6A-A55F-7328F4CC15A0}" type="presParOf" srcId="{DC621495-B4E6-4721-912A-7CBEA64C8C0A}" destId="{86CF8840-0759-485A-B236-E0540F77441F}" srcOrd="2" destOrd="0" presId="urn:microsoft.com/office/officeart/2005/8/layout/venn3"/>
    <dgm:cxn modelId="{DF474234-5A30-4FC1-9376-4568CC1D14AE}" type="presParOf" srcId="{DC621495-B4E6-4721-912A-7CBEA64C8C0A}" destId="{02B03BC1-21A9-45B1-B644-6369A731FCF5}" srcOrd="3" destOrd="0" presId="urn:microsoft.com/office/officeart/2005/8/layout/venn3"/>
    <dgm:cxn modelId="{D4B8AE6A-C241-4C4C-9565-F869F4432244}" type="presParOf" srcId="{DC621495-B4E6-4721-912A-7CBEA64C8C0A}" destId="{69B5B76B-3744-44A1-9CFF-767227CF509F}" srcOrd="4" destOrd="0" presId="urn:microsoft.com/office/officeart/2005/8/layout/venn3"/>
    <dgm:cxn modelId="{943257AC-03CB-4082-AB9E-45D06F65B8B4}" type="presParOf" srcId="{DC621495-B4E6-4721-912A-7CBEA64C8C0A}" destId="{6D6CBF8C-E146-428C-9F61-00EF4E7B0C18}" srcOrd="5" destOrd="0" presId="urn:microsoft.com/office/officeart/2005/8/layout/venn3"/>
    <dgm:cxn modelId="{6EADF5D9-9D7D-4545-93E0-6F3000B1C733}" type="presParOf" srcId="{DC621495-B4E6-4721-912A-7CBEA64C8C0A}" destId="{7BF0269A-AFB2-4304-A4F6-A2CF1C08F391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65226B-1C66-4C47-BBC4-4725841D157F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E9D582B-B25E-4416-AE41-CB63D857BD66}">
      <dgm:prSet phldrT="[Text]"/>
      <dgm:spPr>
        <a:solidFill>
          <a:srgbClr val="FFC000"/>
        </a:solidFill>
      </dgm:spPr>
      <dgm:t>
        <a:bodyPr/>
        <a:lstStyle/>
        <a:p>
          <a:r>
            <a:rPr lang="en-GB" b="1" dirty="0" smtClean="0"/>
            <a:t>Indicators</a:t>
          </a:r>
          <a:endParaRPr lang="en-GB" b="1" dirty="0"/>
        </a:p>
      </dgm:t>
    </dgm:pt>
    <dgm:pt modelId="{C8F14E8A-61BC-49A9-AE23-8711171D105A}" type="parTrans" cxnId="{16261075-2D54-4A62-8363-CB372E0CD576}">
      <dgm:prSet/>
      <dgm:spPr/>
      <dgm:t>
        <a:bodyPr/>
        <a:lstStyle/>
        <a:p>
          <a:endParaRPr lang="en-GB"/>
        </a:p>
      </dgm:t>
    </dgm:pt>
    <dgm:pt modelId="{5869EA99-ED7E-4F07-A76F-A9BAFD581699}" type="sibTrans" cxnId="{16261075-2D54-4A62-8363-CB372E0CD576}">
      <dgm:prSet/>
      <dgm:spPr/>
      <dgm:t>
        <a:bodyPr/>
        <a:lstStyle/>
        <a:p>
          <a:endParaRPr lang="en-GB"/>
        </a:p>
      </dgm:t>
    </dgm:pt>
    <dgm:pt modelId="{AE57B36F-4676-4C3A-B385-635B29278377}">
      <dgm:prSet phldrT="[Text]"/>
      <dgm:spPr>
        <a:solidFill>
          <a:srgbClr val="0F5494"/>
        </a:solidFill>
      </dgm:spPr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Accounts</a:t>
          </a:r>
          <a:endParaRPr lang="en-GB" b="1" dirty="0">
            <a:solidFill>
              <a:schemeClr val="bg1"/>
            </a:solidFill>
          </a:endParaRPr>
        </a:p>
      </dgm:t>
    </dgm:pt>
    <dgm:pt modelId="{12A67DD8-0871-4225-AC6D-854B79AC8D91}" type="parTrans" cxnId="{6A04B017-B8D0-473B-A319-CC5832F290D5}">
      <dgm:prSet/>
      <dgm:spPr/>
      <dgm:t>
        <a:bodyPr/>
        <a:lstStyle/>
        <a:p>
          <a:endParaRPr lang="en-GB"/>
        </a:p>
      </dgm:t>
    </dgm:pt>
    <dgm:pt modelId="{F747BA16-87A3-4335-A2FA-DA4F722D4408}" type="sibTrans" cxnId="{6A04B017-B8D0-473B-A319-CC5832F290D5}">
      <dgm:prSet/>
      <dgm:spPr/>
      <dgm:t>
        <a:bodyPr/>
        <a:lstStyle/>
        <a:p>
          <a:endParaRPr lang="en-GB"/>
        </a:p>
      </dgm:t>
    </dgm:pt>
    <dgm:pt modelId="{CB5F5565-BB57-4C06-8798-4C9316F47E7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1600" b="1" dirty="0" smtClean="0">
              <a:solidFill>
                <a:schemeClr val="bg1"/>
              </a:solidFill>
            </a:rPr>
            <a:t>Business – Social – Environmental/ agricultural statistics</a:t>
          </a:r>
          <a:endParaRPr lang="en-GB" sz="1600" b="1" dirty="0">
            <a:solidFill>
              <a:schemeClr val="bg1"/>
            </a:solidFill>
          </a:endParaRPr>
        </a:p>
      </dgm:t>
    </dgm:pt>
    <dgm:pt modelId="{197DC4F2-300A-4233-9E0C-50462E7889BF}" type="parTrans" cxnId="{47D053E0-14A6-4693-B181-D42000C3349F}">
      <dgm:prSet/>
      <dgm:spPr/>
      <dgm:t>
        <a:bodyPr/>
        <a:lstStyle/>
        <a:p>
          <a:endParaRPr lang="en-GB"/>
        </a:p>
      </dgm:t>
    </dgm:pt>
    <dgm:pt modelId="{43A9A3D7-90C7-41E1-8B01-026F2B385E13}" type="sibTrans" cxnId="{47D053E0-14A6-4693-B181-D42000C3349F}">
      <dgm:prSet/>
      <dgm:spPr/>
      <dgm:t>
        <a:bodyPr/>
        <a:lstStyle/>
        <a:p>
          <a:endParaRPr lang="en-GB"/>
        </a:p>
      </dgm:t>
    </dgm:pt>
    <dgm:pt modelId="{0CE86B78-9104-4155-8D9D-4BA42FFDDE45}" type="pres">
      <dgm:prSet presAssocID="{2465226B-1C66-4C47-BBC4-4725841D157F}" presName="Name0" presStyleCnt="0">
        <dgm:presLayoutVars>
          <dgm:dir/>
          <dgm:animLvl val="lvl"/>
          <dgm:resizeHandles val="exact"/>
        </dgm:presLayoutVars>
      </dgm:prSet>
      <dgm:spPr/>
    </dgm:pt>
    <dgm:pt modelId="{1B8BD4DB-0CEA-4DCB-8AD2-671FFF704371}" type="pres">
      <dgm:prSet presAssocID="{0E9D582B-B25E-4416-AE41-CB63D857BD66}" presName="Name8" presStyleCnt="0"/>
      <dgm:spPr/>
    </dgm:pt>
    <dgm:pt modelId="{887EF03B-CD74-46B0-9994-832E59CFE9AB}" type="pres">
      <dgm:prSet presAssocID="{0E9D582B-B25E-4416-AE41-CB63D857BD66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11B327-2947-4E5B-927A-B8ECC460B274}" type="pres">
      <dgm:prSet presAssocID="{0E9D582B-B25E-4416-AE41-CB63D857BD6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50E21E-9B05-49FE-A957-F52B5CAF0EC6}" type="pres">
      <dgm:prSet presAssocID="{AE57B36F-4676-4C3A-B385-635B29278377}" presName="Name8" presStyleCnt="0"/>
      <dgm:spPr/>
    </dgm:pt>
    <dgm:pt modelId="{C1654221-D220-4CEF-A6C8-25C0F65E185C}" type="pres">
      <dgm:prSet presAssocID="{AE57B36F-4676-4C3A-B385-635B29278377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D9F9B7-77E4-4871-9E32-BC246AFB9A82}" type="pres">
      <dgm:prSet presAssocID="{AE57B36F-4676-4C3A-B385-635B292783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762C8F-D5E3-477F-A778-1F51EFBED203}" type="pres">
      <dgm:prSet presAssocID="{CB5F5565-BB57-4C06-8798-4C9316F47E74}" presName="Name8" presStyleCnt="0"/>
      <dgm:spPr/>
    </dgm:pt>
    <dgm:pt modelId="{4B42CF61-FF8F-4D8B-8FC5-29067B1AC04D}" type="pres">
      <dgm:prSet presAssocID="{CB5F5565-BB57-4C06-8798-4C9316F47E7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FF782F-CF65-4F40-8FA2-44DE714B0458}" type="pres">
      <dgm:prSet presAssocID="{CB5F5565-BB57-4C06-8798-4C9316F47E7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A04B017-B8D0-473B-A319-CC5832F290D5}" srcId="{2465226B-1C66-4C47-BBC4-4725841D157F}" destId="{AE57B36F-4676-4C3A-B385-635B29278377}" srcOrd="1" destOrd="0" parTransId="{12A67DD8-0871-4225-AC6D-854B79AC8D91}" sibTransId="{F747BA16-87A3-4335-A2FA-DA4F722D4408}"/>
    <dgm:cxn modelId="{16261075-2D54-4A62-8363-CB372E0CD576}" srcId="{2465226B-1C66-4C47-BBC4-4725841D157F}" destId="{0E9D582B-B25E-4416-AE41-CB63D857BD66}" srcOrd="0" destOrd="0" parTransId="{C8F14E8A-61BC-49A9-AE23-8711171D105A}" sibTransId="{5869EA99-ED7E-4F07-A76F-A9BAFD581699}"/>
    <dgm:cxn modelId="{4486D6E4-9FC2-41E4-94EA-4A3FC1D307DD}" type="presOf" srcId="{2465226B-1C66-4C47-BBC4-4725841D157F}" destId="{0CE86B78-9104-4155-8D9D-4BA42FFDDE45}" srcOrd="0" destOrd="0" presId="urn:microsoft.com/office/officeart/2005/8/layout/pyramid1"/>
    <dgm:cxn modelId="{5916D245-5B69-4427-BA7A-C451749953BE}" type="presOf" srcId="{AE57B36F-4676-4C3A-B385-635B29278377}" destId="{C1654221-D220-4CEF-A6C8-25C0F65E185C}" srcOrd="0" destOrd="0" presId="urn:microsoft.com/office/officeart/2005/8/layout/pyramid1"/>
    <dgm:cxn modelId="{9931F453-5422-4849-9B4F-116EB866A279}" type="presOf" srcId="{AE57B36F-4676-4C3A-B385-635B29278377}" destId="{45D9F9B7-77E4-4871-9E32-BC246AFB9A82}" srcOrd="1" destOrd="0" presId="urn:microsoft.com/office/officeart/2005/8/layout/pyramid1"/>
    <dgm:cxn modelId="{7732000E-8071-4CB3-B1A9-8EB47427B365}" type="presOf" srcId="{0E9D582B-B25E-4416-AE41-CB63D857BD66}" destId="{887EF03B-CD74-46B0-9994-832E59CFE9AB}" srcOrd="0" destOrd="0" presId="urn:microsoft.com/office/officeart/2005/8/layout/pyramid1"/>
    <dgm:cxn modelId="{47D053E0-14A6-4693-B181-D42000C3349F}" srcId="{2465226B-1C66-4C47-BBC4-4725841D157F}" destId="{CB5F5565-BB57-4C06-8798-4C9316F47E74}" srcOrd="2" destOrd="0" parTransId="{197DC4F2-300A-4233-9E0C-50462E7889BF}" sibTransId="{43A9A3D7-90C7-41E1-8B01-026F2B385E13}"/>
    <dgm:cxn modelId="{BCE62711-9B13-4F5E-A9B6-31E63E332810}" type="presOf" srcId="{CB5F5565-BB57-4C06-8798-4C9316F47E74}" destId="{DBFF782F-CF65-4F40-8FA2-44DE714B0458}" srcOrd="1" destOrd="0" presId="urn:microsoft.com/office/officeart/2005/8/layout/pyramid1"/>
    <dgm:cxn modelId="{31CB772C-408D-4168-A781-0192E5C1B9B8}" type="presOf" srcId="{0E9D582B-B25E-4416-AE41-CB63D857BD66}" destId="{CD11B327-2947-4E5B-927A-B8ECC460B274}" srcOrd="1" destOrd="0" presId="urn:microsoft.com/office/officeart/2005/8/layout/pyramid1"/>
    <dgm:cxn modelId="{AFB282B5-C024-4342-AD5E-E11484F2050D}" type="presOf" srcId="{CB5F5565-BB57-4C06-8798-4C9316F47E74}" destId="{4B42CF61-FF8F-4D8B-8FC5-29067B1AC04D}" srcOrd="0" destOrd="0" presId="urn:microsoft.com/office/officeart/2005/8/layout/pyramid1"/>
    <dgm:cxn modelId="{E44C78C1-880A-4918-94CC-12C9C38F13A2}" type="presParOf" srcId="{0CE86B78-9104-4155-8D9D-4BA42FFDDE45}" destId="{1B8BD4DB-0CEA-4DCB-8AD2-671FFF704371}" srcOrd="0" destOrd="0" presId="urn:microsoft.com/office/officeart/2005/8/layout/pyramid1"/>
    <dgm:cxn modelId="{5166C638-8DCB-44DE-B34A-3A9C37A183D6}" type="presParOf" srcId="{1B8BD4DB-0CEA-4DCB-8AD2-671FFF704371}" destId="{887EF03B-CD74-46B0-9994-832E59CFE9AB}" srcOrd="0" destOrd="0" presId="urn:microsoft.com/office/officeart/2005/8/layout/pyramid1"/>
    <dgm:cxn modelId="{721E9869-E435-4441-83ED-58873827D8AE}" type="presParOf" srcId="{1B8BD4DB-0CEA-4DCB-8AD2-671FFF704371}" destId="{CD11B327-2947-4E5B-927A-B8ECC460B274}" srcOrd="1" destOrd="0" presId="urn:microsoft.com/office/officeart/2005/8/layout/pyramid1"/>
    <dgm:cxn modelId="{9DED2D86-2413-4BF5-9896-DC4E71859EF3}" type="presParOf" srcId="{0CE86B78-9104-4155-8D9D-4BA42FFDDE45}" destId="{6E50E21E-9B05-49FE-A957-F52B5CAF0EC6}" srcOrd="1" destOrd="0" presId="urn:microsoft.com/office/officeart/2005/8/layout/pyramid1"/>
    <dgm:cxn modelId="{AFA9E663-9C81-45A8-8AA1-4DA1A109B030}" type="presParOf" srcId="{6E50E21E-9B05-49FE-A957-F52B5CAF0EC6}" destId="{C1654221-D220-4CEF-A6C8-25C0F65E185C}" srcOrd="0" destOrd="0" presId="urn:microsoft.com/office/officeart/2005/8/layout/pyramid1"/>
    <dgm:cxn modelId="{36724595-CD1D-48FB-9BD8-A47BEE84C803}" type="presParOf" srcId="{6E50E21E-9B05-49FE-A957-F52B5CAF0EC6}" destId="{45D9F9B7-77E4-4871-9E32-BC246AFB9A82}" srcOrd="1" destOrd="0" presId="urn:microsoft.com/office/officeart/2005/8/layout/pyramid1"/>
    <dgm:cxn modelId="{A3F3A1EA-D571-4425-852C-8E0386DA1A3C}" type="presParOf" srcId="{0CE86B78-9104-4155-8D9D-4BA42FFDDE45}" destId="{0A762C8F-D5E3-477F-A778-1F51EFBED203}" srcOrd="2" destOrd="0" presId="urn:microsoft.com/office/officeart/2005/8/layout/pyramid1"/>
    <dgm:cxn modelId="{93B981AC-766B-400E-AAED-DB989B15E2A1}" type="presParOf" srcId="{0A762C8F-D5E3-477F-A778-1F51EFBED203}" destId="{4B42CF61-FF8F-4D8B-8FC5-29067B1AC04D}" srcOrd="0" destOrd="0" presId="urn:microsoft.com/office/officeart/2005/8/layout/pyramid1"/>
    <dgm:cxn modelId="{1DA1C540-646C-4240-9219-CCF5988573C7}" type="presParOf" srcId="{0A762C8F-D5E3-477F-A778-1F51EFBED203}" destId="{DBFF782F-CF65-4F40-8FA2-44DE714B045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B2A381-A6E9-461F-BE30-25F1F4DD7C58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92A8CFC4-50E3-4DAD-AC7A-0CEEA7AE5961}">
      <dgm:prSet phldrT="[Text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fr-BE" sz="1800" b="0" dirty="0" err="1" smtClean="0"/>
            <a:t>Legal</a:t>
          </a:r>
          <a:r>
            <a:rPr lang="fr-BE" sz="1800" b="0" dirty="0" smtClean="0"/>
            <a:t> </a:t>
          </a:r>
          <a:r>
            <a:rPr lang="fr-BE" sz="1800" b="0" dirty="0" err="1" smtClean="0"/>
            <a:t>framework</a:t>
          </a:r>
          <a:endParaRPr lang="en-GB" sz="1800" b="0" dirty="0"/>
        </a:p>
      </dgm:t>
    </dgm:pt>
    <dgm:pt modelId="{23CE6D6E-6E7F-48C3-8A95-89BF6B7E99F0}" type="parTrans" cxnId="{D3C5795B-EB9E-4ECB-866E-0080B2C5C991}">
      <dgm:prSet/>
      <dgm:spPr/>
      <dgm:t>
        <a:bodyPr/>
        <a:lstStyle/>
        <a:p>
          <a:endParaRPr lang="en-GB"/>
        </a:p>
      </dgm:t>
    </dgm:pt>
    <dgm:pt modelId="{CE85C696-7D52-4308-8A51-F5DB3A7BEB5C}" type="sibTrans" cxnId="{D3C5795B-EB9E-4ECB-866E-0080B2C5C991}">
      <dgm:prSet/>
      <dgm:spPr/>
      <dgm:t>
        <a:bodyPr/>
        <a:lstStyle/>
        <a:p>
          <a:endParaRPr lang="en-GB"/>
        </a:p>
      </dgm:t>
    </dgm:pt>
    <dgm:pt modelId="{AAD44A9D-F48E-409B-BD0A-0F194DE40918}">
      <dgm:prSet phldrT="[Text]" custT="1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fr-BE" sz="1800" b="0" dirty="0" err="1" smtClean="0"/>
            <a:t>Methodology</a:t>
          </a:r>
          <a:endParaRPr lang="en-GB" sz="1800" b="0" dirty="0"/>
        </a:p>
      </dgm:t>
    </dgm:pt>
    <dgm:pt modelId="{B80C8521-6D4A-4893-A8CE-F046F13B5509}" type="parTrans" cxnId="{42AE81A7-CB14-45CE-AD1F-2221F2C64729}">
      <dgm:prSet/>
      <dgm:spPr/>
      <dgm:t>
        <a:bodyPr/>
        <a:lstStyle/>
        <a:p>
          <a:endParaRPr lang="en-GB"/>
        </a:p>
      </dgm:t>
    </dgm:pt>
    <dgm:pt modelId="{0B2EA9F9-5A58-4DA4-BD2E-362C16B7DA78}" type="sibTrans" cxnId="{42AE81A7-CB14-45CE-AD1F-2221F2C64729}">
      <dgm:prSet/>
      <dgm:spPr/>
      <dgm:t>
        <a:bodyPr/>
        <a:lstStyle/>
        <a:p>
          <a:endParaRPr lang="en-GB"/>
        </a:p>
      </dgm:t>
    </dgm:pt>
    <dgm:pt modelId="{B2B5716A-432B-4DB6-8C53-10887FEE9248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fr-BE" sz="1800" b="0" dirty="0" smtClean="0"/>
            <a:t>Infrastructure</a:t>
          </a:r>
          <a:endParaRPr lang="en-GB" sz="1800" b="0" dirty="0"/>
        </a:p>
      </dgm:t>
    </dgm:pt>
    <dgm:pt modelId="{8C5C4F9A-B95C-44B2-969C-116162D8EE63}" type="parTrans" cxnId="{A8B139F9-4C61-472A-B474-04719B78F1EB}">
      <dgm:prSet/>
      <dgm:spPr/>
      <dgm:t>
        <a:bodyPr/>
        <a:lstStyle/>
        <a:p>
          <a:endParaRPr lang="en-GB"/>
        </a:p>
      </dgm:t>
    </dgm:pt>
    <dgm:pt modelId="{EBE34B79-65DE-4B91-B534-4D4374A4E5A6}" type="sibTrans" cxnId="{A8B139F9-4C61-472A-B474-04719B78F1EB}">
      <dgm:prSet/>
      <dgm:spPr/>
      <dgm:t>
        <a:bodyPr/>
        <a:lstStyle/>
        <a:p>
          <a:endParaRPr lang="en-GB"/>
        </a:p>
      </dgm:t>
    </dgm:pt>
    <dgm:pt modelId="{1242848B-3B55-426D-BFD1-9887B3DFE23D}" type="pres">
      <dgm:prSet presAssocID="{F2B2A381-A6E9-461F-BE30-25F1F4DD7C58}" presName="compositeShape" presStyleCnt="0">
        <dgm:presLayoutVars>
          <dgm:chMax val="7"/>
          <dgm:dir/>
          <dgm:resizeHandles val="exact"/>
        </dgm:presLayoutVars>
      </dgm:prSet>
      <dgm:spPr/>
    </dgm:pt>
    <dgm:pt modelId="{6606449F-14AB-42ED-9259-EBED513D81E8}" type="pres">
      <dgm:prSet presAssocID="{92A8CFC4-50E3-4DAD-AC7A-0CEEA7AE5961}" presName="circ1" presStyleLbl="vennNode1" presStyleIdx="0" presStyleCnt="3"/>
      <dgm:spPr/>
      <dgm:t>
        <a:bodyPr/>
        <a:lstStyle/>
        <a:p>
          <a:endParaRPr lang="en-GB"/>
        </a:p>
      </dgm:t>
    </dgm:pt>
    <dgm:pt modelId="{8E11B87F-0FB5-49DC-8556-3805A3121B46}" type="pres">
      <dgm:prSet presAssocID="{92A8CFC4-50E3-4DAD-AC7A-0CEEA7AE596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B953B8-9AFB-48FF-85A6-FB3BD0F09AE4}" type="pres">
      <dgm:prSet presAssocID="{AAD44A9D-F48E-409B-BD0A-0F194DE40918}" presName="circ2" presStyleLbl="vennNode1" presStyleIdx="1" presStyleCnt="3"/>
      <dgm:spPr/>
      <dgm:t>
        <a:bodyPr/>
        <a:lstStyle/>
        <a:p>
          <a:endParaRPr lang="en-GB"/>
        </a:p>
      </dgm:t>
    </dgm:pt>
    <dgm:pt modelId="{96512CEA-6E8D-4708-B1EB-EF0E832CC359}" type="pres">
      <dgm:prSet presAssocID="{AAD44A9D-F48E-409B-BD0A-0F194DE4091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F32F07-C11D-4494-B1AE-0B5D90890DC0}" type="pres">
      <dgm:prSet presAssocID="{B2B5716A-432B-4DB6-8C53-10887FEE9248}" presName="circ3" presStyleLbl="vennNode1" presStyleIdx="2" presStyleCnt="3"/>
      <dgm:spPr/>
      <dgm:t>
        <a:bodyPr/>
        <a:lstStyle/>
        <a:p>
          <a:endParaRPr lang="en-GB"/>
        </a:p>
      </dgm:t>
    </dgm:pt>
    <dgm:pt modelId="{DDA06972-6B18-41CA-A51E-B42DAA730005}" type="pres">
      <dgm:prSet presAssocID="{B2B5716A-432B-4DB6-8C53-10887FEE924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2AE81A7-CB14-45CE-AD1F-2221F2C64729}" srcId="{F2B2A381-A6E9-461F-BE30-25F1F4DD7C58}" destId="{AAD44A9D-F48E-409B-BD0A-0F194DE40918}" srcOrd="1" destOrd="0" parTransId="{B80C8521-6D4A-4893-A8CE-F046F13B5509}" sibTransId="{0B2EA9F9-5A58-4DA4-BD2E-362C16B7DA78}"/>
    <dgm:cxn modelId="{84BF739A-EE7B-4CF2-85CD-026FC4DD2CED}" type="presOf" srcId="{B2B5716A-432B-4DB6-8C53-10887FEE9248}" destId="{DEF32F07-C11D-4494-B1AE-0B5D90890DC0}" srcOrd="0" destOrd="0" presId="urn:microsoft.com/office/officeart/2005/8/layout/venn1"/>
    <dgm:cxn modelId="{BF446956-0181-4F47-BA7D-E9241E8E42B3}" type="presOf" srcId="{92A8CFC4-50E3-4DAD-AC7A-0CEEA7AE5961}" destId="{8E11B87F-0FB5-49DC-8556-3805A3121B46}" srcOrd="1" destOrd="0" presId="urn:microsoft.com/office/officeart/2005/8/layout/venn1"/>
    <dgm:cxn modelId="{A8B139F9-4C61-472A-B474-04719B78F1EB}" srcId="{F2B2A381-A6E9-461F-BE30-25F1F4DD7C58}" destId="{B2B5716A-432B-4DB6-8C53-10887FEE9248}" srcOrd="2" destOrd="0" parTransId="{8C5C4F9A-B95C-44B2-969C-116162D8EE63}" sibTransId="{EBE34B79-65DE-4B91-B534-4D4374A4E5A6}"/>
    <dgm:cxn modelId="{C5F81183-2AB8-4726-AE48-36D68DBD3D15}" type="presOf" srcId="{92A8CFC4-50E3-4DAD-AC7A-0CEEA7AE5961}" destId="{6606449F-14AB-42ED-9259-EBED513D81E8}" srcOrd="0" destOrd="0" presId="urn:microsoft.com/office/officeart/2005/8/layout/venn1"/>
    <dgm:cxn modelId="{BDF3DD0F-41B2-4EE7-B531-58915E4B9D15}" type="presOf" srcId="{B2B5716A-432B-4DB6-8C53-10887FEE9248}" destId="{DDA06972-6B18-41CA-A51E-B42DAA730005}" srcOrd="1" destOrd="0" presId="urn:microsoft.com/office/officeart/2005/8/layout/venn1"/>
    <dgm:cxn modelId="{96174245-D25E-4AC6-BB38-4626465B78DC}" type="presOf" srcId="{AAD44A9D-F48E-409B-BD0A-0F194DE40918}" destId="{96512CEA-6E8D-4708-B1EB-EF0E832CC359}" srcOrd="1" destOrd="0" presId="urn:microsoft.com/office/officeart/2005/8/layout/venn1"/>
    <dgm:cxn modelId="{CDF9AAE1-66CD-40CC-A20C-20B88C4A0902}" type="presOf" srcId="{F2B2A381-A6E9-461F-BE30-25F1F4DD7C58}" destId="{1242848B-3B55-426D-BFD1-9887B3DFE23D}" srcOrd="0" destOrd="0" presId="urn:microsoft.com/office/officeart/2005/8/layout/venn1"/>
    <dgm:cxn modelId="{D3C5795B-EB9E-4ECB-866E-0080B2C5C991}" srcId="{F2B2A381-A6E9-461F-BE30-25F1F4DD7C58}" destId="{92A8CFC4-50E3-4DAD-AC7A-0CEEA7AE5961}" srcOrd="0" destOrd="0" parTransId="{23CE6D6E-6E7F-48C3-8A95-89BF6B7E99F0}" sibTransId="{CE85C696-7D52-4308-8A51-F5DB3A7BEB5C}"/>
    <dgm:cxn modelId="{733F6015-DB84-4C2F-838C-1C258B101726}" type="presOf" srcId="{AAD44A9D-F48E-409B-BD0A-0F194DE40918}" destId="{CFB953B8-9AFB-48FF-85A6-FB3BD0F09AE4}" srcOrd="0" destOrd="0" presId="urn:microsoft.com/office/officeart/2005/8/layout/venn1"/>
    <dgm:cxn modelId="{261D894C-38EB-44DA-80CF-E53646AECBC7}" type="presParOf" srcId="{1242848B-3B55-426D-BFD1-9887B3DFE23D}" destId="{6606449F-14AB-42ED-9259-EBED513D81E8}" srcOrd="0" destOrd="0" presId="urn:microsoft.com/office/officeart/2005/8/layout/venn1"/>
    <dgm:cxn modelId="{CECB330E-73C2-43C8-8050-F4072468A96A}" type="presParOf" srcId="{1242848B-3B55-426D-BFD1-9887B3DFE23D}" destId="{8E11B87F-0FB5-49DC-8556-3805A3121B46}" srcOrd="1" destOrd="0" presId="urn:microsoft.com/office/officeart/2005/8/layout/venn1"/>
    <dgm:cxn modelId="{FDA43003-B92F-463B-9811-1C4A6DF46454}" type="presParOf" srcId="{1242848B-3B55-426D-BFD1-9887B3DFE23D}" destId="{CFB953B8-9AFB-48FF-85A6-FB3BD0F09AE4}" srcOrd="2" destOrd="0" presId="urn:microsoft.com/office/officeart/2005/8/layout/venn1"/>
    <dgm:cxn modelId="{E837F34B-FF1E-4B3A-90F7-3057A1731F90}" type="presParOf" srcId="{1242848B-3B55-426D-BFD1-9887B3DFE23D}" destId="{96512CEA-6E8D-4708-B1EB-EF0E832CC359}" srcOrd="3" destOrd="0" presId="urn:microsoft.com/office/officeart/2005/8/layout/venn1"/>
    <dgm:cxn modelId="{B84EAA0C-C02C-489E-A43F-CD919EFFF12F}" type="presParOf" srcId="{1242848B-3B55-426D-BFD1-9887B3DFE23D}" destId="{DEF32F07-C11D-4494-B1AE-0B5D90890DC0}" srcOrd="4" destOrd="0" presId="urn:microsoft.com/office/officeart/2005/8/layout/venn1"/>
    <dgm:cxn modelId="{317BF57A-BB6D-432F-BE07-CB37833007F4}" type="presParOf" srcId="{1242848B-3B55-426D-BFD1-9887B3DFE23D}" destId="{DDA06972-6B18-41CA-A51E-B42DAA73000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E64D5E5-F329-40E6-A23C-B7E7869054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8254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6EC6E7-2340-4A65-A275-32BF77167C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3059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BFCDC8D-F4AA-4E9A-A6A9-3F75BA1438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804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2CF1B-0E12-4BE0-ADAE-C2106C5DC5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678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A0BDD-1615-4919-9718-E7552E9BE3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5768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altLang="en-US" sz="18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FBC1EAB-2F29-4010-A23F-F04B6E59FF74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0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17B04-AA6F-4D86-89D9-9E579DD4602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7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6F4F0-9A2B-43E1-BBC9-9751D7FF1226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00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7B4C9-F858-498A-ABD4-52BC7B7DD5E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34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97251-A304-49E5-9F2B-0247C16E3C4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73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F1DF5-36EE-4364-9C47-3051936B366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8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B72A4-23D4-432E-ADA3-45896C26FB1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72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1F152-DC27-4202-8894-C519A3EA81C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79E49-1D06-4FDF-B0A1-EAB5AAE022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2387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D9A15-917D-4F79-828F-A9064880F6A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26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32953-15D4-4267-ADA1-C1A12A8EB4D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8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E2A38-FB50-4B6B-B74B-EAAF61C66CE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38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rgbClr val="FFFFFF">
                    <a:lumMod val="95000"/>
                  </a:srgbClr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34644C6-848D-4AEE-BEFB-A41118CB18F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87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i="1" dirty="0">
                <a:solidFill>
                  <a:srgbClr val="FFFFFF"/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7142A5F5-1B6E-4ECC-B693-90035DF75C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165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0DD6860C-D659-4BE2-8A82-F685AE45174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656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6121013E-0078-4DAB-9483-96DE16574A4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698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5D9265BD-8A03-4371-8C03-56F11D10EE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469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5993894D-8911-4935-98C4-6FE958D4F1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94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9D7BFE3F-7B64-4655-9F96-560C6D9E58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0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5C0D0-513E-4350-9673-B1B3BD354F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8672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ADCEF625-8684-4947-8323-6FBAEC91E7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258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C7E3D236-ABB2-4CCC-B4FB-AAF50A8EF0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721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9600E5DF-B91B-4FB9-86A2-E31E2FE32F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347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969F4488-39EE-4E2B-BC93-7AE4986817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246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altLang="en-US" sz="18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06CE8E6-9BAF-4412-8E15-58E5A4E83E71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96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1EDE9-587A-4A2E-B57D-E14C45512D7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025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925EA-7D68-44FE-B849-8F75DDB5CD3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081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65DD9-C1C2-46DE-9A9A-F4A702CF708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581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377A4-D338-4653-83F1-6BAD4C0BBDA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18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EF98F-5A1B-4D41-BD05-7B82D30C1B8E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4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64A98-480E-4F17-B86D-133505D672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64188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27157-86A4-4F57-B33B-079BA34D265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788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32CEE-268D-4710-8122-4D255E9ED10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54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010E1-F005-43A1-942A-E88C9896F6C8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982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5B9C6-EC59-4D98-B205-DD093FDF16BE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271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99491-015B-479B-BF86-CA60DBD6BCF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75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BFCDC8D-F4AA-4E9A-A6A9-3F75BA1438A3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287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79E49-1D06-4FDF-B0A1-EAB5AAE022B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355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5C0D0-513E-4350-9673-B1B3BD354F9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373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64A98-480E-4F17-B86D-133505D6723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13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2353D-8724-4572-B27B-74FACA989FE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0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2353D-8724-4572-B27B-74FACA989F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67657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812ED-F053-44AA-AD7C-5226123CF25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391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2D225-563C-42D4-9059-2ACE0E7DB6E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95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8335C-B140-4A64-9317-E65115343C0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026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4D9CA-7C7D-4D70-ABE2-86443B30CCC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706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2CF1B-0E12-4BE0-ADAE-C2106C5DC55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12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A0BDD-1615-4919-9718-E7552E9BE3AB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4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812ED-F053-44AA-AD7C-5226123CF2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828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2D225-563C-42D4-9059-2ACE0E7DB6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432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8335C-B140-4A64-9317-E65115343C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733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4D9CA-7C7D-4D70-ABE2-86443B30CC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701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2D9D984-A560-4C9D-B8E9-49F5401DA2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marL="358775" indent="-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01928B6-5ED5-45B1-A502-5D26E7C4431F}" type="slidenum">
              <a:rPr lang="en-GB" altLang="en-US">
                <a:solidFill>
                  <a:srgbClr val="000000"/>
                </a:solidFill>
                <a:cs typeface="Arial" charset="0"/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956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133176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rgbClr val="133176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13317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80B2A4C-2D40-4DB2-8935-A12B5C2810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5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58775" indent="-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A7694BA-9A66-4117-A90A-290FFBDC8A9B}" type="slidenum">
              <a:rPr lang="en-GB" altLang="en-US">
                <a:solidFill>
                  <a:srgbClr val="000000"/>
                </a:solidFill>
                <a:cs typeface="Arial" charset="0"/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8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2D9D984-A560-4C9D-B8E9-49F5401DA28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0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58775" indent="-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pp.eurostat.ec.europa.eu/portal/page/portal/pgp_ess/0_DOCS/estat/ESS_Vision_2020.pdf" TargetMode="External"/><Relationship Id="rId2" Type="http://schemas.openxmlformats.org/officeDocument/2006/relationships/hyperlink" Target="http://www.cros-portal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pp.eurostat.ec.europa.eu/portal/page/portal/research_methodology/research" TargetMode="External"/><Relationship Id="rId5" Type="http://schemas.openxmlformats.org/officeDocument/2006/relationships/hyperlink" Target="http://epp.eurostat.ec.europa.eu/portal/page/portal/research_methodology/statistical_confidentiality" TargetMode="External"/><Relationship Id="rId4" Type="http://schemas.openxmlformats.org/officeDocument/2006/relationships/hyperlink" Target="http://www1.unece.org/stat/platform/display/hlgbas/High-Level+Group+for+the+Modernisation+of+Statistical+Production+and+Services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11188" y="2060575"/>
            <a:ext cx="8424862" cy="1655763"/>
          </a:xfrm>
        </p:spPr>
        <p:txBody>
          <a:bodyPr/>
          <a:lstStyle/>
          <a:p>
            <a:pPr indent="0" algn="r"/>
            <a:r>
              <a:rPr lang="fr-BE" altLang="en-US" sz="4400" smtClean="0"/>
              <a:t>Methodology and Corporate Architecture</a:t>
            </a:r>
            <a:endParaRPr lang="en-GB" altLang="en-US" sz="4400" smtClean="0"/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21163"/>
            <a:ext cx="8942387" cy="1728787"/>
          </a:xfrm>
        </p:spPr>
        <p:txBody>
          <a:bodyPr/>
          <a:lstStyle/>
          <a:p>
            <a:r>
              <a:rPr lang="fr-FR" altLang="en-US" sz="2300" smtClean="0"/>
              <a:t>The European Statistical Training Programme (ESTP)</a:t>
            </a:r>
            <a:br>
              <a:rPr lang="fr-FR" altLang="en-US" sz="2300" smtClean="0"/>
            </a:br>
            <a:r>
              <a:rPr lang="fr-FR" altLang="en-US" sz="2300" b="0" smtClean="0"/>
              <a:t>European Statistical week, a study visit to Eurostat</a:t>
            </a:r>
          </a:p>
          <a:p>
            <a:endParaRPr lang="fr-FR" altLang="en-US" sz="2300" b="0" smtClean="0"/>
          </a:p>
          <a:p>
            <a:r>
              <a:rPr lang="fr-FR" altLang="en-US" sz="2300" b="0" smtClean="0">
                <a:solidFill>
                  <a:srgbClr val="FFD624"/>
                </a:solidFill>
              </a:rPr>
              <a:t>Roberto Barcellan – Unit B1</a:t>
            </a:r>
            <a:endParaRPr lang="en-GB" altLang="en-US" sz="2300" smtClean="0">
              <a:solidFill>
                <a:srgbClr val="FFD62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24744"/>
            <a:ext cx="8229600" cy="936625"/>
          </a:xfrm>
        </p:spPr>
        <p:txBody>
          <a:bodyPr/>
          <a:lstStyle/>
          <a:p>
            <a:pPr marL="3175" indent="0" algn="ctr"/>
            <a:r>
              <a:rPr lang="en-US" altLang="en-US" dirty="0" smtClean="0"/>
              <a:t>Confidentiality and </a:t>
            </a:r>
            <a:r>
              <a:rPr lang="en-US" altLang="en-US" dirty="0" err="1" smtClean="0"/>
              <a:t>microdata</a:t>
            </a:r>
            <a:r>
              <a:rPr lang="en-US" altLang="en-US" dirty="0" smtClean="0"/>
              <a:t> access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80928"/>
            <a:ext cx="3495134" cy="3022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49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04" y="1124744"/>
            <a:ext cx="8229600" cy="936625"/>
          </a:xfrm>
        </p:spPr>
        <p:txBody>
          <a:bodyPr/>
          <a:lstStyle/>
          <a:p>
            <a:pPr marL="0" indent="0"/>
            <a:r>
              <a:rPr lang="en-GB" dirty="0" smtClean="0"/>
              <a:t>Challenges in a modern society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528946"/>
              </p:ext>
            </p:extLst>
          </p:nvPr>
        </p:nvGraphicFramePr>
        <p:xfrm>
          <a:off x="457200" y="1916113"/>
          <a:ext cx="8229600" cy="4537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61339" y="6109993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cs typeface="Arial" charset="0"/>
              </a:rPr>
              <a:t>Role of Legislation</a:t>
            </a:r>
          </a:p>
        </p:txBody>
      </p:sp>
      <p:sp>
        <p:nvSpPr>
          <p:cNvPr id="6" name="CustomShape 4"/>
          <p:cNvSpPr>
            <a:spLocks noChangeArrowheads="1"/>
          </p:cNvSpPr>
          <p:nvPr/>
        </p:nvSpPr>
        <p:spPr bwMode="auto">
          <a:xfrm>
            <a:off x="1885479" y="2348880"/>
            <a:ext cx="26638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AU" altLang="en-US" sz="1800" dirty="0">
                <a:latin typeface="Verdana"/>
                <a:cs typeface="Arial" charset="0"/>
              </a:rPr>
              <a:t>Rapid changes in the environment</a:t>
            </a:r>
            <a:endParaRPr lang="en-US" altLang="en-US" sz="1800" dirty="0">
              <a:latin typeface="Verdana"/>
              <a:cs typeface="Arial" charset="0"/>
            </a:endParaRPr>
          </a:p>
        </p:txBody>
      </p:sp>
      <p:sp>
        <p:nvSpPr>
          <p:cNvPr id="7" name="CustomShape 4"/>
          <p:cNvSpPr>
            <a:spLocks noChangeArrowheads="1"/>
          </p:cNvSpPr>
          <p:nvPr/>
        </p:nvSpPr>
        <p:spPr bwMode="auto">
          <a:xfrm>
            <a:off x="6012160" y="4621287"/>
            <a:ext cx="26638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1800" dirty="0">
                <a:latin typeface="Verdana"/>
                <a:cs typeface="Arial" charset="0"/>
              </a:rPr>
              <a:t>Increasing cost &amp; difficulty of acquiring data</a:t>
            </a:r>
          </a:p>
        </p:txBody>
      </p:sp>
      <p:sp>
        <p:nvSpPr>
          <p:cNvPr id="8" name="CustomShape 7"/>
          <p:cNvSpPr>
            <a:spLocks noChangeArrowheads="1"/>
          </p:cNvSpPr>
          <p:nvPr/>
        </p:nvSpPr>
        <p:spPr bwMode="auto">
          <a:xfrm>
            <a:off x="323527" y="3573016"/>
            <a:ext cx="1871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AU" altLang="en-US" sz="1800" dirty="0">
                <a:solidFill>
                  <a:srgbClr val="7030A0"/>
                </a:solidFill>
                <a:latin typeface="Verdana"/>
                <a:cs typeface="Arial" charset="0"/>
              </a:rPr>
              <a:t>Riding the big data wave</a:t>
            </a:r>
            <a:endParaRPr lang="en-US" altLang="en-US" sz="1800" dirty="0">
              <a:solidFill>
                <a:srgbClr val="000000"/>
              </a:solidFill>
              <a:latin typeface="Verdana"/>
              <a:cs typeface="Arial" charset="0"/>
            </a:endParaRPr>
          </a:p>
        </p:txBody>
      </p:sp>
      <p:sp>
        <p:nvSpPr>
          <p:cNvPr id="9" name="CustomShape 4"/>
          <p:cNvSpPr>
            <a:spLocks noChangeArrowheads="1"/>
          </p:cNvSpPr>
          <p:nvPr/>
        </p:nvSpPr>
        <p:spPr bwMode="auto">
          <a:xfrm>
            <a:off x="5148064" y="5738170"/>
            <a:ext cx="3600400" cy="715165"/>
          </a:xfrm>
          <a:prstGeom prst="rect">
            <a:avLst/>
          </a:prstGeom>
          <a:noFill/>
          <a:ln>
            <a:solidFill>
              <a:srgbClr val="002060"/>
            </a:solidFill>
          </a:ln>
          <a:extLst/>
        </p:spPr>
        <p:txBody>
          <a:bodyPr/>
          <a:lstStyle/>
          <a:p>
            <a:pPr algn="ctr"/>
            <a:r>
              <a:rPr lang="en-GB" altLang="en-US" sz="1800" b="1" dirty="0">
                <a:latin typeface="Verdana"/>
                <a:cs typeface="Arial" charset="0"/>
              </a:rPr>
              <a:t>Increasing use of internet and mobile technologies</a:t>
            </a:r>
          </a:p>
        </p:txBody>
      </p:sp>
    </p:spTree>
    <p:extLst>
      <p:ext uri="{BB962C8B-B14F-4D97-AF65-F5344CB8AC3E}">
        <p14:creationId xmlns:p14="http://schemas.microsoft.com/office/powerpoint/2010/main" val="158127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936625"/>
          </a:xfrm>
        </p:spPr>
        <p:txBody>
          <a:bodyPr/>
          <a:lstStyle/>
          <a:p>
            <a:r>
              <a:rPr lang="en-GB" dirty="0" smtClean="0"/>
              <a:t>Data – clusters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21133859"/>
              </p:ext>
            </p:extLst>
          </p:nvPr>
        </p:nvGraphicFramePr>
        <p:xfrm>
          <a:off x="467544" y="1397000"/>
          <a:ext cx="820891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3688" y="551723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cs typeface="Arial" charset="0"/>
              </a:rPr>
              <a:t>Single identifiers?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602128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cs typeface="Arial" charset="0"/>
              </a:rPr>
              <a:t>Same treatment in data protection?</a:t>
            </a:r>
          </a:p>
        </p:txBody>
      </p:sp>
    </p:spTree>
    <p:extLst>
      <p:ext uri="{BB962C8B-B14F-4D97-AF65-F5344CB8AC3E}">
        <p14:creationId xmlns:p14="http://schemas.microsoft.com/office/powerpoint/2010/main" val="343166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936625"/>
          </a:xfrm>
        </p:spPr>
        <p:txBody>
          <a:bodyPr/>
          <a:lstStyle/>
          <a:p>
            <a:r>
              <a:rPr lang="en-GB" dirty="0" smtClean="0"/>
              <a:t>Statistics and confidentiality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453898"/>
              </p:ext>
            </p:extLst>
          </p:nvPr>
        </p:nvGraphicFramePr>
        <p:xfrm>
          <a:off x="457200" y="2492375"/>
          <a:ext cx="4258816" cy="3529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 bwMode="auto">
          <a:xfrm>
            <a:off x="5940152" y="2564904"/>
            <a:ext cx="1368152" cy="3456384"/>
          </a:xfrm>
          <a:prstGeom prst="downArrow">
            <a:avLst/>
          </a:prstGeom>
          <a:gradFill>
            <a:gsLst>
              <a:gs pos="0">
                <a:srgbClr val="00B050"/>
              </a:gs>
              <a:gs pos="50000">
                <a:srgbClr val="FFC000"/>
              </a:gs>
              <a:gs pos="100000">
                <a:srgbClr val="FF0000"/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3450580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cs typeface="Arial" charset="0"/>
              </a:rPr>
              <a:t>Confidentiality issues</a:t>
            </a:r>
          </a:p>
        </p:txBody>
      </p:sp>
    </p:spTree>
    <p:extLst>
      <p:ext uri="{BB962C8B-B14F-4D97-AF65-F5344CB8AC3E}">
        <p14:creationId xmlns:p14="http://schemas.microsoft.com/office/powerpoint/2010/main" val="1269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78099"/>
            <a:ext cx="8229600" cy="936625"/>
          </a:xfrm>
        </p:spPr>
        <p:txBody>
          <a:bodyPr/>
          <a:lstStyle/>
          <a:p>
            <a:r>
              <a:rPr lang="en-GB" dirty="0" smtClean="0"/>
              <a:t>Find the right compromise</a:t>
            </a:r>
            <a:endParaRPr lang="en-GB" dirty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032366"/>
            <a:ext cx="26289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82" y="2828929"/>
            <a:ext cx="2135924" cy="19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-Right Arrow 3"/>
          <p:cNvSpPr/>
          <p:nvPr/>
        </p:nvSpPr>
        <p:spPr bwMode="auto">
          <a:xfrm>
            <a:off x="3203848" y="3458714"/>
            <a:ext cx="2376264" cy="776077"/>
          </a:xfrm>
          <a:prstGeom prst="leftRightArrow">
            <a:avLst/>
          </a:prstGeom>
          <a:solidFill>
            <a:srgbClr val="3E6FD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GB" sz="2000" b="1" dirty="0">
                <a:solidFill>
                  <a:srgbClr val="FFFFFF"/>
                </a:solidFill>
                <a:cs typeface="Arial" charset="0"/>
              </a:rPr>
              <a:t>vs.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3848" y="2365429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cs typeface="Arial" charset="0"/>
              </a:rPr>
              <a:t>Full data protection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6248" y="4265251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cs typeface="Arial" charset="0"/>
              </a:rPr>
              <a:t>Full data acquisition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948" y="5697151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cs typeface="Arial" charset="0"/>
              </a:rPr>
              <a:t>The free access to Information with at the same time protection of personal data of individuals will become the central task of the information society of the 21</a:t>
            </a:r>
            <a:r>
              <a:rPr lang="en-GB" sz="1800" b="1" baseline="30000" dirty="0">
                <a:cs typeface="Arial" charset="0"/>
              </a:rPr>
              <a:t>st</a:t>
            </a:r>
            <a:r>
              <a:rPr lang="en-GB" sz="1800" b="1" dirty="0">
                <a:cs typeface="Arial" charset="0"/>
              </a:rPr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268274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Existing legal framework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5698976" cy="936625"/>
          </a:xfrm>
        </p:spPr>
        <p:txBody>
          <a:bodyPr/>
          <a:lstStyle/>
          <a:p>
            <a:pPr marL="0" indent="0">
              <a:buClr>
                <a:srgbClr val="002060"/>
              </a:buClr>
              <a:buNone/>
            </a:pPr>
            <a:r>
              <a:rPr lang="en-GB" dirty="0" smtClean="0"/>
              <a:t>Regulation </a:t>
            </a:r>
            <a:r>
              <a:rPr lang="en-GB" dirty="0"/>
              <a:t>(EC) No 223/2009 </a:t>
            </a:r>
            <a:r>
              <a:rPr lang="en-GB" dirty="0" smtClean="0"/>
              <a:t>on </a:t>
            </a:r>
            <a:r>
              <a:rPr lang="en-GB" b="1" dirty="0">
                <a:solidFill>
                  <a:srgbClr val="FF0000"/>
                </a:solidFill>
              </a:rPr>
              <a:t>European </a:t>
            </a:r>
            <a:r>
              <a:rPr lang="en-GB" b="1" dirty="0" smtClean="0">
                <a:solidFill>
                  <a:srgbClr val="FF0000"/>
                </a:solidFill>
              </a:rPr>
              <a:t>statistics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89" y="1844824"/>
            <a:ext cx="2478211" cy="144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861048"/>
            <a:ext cx="8695592" cy="239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2060"/>
              </a:buClr>
            </a:pPr>
            <a:r>
              <a:rPr lang="en-GB" sz="2200" i="1" kern="0" dirty="0">
                <a:latin typeface="Verdana"/>
                <a:cs typeface="Arial" charset="0"/>
              </a:rPr>
              <a:t>Ensures: 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2200" i="1" kern="0" dirty="0">
                <a:latin typeface="Verdana"/>
                <a:cs typeface="Arial" charset="0"/>
              </a:rPr>
              <a:t>the protection of individuals as regards the processing of personal data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2000" i="1" kern="0" dirty="0">
                <a:latin typeface="Verdana"/>
                <a:cs typeface="Arial" charset="0"/>
              </a:rPr>
              <a:t>Directive 95/46/EC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2000" i="1" kern="0" dirty="0">
                <a:latin typeface="Verdana"/>
                <a:cs typeface="Arial" charset="0"/>
              </a:rPr>
              <a:t>Regulation (EC) No 45/2001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2200" i="1" kern="0" dirty="0">
                <a:latin typeface="Verdana"/>
                <a:cs typeface="Arial" charset="0"/>
              </a:rPr>
              <a:t>the protection of statistical confidential information </a:t>
            </a:r>
          </a:p>
        </p:txBody>
      </p:sp>
    </p:spTree>
    <p:extLst>
      <p:ext uri="{BB962C8B-B14F-4D97-AF65-F5344CB8AC3E}">
        <p14:creationId xmlns:p14="http://schemas.microsoft.com/office/powerpoint/2010/main" val="18368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750" y="1169988"/>
            <a:ext cx="8929688" cy="5264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400" b="0" dirty="0" smtClean="0">
                <a:solidFill>
                  <a:srgbClr val="FF0000"/>
                </a:solidFill>
              </a:rPr>
              <a:t>Security</a:t>
            </a:r>
            <a:r>
              <a:rPr lang="en-GB" sz="2400" b="0" dirty="0" smtClean="0">
                <a:solidFill>
                  <a:srgbClr val="0F5494"/>
                </a:solidFill>
              </a:rPr>
              <a:t> -</a:t>
            </a:r>
          </a:p>
          <a:p>
            <a:pPr eaLnBrk="1" hangingPunct="1"/>
            <a:r>
              <a:rPr lang="en-GB" sz="1600" b="0" dirty="0" smtClean="0">
                <a:solidFill>
                  <a:srgbClr val="0F5494"/>
                </a:solidFill>
              </a:rPr>
              <a:t>COM (2006) 3602</a:t>
            </a:r>
          </a:p>
          <a:p>
            <a:pPr eaLnBrk="1" hangingPunct="1"/>
            <a:r>
              <a:rPr lang="en-GB" sz="1600" b="0" dirty="0" smtClean="0">
                <a:solidFill>
                  <a:srgbClr val="0F5494"/>
                </a:solidFill>
              </a:rPr>
              <a:t>on security of information </a:t>
            </a:r>
          </a:p>
          <a:p>
            <a:pPr eaLnBrk="1" hangingPunct="1"/>
            <a:r>
              <a:rPr lang="en-GB" sz="1600" b="0" dirty="0" smtClean="0">
                <a:solidFill>
                  <a:srgbClr val="0F5494"/>
                </a:solidFill>
              </a:rPr>
              <a:t>Systems used by EC</a:t>
            </a:r>
            <a:endParaRPr lang="en-GB" sz="2400" b="0" dirty="0" smtClean="0">
              <a:solidFill>
                <a:srgbClr val="0F5494"/>
              </a:solidFill>
            </a:endParaRPr>
          </a:p>
          <a:p>
            <a:pPr eaLnBrk="1" hangingPunct="1"/>
            <a:endParaRPr lang="en-GB" sz="2400" b="0" dirty="0" smtClean="0">
              <a:solidFill>
                <a:srgbClr val="0F5494"/>
              </a:solidFill>
            </a:endParaRPr>
          </a:p>
          <a:p>
            <a:pPr eaLnBrk="1" hangingPunct="1"/>
            <a:endParaRPr lang="en-GB" sz="2400" b="0" dirty="0" smtClean="0">
              <a:solidFill>
                <a:srgbClr val="0F5494"/>
              </a:solidFill>
            </a:endParaRPr>
          </a:p>
          <a:p>
            <a:pPr eaLnBrk="1" hangingPunct="1"/>
            <a:endParaRPr lang="en-GB" sz="2400" b="0" dirty="0" smtClean="0">
              <a:solidFill>
                <a:srgbClr val="0F5494"/>
              </a:solidFill>
            </a:endParaRPr>
          </a:p>
          <a:p>
            <a:pPr eaLnBrk="1" hangingPunct="1"/>
            <a:endParaRPr lang="en-GB" sz="2400" b="0" dirty="0" smtClean="0">
              <a:solidFill>
                <a:srgbClr val="0F5494"/>
              </a:solidFill>
            </a:endParaRPr>
          </a:p>
          <a:p>
            <a:pPr eaLnBrk="1" hangingPunct="1"/>
            <a:endParaRPr lang="en-GB" sz="2400" b="0" dirty="0" smtClean="0">
              <a:solidFill>
                <a:srgbClr val="0F5494"/>
              </a:solidFill>
            </a:endParaRPr>
          </a:p>
          <a:p>
            <a:pPr eaLnBrk="1" hangingPunct="1"/>
            <a:endParaRPr lang="en-GB" sz="2400" b="0" dirty="0" smtClean="0">
              <a:solidFill>
                <a:srgbClr val="0F5494"/>
              </a:solidFill>
            </a:endParaRPr>
          </a:p>
          <a:p>
            <a:pPr eaLnBrk="1" hangingPunct="1"/>
            <a:endParaRPr lang="en-GB" sz="2400" b="0" dirty="0" smtClean="0">
              <a:solidFill>
                <a:srgbClr val="0F5494"/>
              </a:solidFill>
            </a:endParaRPr>
          </a:p>
          <a:p>
            <a:pPr eaLnBrk="1" hangingPunct="1"/>
            <a:endParaRPr lang="en-GB" sz="2400" b="0" dirty="0" smtClean="0">
              <a:solidFill>
                <a:srgbClr val="0F5494"/>
              </a:solidFill>
            </a:endParaRPr>
          </a:p>
          <a:p>
            <a:pPr eaLnBrk="1" hangingPunct="1"/>
            <a:endParaRPr lang="en-GB" sz="2400" b="0" dirty="0" smtClean="0">
              <a:solidFill>
                <a:srgbClr val="0F5494"/>
              </a:solidFill>
            </a:endParaRPr>
          </a:p>
          <a:p>
            <a:pPr eaLnBrk="1" hangingPunct="1"/>
            <a:endParaRPr lang="en-GB" sz="2400" b="0" dirty="0" smtClean="0">
              <a:solidFill>
                <a:srgbClr val="0F5494"/>
              </a:solidFill>
            </a:endParaRPr>
          </a:p>
          <a:p>
            <a:pPr eaLnBrk="1" hangingPunct="1"/>
            <a:endParaRPr lang="en-GB" sz="2400" b="0" dirty="0" smtClean="0">
              <a:solidFill>
                <a:srgbClr val="0F5494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5763" y="2501900"/>
            <a:ext cx="8280400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GB" sz="2400" b="0" dirty="0" smtClean="0">
              <a:solidFill>
                <a:srgbClr val="0F5494"/>
              </a:solidFill>
            </a:endParaRPr>
          </a:p>
          <a:p>
            <a:pPr eaLnBrk="1" hangingPunct="1"/>
            <a:endParaRPr lang="en-GB" sz="2400" b="0" dirty="0" smtClean="0">
              <a:solidFill>
                <a:srgbClr val="0F5494"/>
              </a:solidFill>
            </a:endParaRPr>
          </a:p>
          <a:p>
            <a:pPr eaLnBrk="1" hangingPunct="1"/>
            <a:endParaRPr lang="en-GB" sz="2400" b="0" dirty="0" smtClean="0">
              <a:solidFill>
                <a:srgbClr val="0F5494"/>
              </a:solidFill>
            </a:endParaRPr>
          </a:p>
          <a:p>
            <a:pPr eaLnBrk="1" hangingPunct="1"/>
            <a:r>
              <a:rPr lang="en-GB" sz="2400" b="0" dirty="0" smtClean="0">
                <a:solidFill>
                  <a:srgbClr val="FF0000"/>
                </a:solidFill>
              </a:rPr>
              <a:t>Statistical data </a:t>
            </a:r>
          </a:p>
          <a:p>
            <a:pPr eaLnBrk="1" hangingPunct="1"/>
            <a:r>
              <a:rPr lang="en-GB" sz="2400" b="0" dirty="0" smtClean="0">
                <a:solidFill>
                  <a:srgbClr val="FF0000"/>
                </a:solidFill>
              </a:rPr>
              <a:t>protection </a:t>
            </a:r>
            <a:r>
              <a:rPr lang="en-GB" sz="2400" b="0" dirty="0" smtClean="0">
                <a:solidFill>
                  <a:srgbClr val="0F5494"/>
                </a:solidFill>
              </a:rPr>
              <a:t>-</a:t>
            </a:r>
          </a:p>
          <a:p>
            <a:pPr eaLnBrk="1" hangingPunct="1"/>
            <a:r>
              <a:rPr lang="en-GB" sz="2400" b="0" dirty="0" smtClean="0">
                <a:solidFill>
                  <a:srgbClr val="0F5494"/>
                </a:solidFill>
              </a:rPr>
              <a:t>Regulation (223/2009)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3575" y="1484313"/>
            <a:ext cx="5184775" cy="267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 b="0" dirty="0" smtClean="0">
                <a:solidFill>
                  <a:srgbClr val="FF0000"/>
                </a:solidFill>
              </a:rPr>
              <a:t>Personal data protection</a:t>
            </a:r>
          </a:p>
          <a:p>
            <a:pPr algn="ctr" eaLnBrk="1" hangingPunct="1"/>
            <a:r>
              <a:rPr lang="en-GB" sz="2400" b="0" dirty="0" smtClean="0">
                <a:solidFill>
                  <a:srgbClr val="0F5494"/>
                </a:solidFill>
              </a:rPr>
              <a:t>Regulation 45/2001</a:t>
            </a:r>
          </a:p>
          <a:p>
            <a:pPr algn="ctr" eaLnBrk="1" hangingPunct="1"/>
            <a:endParaRPr lang="en-GB" sz="2400" b="0" dirty="0" smtClean="0">
              <a:solidFill>
                <a:srgbClr val="0F5494"/>
              </a:solidFill>
            </a:endParaRPr>
          </a:p>
          <a:p>
            <a:pPr algn="ctr" eaLnBrk="1" hangingPunct="1"/>
            <a:endParaRPr lang="en-GB" sz="2400" b="0" dirty="0" smtClean="0">
              <a:solidFill>
                <a:srgbClr val="0F5494"/>
              </a:solidFill>
            </a:endParaRPr>
          </a:p>
          <a:p>
            <a:pPr algn="ctr" eaLnBrk="1" hangingPunct="1"/>
            <a:endParaRPr lang="en-GB" sz="2400" b="0" dirty="0" smtClean="0">
              <a:solidFill>
                <a:srgbClr val="0F5494"/>
              </a:solidFill>
            </a:endParaRPr>
          </a:p>
          <a:p>
            <a:pPr algn="ctr" eaLnBrk="1" hangingPunct="1"/>
            <a:endParaRPr lang="en-GB" sz="2400" b="0" dirty="0" smtClean="0">
              <a:solidFill>
                <a:srgbClr val="0F5494"/>
              </a:solidFill>
            </a:endParaRPr>
          </a:p>
          <a:p>
            <a:pPr algn="ctr" eaLnBrk="1" hangingPunct="1"/>
            <a:r>
              <a:rPr lang="en-GB" sz="2400" b="0" dirty="0" smtClean="0">
                <a:solidFill>
                  <a:srgbClr val="0F5494"/>
                </a:solidFill>
              </a:rPr>
              <a:t>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075113" y="2592388"/>
            <a:ext cx="352742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 b="0" smtClean="0">
                <a:solidFill>
                  <a:srgbClr val="0F5494"/>
                </a:solidFill>
              </a:rPr>
              <a:t>Data on natural persons – and households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67175" y="4292600"/>
            <a:ext cx="345757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400" b="0" smtClean="0">
                <a:solidFill>
                  <a:srgbClr val="0F5494"/>
                </a:solidFill>
              </a:rPr>
              <a:t>Data on businesses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14738" y="5084763"/>
            <a:ext cx="474662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400" b="0" dirty="0" smtClean="0">
                <a:solidFill>
                  <a:srgbClr val="FF0000"/>
                </a:solidFill>
              </a:rPr>
              <a:t>Sensitive data </a:t>
            </a:r>
            <a:r>
              <a:rPr lang="en-GB" sz="2400" b="0" dirty="0" smtClean="0">
                <a:solidFill>
                  <a:srgbClr val="0F5494"/>
                </a:solidFill>
              </a:rPr>
              <a:t>– e.g. data under embargo, "politically" confidential </a:t>
            </a:r>
            <a:r>
              <a:rPr lang="en-GB" sz="2400" dirty="0" smtClean="0">
                <a:solidFill>
                  <a:srgbClr val="0F5494"/>
                </a:solidFill>
              </a:rPr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80265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268413"/>
            <a:ext cx="8229600" cy="936625"/>
          </a:xfrm>
        </p:spPr>
        <p:txBody>
          <a:bodyPr/>
          <a:lstStyle/>
          <a:p>
            <a:pPr marL="0" indent="0"/>
            <a:r>
              <a:rPr lang="en-GB" altLang="en-US" dirty="0" smtClean="0"/>
              <a:t>New Challenges for official European Statistics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907704" y="2708920"/>
            <a:ext cx="6779096" cy="3888730"/>
          </a:xfrm>
        </p:spPr>
        <p:txBody>
          <a:bodyPr/>
          <a:lstStyle/>
          <a:p>
            <a:pPr>
              <a:buClrTx/>
            </a:pPr>
            <a:endParaRPr lang="en-GB" altLang="en-US" sz="1000" i="0" dirty="0" smtClean="0"/>
          </a:p>
          <a:p>
            <a:pPr lvl="1">
              <a:buClrTx/>
            </a:pPr>
            <a:r>
              <a:rPr lang="en-GB" altLang="en-US" sz="2400" b="0" dirty="0" smtClean="0"/>
              <a:t>Legal framework on the protection of personal data </a:t>
            </a:r>
          </a:p>
          <a:p>
            <a:pPr lvl="1">
              <a:buClrTx/>
            </a:pPr>
            <a:endParaRPr lang="en-GB" altLang="en-US" sz="1050" dirty="0" smtClean="0"/>
          </a:p>
          <a:p>
            <a:pPr lvl="1">
              <a:buClrTx/>
            </a:pPr>
            <a:r>
              <a:rPr lang="en-GB" altLang="en-US" sz="2400" b="0" dirty="0" smtClean="0"/>
              <a:t>Legal framework on the protection of confidential statistical data </a:t>
            </a:r>
          </a:p>
          <a:p>
            <a:pPr lvl="1">
              <a:buClrTx/>
            </a:pPr>
            <a:endParaRPr lang="en-GB" altLang="en-US" sz="1050" b="0" dirty="0" smtClean="0"/>
          </a:p>
          <a:p>
            <a:pPr lvl="1">
              <a:buClrTx/>
            </a:pPr>
            <a:r>
              <a:rPr lang="en-GB" altLang="en-US" sz="2400" b="0" dirty="0" smtClean="0"/>
              <a:t>Lift legal access restrictions to the freely available Internet Data sources </a:t>
            </a:r>
            <a:endParaRPr lang="en-GB" altLang="en-US" sz="2400" dirty="0" smtClean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16478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4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748712" cy="936625"/>
          </a:xfrm>
        </p:spPr>
        <p:txBody>
          <a:bodyPr/>
          <a:lstStyle/>
          <a:p>
            <a:pPr marL="0" indent="0" eaLnBrk="1" hangingPunct="1"/>
            <a:r>
              <a:rPr lang="en-GB" altLang="en-US" dirty="0" smtClean="0"/>
              <a:t>Access to confidential data in Eurostat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3"/>
            <a:ext cx="8229600" cy="3744516"/>
          </a:xfrm>
        </p:spPr>
        <p:txBody>
          <a:bodyPr/>
          <a:lstStyle/>
          <a:p>
            <a:pPr marL="0" indent="0" eaLnBrk="1" hangingPunct="1">
              <a:buClrTx/>
              <a:buFontTx/>
              <a:buNone/>
              <a:defRPr/>
            </a:pPr>
            <a:r>
              <a:rPr lang="en-GB" u="sng" dirty="0" smtClean="0"/>
              <a:t>For </a:t>
            </a:r>
            <a:r>
              <a:rPr lang="en-GB" u="sng" dirty="0" smtClean="0">
                <a:solidFill>
                  <a:srgbClr val="FF0000"/>
                </a:solidFill>
              </a:rPr>
              <a:t>statistical</a:t>
            </a:r>
            <a:r>
              <a:rPr lang="en-GB" u="sng" dirty="0" smtClean="0"/>
              <a:t> purposes: </a:t>
            </a:r>
          </a:p>
          <a:p>
            <a:pPr eaLnBrk="1" hangingPunct="1">
              <a:buClrTx/>
              <a:defRPr/>
            </a:pPr>
            <a:r>
              <a:rPr lang="en-GB" dirty="0" smtClean="0"/>
              <a:t>Eurostat staff</a:t>
            </a:r>
          </a:p>
          <a:p>
            <a:pPr eaLnBrk="1" hangingPunct="1">
              <a:buClrTx/>
              <a:defRPr/>
            </a:pPr>
            <a:r>
              <a:rPr lang="en-GB" dirty="0" smtClean="0"/>
              <a:t>Contractors (only in secure rooms in Eurostat)</a:t>
            </a:r>
          </a:p>
          <a:p>
            <a:pPr eaLnBrk="1" hangingPunct="1">
              <a:buClrTx/>
              <a:defRPr/>
            </a:pPr>
            <a:endParaRPr lang="en-GB" sz="1200" dirty="0" smtClean="0"/>
          </a:p>
          <a:p>
            <a:pPr marL="0" indent="0" eaLnBrk="1" hangingPunct="1">
              <a:buClrTx/>
              <a:buFontTx/>
              <a:buNone/>
              <a:defRPr/>
            </a:pPr>
            <a:r>
              <a:rPr lang="en-GB" u="sng" dirty="0" smtClean="0"/>
              <a:t>For </a:t>
            </a:r>
            <a:r>
              <a:rPr lang="en-GB" u="sng" dirty="0" smtClean="0">
                <a:solidFill>
                  <a:srgbClr val="FF0000"/>
                </a:solidFill>
              </a:rPr>
              <a:t>scientific purposes </a:t>
            </a:r>
            <a:r>
              <a:rPr lang="en-GB" u="sng" dirty="0" smtClean="0"/>
              <a:t>(microdata access):</a:t>
            </a:r>
          </a:p>
          <a:p>
            <a:pPr eaLnBrk="1" hangingPunct="1">
              <a:buClrTx/>
              <a:defRPr/>
            </a:pPr>
            <a:r>
              <a:rPr lang="en-GB" dirty="0" smtClean="0"/>
              <a:t>Researchers affiliated with recognized research entities </a:t>
            </a:r>
          </a:p>
          <a:p>
            <a:pPr lvl="1" eaLnBrk="1" hangingPunct="1">
              <a:buClrTx/>
              <a:defRPr/>
            </a:pPr>
            <a:r>
              <a:rPr lang="en-GB" dirty="0" smtClean="0"/>
              <a:t>Access on site (Eurostat safe centre)</a:t>
            </a:r>
          </a:p>
          <a:p>
            <a:pPr lvl="1" eaLnBrk="1" hangingPunct="1">
              <a:buClrTx/>
              <a:defRPr/>
            </a:pPr>
            <a:r>
              <a:rPr lang="en-GB" dirty="0" smtClean="0"/>
              <a:t>Access off-site (data sent on CDs)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786" y="4941168"/>
            <a:ext cx="2113414" cy="174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3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24744"/>
            <a:ext cx="8229600" cy="936625"/>
          </a:xfrm>
        </p:spPr>
        <p:txBody>
          <a:bodyPr/>
          <a:lstStyle/>
          <a:p>
            <a:pPr marL="3175" indent="0" algn="ctr"/>
            <a:r>
              <a:rPr lang="en-US" altLang="en-US" dirty="0" err="1" smtClean="0"/>
              <a:t>Modernisation</a:t>
            </a:r>
            <a:r>
              <a:rPr lang="en-US" altLang="en-US" dirty="0" smtClean="0"/>
              <a:t> of the ESS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75348"/>
            <a:ext cx="3312368" cy="437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940152" y="1988840"/>
            <a:ext cx="648072" cy="4536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771800" y="6345324"/>
            <a:ext cx="3312368" cy="2520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7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24744"/>
            <a:ext cx="8229600" cy="936625"/>
          </a:xfrm>
        </p:spPr>
        <p:txBody>
          <a:bodyPr/>
          <a:lstStyle/>
          <a:p>
            <a:pPr marL="3175" indent="0"/>
            <a:r>
              <a:rPr lang="en-US" altLang="en-US" dirty="0" smtClean="0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76872"/>
            <a:ext cx="8229600" cy="3960540"/>
          </a:xfrm>
        </p:spPr>
        <p:txBody>
          <a:bodyPr/>
          <a:lstStyle/>
          <a:p>
            <a:pPr marL="0" indent="0">
              <a:buNone/>
            </a:pPr>
            <a:r>
              <a:rPr lang="en-US" altLang="en-US" i="0" dirty="0" smtClean="0"/>
              <a:t>Methodology and Corporate Architecture</a:t>
            </a:r>
          </a:p>
          <a:p>
            <a:pPr marL="0" indent="0">
              <a:buNone/>
            </a:pPr>
            <a:endParaRPr lang="en-US" altLang="en-US" dirty="0"/>
          </a:p>
          <a:p>
            <a:pPr>
              <a:buClr>
                <a:srgbClr val="002060"/>
              </a:buClr>
            </a:pPr>
            <a:r>
              <a:rPr lang="en-US" altLang="en-US" i="0" dirty="0" smtClean="0"/>
              <a:t>Methodology and Research</a:t>
            </a:r>
          </a:p>
          <a:p>
            <a:pPr>
              <a:buClr>
                <a:srgbClr val="002060"/>
              </a:buClr>
            </a:pPr>
            <a:r>
              <a:rPr lang="en-US" altLang="en-US" i="0" dirty="0" smtClean="0"/>
              <a:t>Confidentiality and </a:t>
            </a:r>
            <a:r>
              <a:rPr lang="en-US" altLang="en-US" i="0" dirty="0" err="1" smtClean="0"/>
              <a:t>microdata</a:t>
            </a:r>
            <a:r>
              <a:rPr lang="en-US" altLang="en-US" i="0" dirty="0" smtClean="0"/>
              <a:t> access</a:t>
            </a:r>
          </a:p>
          <a:p>
            <a:pPr>
              <a:buClr>
                <a:srgbClr val="002060"/>
              </a:buClr>
            </a:pPr>
            <a:r>
              <a:rPr lang="en-US" altLang="en-US" i="0" dirty="0" err="1"/>
              <a:t>Modernisation</a:t>
            </a:r>
            <a:r>
              <a:rPr lang="en-US" altLang="en-US" i="0" dirty="0"/>
              <a:t> of the European Statistical System</a:t>
            </a:r>
          </a:p>
          <a:p>
            <a:pPr>
              <a:buClr>
                <a:srgbClr val="002060"/>
              </a:buClr>
            </a:pPr>
            <a:r>
              <a:rPr lang="en-US" altLang="en-US" i="0" dirty="0"/>
              <a:t>Information models and standards</a:t>
            </a:r>
          </a:p>
          <a:p>
            <a:pPr>
              <a:buClr>
                <a:srgbClr val="002060"/>
              </a:buClr>
            </a:pPr>
            <a:r>
              <a:rPr lang="en-US" altLang="en-US" i="0" dirty="0" smtClean="0"/>
              <a:t>Enterprise Architecture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52736"/>
            <a:ext cx="2143125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936625"/>
          </a:xfrm>
        </p:spPr>
        <p:txBody>
          <a:bodyPr/>
          <a:lstStyle/>
          <a:p>
            <a:r>
              <a:rPr lang="fr-BE" dirty="0" err="1" smtClean="0"/>
              <a:t>Towards</a:t>
            </a:r>
            <a:r>
              <a:rPr lang="fr-BE" dirty="0" smtClean="0"/>
              <a:t> modernisation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112" y="2492375"/>
            <a:ext cx="3106688" cy="3529013"/>
          </a:xfrm>
        </p:spPr>
        <p:txBody>
          <a:bodyPr>
            <a:normAutofit fontScale="85000" lnSpcReduction="20000"/>
          </a:bodyPr>
          <a:lstStyle/>
          <a:p>
            <a:pPr marL="0" lvl="0" indent="0" eaLnBrk="0" hangingPunc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i="0" kern="1200" dirty="0" smtClean="0">
                <a:latin typeface="Verdana" pitchFamily="34" charset="0"/>
                <a:ea typeface="ＭＳ Ｐゴシック" pitchFamily="34" charset="-128"/>
              </a:rPr>
              <a:t>How</a:t>
            </a:r>
          </a:p>
          <a:p>
            <a:pPr lvl="0" eaLnBrk="0" hangingPunc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Arial" charset="0"/>
              <a:buChar char="•"/>
            </a:pPr>
            <a:r>
              <a:rPr lang="en-GB" i="0" kern="1200" dirty="0" smtClean="0">
                <a:latin typeface="Verdana" pitchFamily="34" charset="0"/>
                <a:ea typeface="ＭＳ Ｐゴシック" pitchFamily="34" charset="-128"/>
              </a:rPr>
              <a:t>Flagship projects</a:t>
            </a:r>
          </a:p>
          <a:p>
            <a:pPr lvl="0" eaLnBrk="0" hangingPunc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Arial" charset="0"/>
              <a:buChar char="•"/>
            </a:pPr>
            <a:r>
              <a:rPr lang="fr-BE" i="0" kern="1200" dirty="0" smtClean="0">
                <a:latin typeface="Verdana" pitchFamily="34" charset="0"/>
                <a:ea typeface="ＭＳ Ｐゴシック" pitchFamily="34" charset="-128"/>
              </a:rPr>
              <a:t>Top-down architecture for </a:t>
            </a:r>
            <a:r>
              <a:rPr lang="fr-BE" i="0" kern="1200" dirty="0" err="1" smtClean="0">
                <a:latin typeface="Verdana" pitchFamily="34" charset="0"/>
                <a:ea typeface="ＭＳ Ｐゴシック" pitchFamily="34" charset="-128"/>
              </a:rPr>
              <a:t>development</a:t>
            </a:r>
            <a:endParaRPr lang="fr-BE" i="0" kern="1200" dirty="0" smtClean="0">
              <a:latin typeface="Verdana" pitchFamily="34" charset="0"/>
              <a:ea typeface="ＭＳ Ｐゴシック" pitchFamily="34" charset="-128"/>
            </a:endParaRPr>
          </a:p>
          <a:p>
            <a:pPr lvl="0" eaLnBrk="0" hangingPunc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Arial" charset="0"/>
              <a:buChar char="•"/>
            </a:pPr>
            <a:r>
              <a:rPr lang="fr-BE" i="0" kern="1200" dirty="0" err="1" smtClean="0">
                <a:latin typeface="Verdana" pitchFamily="34" charset="0"/>
                <a:ea typeface="ＭＳ Ｐゴシック" pitchFamily="34" charset="-128"/>
              </a:rPr>
              <a:t>Bottom</a:t>
            </a:r>
            <a:r>
              <a:rPr lang="fr-BE" i="0" kern="1200" dirty="0" smtClean="0">
                <a:latin typeface="Verdana" pitchFamily="34" charset="0"/>
                <a:ea typeface="ＭＳ Ｐゴシック" pitchFamily="34" charset="-128"/>
              </a:rPr>
              <a:t>-up components</a:t>
            </a:r>
          </a:p>
          <a:p>
            <a:pPr lvl="0" eaLnBrk="0" hangingPunc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Font typeface="Arial" charset="0"/>
              <a:buChar char="•"/>
            </a:pPr>
            <a:r>
              <a:rPr lang="fr-BE" i="0" kern="1200" dirty="0" err="1" smtClean="0">
                <a:latin typeface="Verdana" pitchFamily="34" charset="0"/>
                <a:ea typeface="ＭＳ Ｐゴシック" pitchFamily="34" charset="-128"/>
              </a:rPr>
              <a:t>Strategic</a:t>
            </a:r>
            <a:r>
              <a:rPr lang="fr-BE" i="0" kern="1200" dirty="0" smtClean="0">
                <a:latin typeface="Verdana" pitchFamily="34" charset="0"/>
                <a:ea typeface="ＭＳ Ｐゴシック" pitchFamily="34" charset="-128"/>
              </a:rPr>
              <a:t> plans in business </a:t>
            </a:r>
            <a:r>
              <a:rPr lang="fr-BE" i="0" kern="1200" dirty="0" err="1" smtClean="0">
                <a:latin typeface="Verdana" pitchFamily="34" charset="0"/>
                <a:ea typeface="ＭＳ Ｐゴシック" pitchFamily="34" charset="-128"/>
              </a:rPr>
              <a:t>domains</a:t>
            </a:r>
            <a:endParaRPr lang="en-GB" i="0" kern="1200" dirty="0">
              <a:latin typeface="Verdana" pitchFamily="34" charset="0"/>
              <a:ea typeface="ＭＳ Ｐゴシック" pitchFamily="34" charset="-12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28898677"/>
              </p:ext>
            </p:extLst>
          </p:nvPr>
        </p:nvGraphicFramePr>
        <p:xfrm>
          <a:off x="-396552" y="1916832"/>
          <a:ext cx="6768752" cy="4711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255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52928" cy="512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52737"/>
            <a:ext cx="8229600" cy="720080"/>
          </a:xfrm>
        </p:spPr>
        <p:txBody>
          <a:bodyPr/>
          <a:lstStyle/>
          <a:p>
            <a:pPr marL="3175" indent="0"/>
            <a:r>
              <a:rPr lang="en-US" altLang="en-US" dirty="0" smtClean="0"/>
              <a:t>Strategic aims – ESS Vision 2020</a:t>
            </a:r>
          </a:p>
        </p:txBody>
      </p:sp>
    </p:spTree>
    <p:extLst>
      <p:ext uri="{BB962C8B-B14F-4D97-AF65-F5344CB8AC3E}">
        <p14:creationId xmlns:p14="http://schemas.microsoft.com/office/powerpoint/2010/main" val="35898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1020"/>
            <a:ext cx="8490272" cy="510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856" y="1124744"/>
            <a:ext cx="8229600" cy="720080"/>
          </a:xfrm>
        </p:spPr>
        <p:txBody>
          <a:bodyPr/>
          <a:lstStyle/>
          <a:p>
            <a:pPr marL="3175" indent="0"/>
            <a:r>
              <a:rPr lang="en-US" altLang="en-US" dirty="0" smtClean="0"/>
              <a:t>Objectives – ESS Vision 2020</a:t>
            </a:r>
          </a:p>
        </p:txBody>
      </p:sp>
    </p:spTree>
    <p:extLst>
      <p:ext uri="{BB962C8B-B14F-4D97-AF65-F5344CB8AC3E}">
        <p14:creationId xmlns:p14="http://schemas.microsoft.com/office/powerpoint/2010/main" val="57618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2614125" cy="345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28488" y="1124744"/>
            <a:ext cx="8748712" cy="936625"/>
          </a:xfrm>
        </p:spPr>
        <p:txBody>
          <a:bodyPr/>
          <a:lstStyle/>
          <a:p>
            <a:pPr marL="0" indent="0" eaLnBrk="1" hangingPunct="1"/>
            <a:r>
              <a:rPr lang="en-GB" altLang="en-US" dirty="0"/>
              <a:t>Portfolio of actions</a:t>
            </a:r>
            <a:endParaRPr lang="en-GB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3"/>
            <a:ext cx="3106688" cy="3744516"/>
          </a:xfrm>
        </p:spPr>
        <p:txBody>
          <a:bodyPr/>
          <a:lstStyle/>
          <a:p>
            <a:pPr marL="0" lv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93A299"/>
              </a:buClr>
              <a:buSzPct val="85000"/>
              <a:buNone/>
            </a:pPr>
            <a:r>
              <a:rPr lang="en-GB" i="0" kern="1200" spc="-100" dirty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Implementation through a portfolio of</a:t>
            </a:r>
            <a:endParaRPr lang="en-GB" i="0" kern="1200" dirty="0">
              <a:solidFill>
                <a:srgbClr val="4C5A6A"/>
              </a:solidFill>
              <a:latin typeface="Arial"/>
            </a:endParaRPr>
          </a:p>
          <a:p>
            <a:pPr marL="182563" lvl="0" indent="-182563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93A299"/>
              </a:buClr>
              <a:buSzPct val="85000"/>
              <a:buFont typeface="Arial" charset="0"/>
              <a:buChar char="•"/>
            </a:pPr>
            <a:r>
              <a:rPr lang="en-GB" sz="2000" i="0" kern="1200" dirty="0">
                <a:latin typeface="Arial"/>
              </a:rPr>
              <a:t>Projects</a:t>
            </a:r>
          </a:p>
          <a:p>
            <a:pPr marL="182563" lvl="0" indent="-182563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93A299"/>
              </a:buClr>
              <a:buSzPct val="85000"/>
              <a:buFont typeface="Arial" charset="0"/>
              <a:buChar char="•"/>
            </a:pPr>
            <a:r>
              <a:rPr lang="en-GB" sz="2000" i="0" kern="1200" dirty="0">
                <a:latin typeface="Arial"/>
              </a:rPr>
              <a:t>Programs</a:t>
            </a:r>
          </a:p>
          <a:p>
            <a:pPr marL="182563" lvl="0" indent="-182563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93A299"/>
              </a:buClr>
              <a:buSzPct val="85000"/>
              <a:buFont typeface="Arial" charset="0"/>
              <a:buChar char="•"/>
            </a:pPr>
            <a:r>
              <a:rPr lang="en-GB" sz="2000" i="0" kern="1200" dirty="0">
                <a:latin typeface="Arial"/>
              </a:rPr>
              <a:t>Other actions</a:t>
            </a:r>
          </a:p>
          <a:p>
            <a:pPr marL="0" lvl="0" indent="0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93A299"/>
              </a:buClr>
              <a:buSzPct val="85000"/>
              <a:buNone/>
            </a:pPr>
            <a:r>
              <a:rPr lang="en-GB" sz="2000" i="0" kern="1200" dirty="0">
                <a:latin typeface="Arial"/>
              </a:rPr>
              <a:t>to enable </a:t>
            </a:r>
            <a:r>
              <a:rPr lang="en-GB" sz="2000" i="0" kern="1200" dirty="0" smtClean="0">
                <a:latin typeface="Arial"/>
              </a:rPr>
              <a:t>the</a:t>
            </a:r>
            <a:br>
              <a:rPr lang="en-GB" sz="2000" i="0" kern="1200" dirty="0" smtClean="0">
                <a:latin typeface="Arial"/>
              </a:rPr>
            </a:br>
            <a:r>
              <a:rPr lang="en-GB" sz="2000" i="0" kern="1200" dirty="0" smtClean="0">
                <a:latin typeface="Arial"/>
              </a:rPr>
              <a:t>accomplishment</a:t>
            </a:r>
            <a:br>
              <a:rPr lang="en-GB" sz="2000" i="0" kern="1200" dirty="0" smtClean="0">
                <a:latin typeface="Arial"/>
              </a:rPr>
            </a:br>
            <a:r>
              <a:rPr lang="en-GB" sz="2000" i="0" kern="1200" dirty="0" smtClean="0">
                <a:latin typeface="Arial"/>
              </a:rPr>
              <a:t>of </a:t>
            </a:r>
            <a:r>
              <a:rPr lang="en-GB" sz="2000" i="0" kern="1200" dirty="0">
                <a:latin typeface="Arial"/>
              </a:rPr>
              <a:t>the Vision goals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60033" y="1628800"/>
            <a:ext cx="4104456" cy="501017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93A299"/>
              </a:buClr>
              <a:buFont typeface="Arial" charset="0"/>
              <a:buNone/>
            </a:pPr>
            <a:r>
              <a:rPr lang="en-GB" spc="-100" dirty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Selection and prioritisation </a:t>
            </a:r>
            <a:r>
              <a:rPr lang="en-GB" spc="-100" dirty="0" smtClean="0">
                <a:solidFill>
                  <a:srgbClr val="D2533C"/>
                </a:solidFill>
                <a:latin typeface="Arial"/>
                <a:ea typeface="+mj-ea"/>
                <a:cs typeface="+mj-cs"/>
              </a:rPr>
              <a:t>criteria</a:t>
            </a:r>
            <a:endParaRPr lang="fr-BE" dirty="0">
              <a:solidFill>
                <a:srgbClr val="4C5A6A"/>
              </a:solidFill>
              <a:latin typeface="Arial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93A299"/>
              </a:buClr>
            </a:pPr>
            <a:r>
              <a:rPr lang="en-GB" sz="2000" dirty="0">
                <a:solidFill>
                  <a:srgbClr val="0F5494"/>
                </a:solidFill>
                <a:latin typeface="Arial"/>
              </a:rPr>
              <a:t>Strategic alignment and relevance</a:t>
            </a:r>
            <a:endParaRPr lang="fr-BE" sz="2000" dirty="0">
              <a:solidFill>
                <a:srgbClr val="0F5494"/>
              </a:solidFill>
              <a:latin typeface="Arial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93A299"/>
              </a:buClr>
            </a:pPr>
            <a:r>
              <a:rPr lang="en-GB" sz="2000" dirty="0">
                <a:solidFill>
                  <a:srgbClr val="0F5494"/>
                </a:solidFill>
                <a:latin typeface="Arial"/>
              </a:rPr>
              <a:t>Potential contribution to building infrastructure and services that could be used across several statistical domains</a:t>
            </a:r>
            <a:endParaRPr lang="fr-BE" sz="2000" dirty="0">
              <a:solidFill>
                <a:srgbClr val="0F5494"/>
              </a:solidFill>
              <a:latin typeface="Arial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93A299"/>
              </a:buClr>
            </a:pPr>
            <a:r>
              <a:rPr lang="en-GB" sz="2000" dirty="0">
                <a:solidFill>
                  <a:srgbClr val="0F5494"/>
                </a:solidFill>
                <a:latin typeface="Arial"/>
              </a:rPr>
              <a:t>Effective use of integrated data sources, including new data sources</a:t>
            </a:r>
            <a:endParaRPr lang="fr-BE" sz="2000" dirty="0">
              <a:solidFill>
                <a:srgbClr val="0F5494"/>
              </a:solidFill>
              <a:latin typeface="Arial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93A299"/>
              </a:buClr>
            </a:pPr>
            <a:r>
              <a:rPr lang="en-GB" sz="2000" dirty="0">
                <a:solidFill>
                  <a:srgbClr val="0F5494"/>
                </a:solidFill>
                <a:latin typeface="Arial"/>
              </a:rPr>
              <a:t>Statistical products </a:t>
            </a:r>
            <a:r>
              <a:rPr lang="en-GB" sz="2000" dirty="0" smtClean="0">
                <a:solidFill>
                  <a:srgbClr val="0F5494"/>
                </a:solidFill>
                <a:latin typeface="Arial"/>
              </a:rPr>
              <a:t>enhancement</a:t>
            </a:r>
            <a:endParaRPr lang="en-GB" sz="2000" dirty="0">
              <a:solidFill>
                <a:srgbClr val="0F549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09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24744"/>
            <a:ext cx="8229600" cy="936625"/>
          </a:xfrm>
        </p:spPr>
        <p:txBody>
          <a:bodyPr/>
          <a:lstStyle/>
          <a:p>
            <a:pPr marL="3175" indent="0" algn="ctr"/>
            <a:r>
              <a:rPr lang="en-US" altLang="en-US" dirty="0" smtClean="0"/>
              <a:t>Information Models and Standards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4773265" cy="42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92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41326" y="1154793"/>
            <a:ext cx="8229600" cy="663649"/>
          </a:xfrm>
        </p:spPr>
        <p:txBody>
          <a:bodyPr/>
          <a:lstStyle/>
          <a:p>
            <a:r>
              <a:rPr lang="en-US" altLang="en-US" dirty="0" smtClean="0"/>
              <a:t>Standards-based </a:t>
            </a:r>
            <a:r>
              <a:rPr lang="en-US" altLang="en-US" dirty="0" err="1"/>
              <a:t>m</a:t>
            </a:r>
            <a:r>
              <a:rPr lang="en-US" altLang="en-US" dirty="0" err="1" smtClean="0"/>
              <a:t>odernisation</a:t>
            </a:r>
            <a:endParaRPr lang="en-GB" altLang="en-US" dirty="0" smtClean="0"/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03438"/>
            <a:ext cx="2573337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72" y="4798219"/>
            <a:ext cx="2365375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2103438"/>
            <a:ext cx="2840037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4391025"/>
            <a:ext cx="2173288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9" descr="SDMX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5775325"/>
            <a:ext cx="23796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3698200"/>
            <a:ext cx="3168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dirty="0" smtClean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GSBPM</a:t>
            </a:r>
            <a:br>
              <a:rPr lang="fr-BE" sz="3200" dirty="0" smtClean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en-US" sz="1800" dirty="0" smtClean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Generic </a:t>
            </a:r>
            <a:r>
              <a:rPr lang="en-GB" altLang="en-US" sz="180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Statistical Business Process Model   </a:t>
            </a:r>
            <a:endParaRPr lang="en-US" altLang="en-US" sz="1800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3200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5605" y="2595275"/>
            <a:ext cx="2303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dirty="0" smtClean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CSPA</a:t>
            </a:r>
            <a:endParaRPr lang="en-GB" sz="3200" dirty="0">
              <a:solidFill>
                <a:schemeClr val="accent2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05712" y="4623296"/>
            <a:ext cx="1763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Data Documentation Initiative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548" y="6126063"/>
            <a:ext cx="3181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 err="1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Generic</a:t>
            </a:r>
            <a:r>
              <a:rPr lang="fr-BE" sz="16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</a:t>
            </a:r>
            <a:r>
              <a:rPr lang="fr-BE" sz="1600" b="1" dirty="0" err="1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Statistical</a:t>
            </a:r>
            <a:r>
              <a:rPr lang="fr-BE" sz="16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/>
            </a:r>
            <a:br>
              <a:rPr lang="fr-BE" sz="16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</a:br>
            <a:r>
              <a:rPr lang="fr-BE" sz="16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Information Model</a:t>
            </a:r>
            <a:endParaRPr lang="en-GB" sz="1600" b="1" dirty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4176" y="1084670"/>
            <a:ext cx="676910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en-US" sz="3000" b="1" dirty="0">
                <a:latin typeface="+mj-lt"/>
                <a:ea typeface="+mj-ea"/>
                <a:cs typeface="+mj-cs"/>
              </a:rPr>
              <a:t>Layers of Architecture</a:t>
            </a:r>
            <a:endParaRPr lang="en-GB" sz="3000" b="1" dirty="0"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4176" y="1844824"/>
            <a:ext cx="7969249" cy="4824264"/>
            <a:chOff x="384176" y="1289050"/>
            <a:chExt cx="7969249" cy="5380038"/>
          </a:xfrm>
        </p:grpSpPr>
        <p:pic>
          <p:nvPicPr>
            <p:cNvPr id="36866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76" y="1289050"/>
              <a:ext cx="2640012" cy="160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867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6" y="2878138"/>
              <a:ext cx="2474912" cy="1703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868" name="Picture 9" descr="SDMX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00" y="4551363"/>
              <a:ext cx="2379663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6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988" y="5727700"/>
              <a:ext cx="2032000" cy="941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871" name="TextBox 1"/>
            <p:cNvSpPr txBox="1">
              <a:spLocks noChangeArrowheads="1"/>
            </p:cNvSpPr>
            <p:nvPr/>
          </p:nvSpPr>
          <p:spPr bwMode="auto">
            <a:xfrm>
              <a:off x="3843338" y="1431925"/>
              <a:ext cx="790575" cy="132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8000" dirty="0" smtClean="0">
                  <a:solidFill>
                    <a:srgbClr val="000000"/>
                  </a:solidFill>
                </a:rPr>
                <a:t>=</a:t>
              </a:r>
              <a:endParaRPr lang="en-GB" altLang="en-US" sz="8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6872" name="TextBox 7"/>
            <p:cNvSpPr txBox="1">
              <a:spLocks noChangeArrowheads="1"/>
            </p:cNvSpPr>
            <p:nvPr/>
          </p:nvSpPr>
          <p:spPr bwMode="auto">
            <a:xfrm>
              <a:off x="3959226" y="3141663"/>
              <a:ext cx="792162" cy="132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8000" smtClean="0">
                  <a:solidFill>
                    <a:srgbClr val="000000"/>
                  </a:solidFill>
                </a:rPr>
                <a:t>=</a:t>
              </a:r>
              <a:endParaRPr lang="en-GB" altLang="en-US" sz="8000" smtClean="0">
                <a:solidFill>
                  <a:srgbClr val="000000"/>
                </a:solidFill>
              </a:endParaRPr>
            </a:p>
          </p:txBody>
        </p:sp>
        <p:sp>
          <p:nvSpPr>
            <p:cNvPr id="36873" name="TextBox 8"/>
            <p:cNvSpPr txBox="1">
              <a:spLocks noChangeArrowheads="1"/>
            </p:cNvSpPr>
            <p:nvPr/>
          </p:nvSpPr>
          <p:spPr bwMode="auto">
            <a:xfrm>
              <a:off x="3932238" y="4903788"/>
              <a:ext cx="792162" cy="132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8000" smtClean="0">
                  <a:solidFill>
                    <a:srgbClr val="000000"/>
                  </a:solidFill>
                </a:rPr>
                <a:t>=</a:t>
              </a:r>
              <a:endParaRPr lang="en-GB" altLang="en-US" sz="8000" smtClean="0">
                <a:solidFill>
                  <a:srgbClr val="000000"/>
                </a:solidFill>
              </a:endParaRPr>
            </a:p>
          </p:txBody>
        </p:sp>
        <p:sp>
          <p:nvSpPr>
            <p:cNvPr id="3" name="Right Brace 2"/>
            <p:cNvSpPr/>
            <p:nvPr/>
          </p:nvSpPr>
          <p:spPr>
            <a:xfrm>
              <a:off x="3276600" y="4724400"/>
              <a:ext cx="539750" cy="1800225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 b="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67301" y="1554163"/>
              <a:ext cx="2771775" cy="10779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dirty="0">
                  <a:solidFill>
                    <a:srgbClr val="000000"/>
                  </a:solidFill>
                  <a:latin typeface="Arial"/>
                </a:rPr>
                <a:t>Business Layer</a:t>
              </a:r>
              <a:endParaRPr lang="en-GB" sz="3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40313" y="3263900"/>
              <a:ext cx="2771775" cy="10779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dirty="0">
                  <a:solidFill>
                    <a:srgbClr val="000000"/>
                  </a:solidFill>
                  <a:latin typeface="Arial"/>
                </a:rPr>
                <a:t>Information Layer</a:t>
              </a:r>
              <a:endParaRPr lang="en-GB" sz="3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48263" y="5086350"/>
              <a:ext cx="3205162" cy="10779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dirty="0">
                  <a:solidFill>
                    <a:srgbClr val="000000"/>
                  </a:solidFill>
                  <a:latin typeface="Arial"/>
                </a:rPr>
                <a:t>Implementation Layer</a:t>
              </a:r>
              <a:endParaRPr lang="en-GB" sz="3200" dirty="0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94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04684"/>
            <a:ext cx="8229600" cy="936625"/>
          </a:xfrm>
        </p:spPr>
        <p:txBody>
          <a:bodyPr/>
          <a:lstStyle/>
          <a:p>
            <a:r>
              <a:rPr lang="fr-BE" dirty="0" smtClean="0"/>
              <a:t>But </a:t>
            </a:r>
            <a:r>
              <a:rPr lang="fr-BE" dirty="0" err="1" smtClean="0"/>
              <a:t>also</a:t>
            </a:r>
            <a:r>
              <a:rPr lang="fr-BE" dirty="0" smtClean="0"/>
              <a:t>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4330824" cy="3529013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fr-BE" i="0" dirty="0" err="1"/>
              <a:t>Sponsorship</a:t>
            </a:r>
            <a:r>
              <a:rPr lang="fr-BE" i="0" dirty="0"/>
              <a:t> on Standardisation</a:t>
            </a:r>
          </a:p>
          <a:p>
            <a:pPr>
              <a:buClr>
                <a:srgbClr val="002060"/>
              </a:buClr>
            </a:pPr>
            <a:r>
              <a:rPr lang="fr-BE" i="0" dirty="0" err="1" smtClean="0"/>
              <a:t>Process</a:t>
            </a:r>
            <a:r>
              <a:rPr lang="fr-BE" i="0" dirty="0" smtClean="0"/>
              <a:t> to </a:t>
            </a:r>
            <a:r>
              <a:rPr lang="fr-BE" i="0" dirty="0" err="1" smtClean="0"/>
              <a:t>define</a:t>
            </a:r>
            <a:r>
              <a:rPr lang="fr-BE" i="0" dirty="0" smtClean="0"/>
              <a:t> a standard</a:t>
            </a:r>
          </a:p>
          <a:p>
            <a:pPr>
              <a:buClr>
                <a:srgbClr val="002060"/>
              </a:buClr>
            </a:pPr>
            <a:r>
              <a:rPr lang="fr-BE" i="0" dirty="0" smtClean="0"/>
              <a:t>Guidelines</a:t>
            </a:r>
          </a:p>
          <a:p>
            <a:pPr>
              <a:buClr>
                <a:srgbClr val="002060"/>
              </a:buClr>
            </a:pPr>
            <a:endParaRPr lang="fr-BE" i="0" dirty="0"/>
          </a:p>
          <a:p>
            <a:pPr>
              <a:buClr>
                <a:srgbClr val="002060"/>
              </a:buClr>
            </a:pPr>
            <a:endParaRPr lang="fr-BE" i="0" dirty="0"/>
          </a:p>
          <a:p>
            <a:pPr>
              <a:buClr>
                <a:srgbClr val="002060"/>
              </a:buClr>
            </a:pPr>
            <a:endParaRPr lang="fr-BE" i="0" dirty="0" smtClean="0"/>
          </a:p>
          <a:p>
            <a:pPr>
              <a:buClr>
                <a:srgbClr val="002060"/>
              </a:buClr>
            </a:pPr>
            <a:endParaRPr lang="fr-BE" i="0" dirty="0"/>
          </a:p>
          <a:p>
            <a:pPr>
              <a:buClr>
                <a:srgbClr val="002060"/>
              </a:buClr>
            </a:pPr>
            <a:endParaRPr lang="en-GB" i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21545"/>
            <a:ext cx="3021236" cy="188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130" y="1772997"/>
            <a:ext cx="5340870" cy="49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390313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dirty="0" smtClean="0"/>
              <a:t>Standardisation cycle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9816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24744"/>
            <a:ext cx="8229600" cy="936625"/>
          </a:xfrm>
        </p:spPr>
        <p:txBody>
          <a:bodyPr/>
          <a:lstStyle/>
          <a:p>
            <a:pPr marL="3175" indent="0" algn="ctr"/>
            <a:r>
              <a:rPr lang="en-US" altLang="en-US" dirty="0" smtClean="0"/>
              <a:t>Enterprise Architecture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32112"/>
            <a:ext cx="54768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936625"/>
          </a:xfrm>
        </p:spPr>
        <p:txBody>
          <a:bodyPr/>
          <a:lstStyle/>
          <a:p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Enterprise Architecture?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20480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GB" sz="2200" i="0" dirty="0"/>
              <a:t>Enterprise Architecture is a systematic language to describe the way our business wants to operate and how the various components fit </a:t>
            </a:r>
            <a:r>
              <a:rPr lang="en-GB" sz="2200" i="0" dirty="0" smtClean="0"/>
              <a:t>together.</a:t>
            </a:r>
          </a:p>
          <a:p>
            <a:pPr>
              <a:buClr>
                <a:srgbClr val="002060"/>
              </a:buClr>
            </a:pPr>
            <a:endParaRPr lang="en-GB" sz="1400" i="0" dirty="0" smtClean="0"/>
          </a:p>
          <a:p>
            <a:pPr>
              <a:buClr>
                <a:srgbClr val="002060"/>
              </a:buClr>
            </a:pPr>
            <a:r>
              <a:rPr lang="en-GB" sz="2200" i="0" dirty="0" smtClean="0"/>
              <a:t>It </a:t>
            </a:r>
            <a:r>
              <a:rPr lang="en-GB" sz="2200" i="0" dirty="0"/>
              <a:t>serves to translate our vision into implementation strategies and priorities in a systematic </a:t>
            </a:r>
            <a:r>
              <a:rPr lang="en-GB" sz="2200" i="0" dirty="0" smtClean="0"/>
              <a:t>way.</a:t>
            </a:r>
          </a:p>
          <a:p>
            <a:pPr>
              <a:buClr>
                <a:srgbClr val="002060"/>
              </a:buClr>
            </a:pPr>
            <a:endParaRPr lang="en-GB" sz="1400" i="0" dirty="0" smtClean="0"/>
          </a:p>
          <a:p>
            <a:pPr>
              <a:buClr>
                <a:srgbClr val="002060"/>
              </a:buClr>
            </a:pPr>
            <a:r>
              <a:rPr lang="en-GB" sz="2200" i="0" dirty="0" smtClean="0"/>
              <a:t>It is </a:t>
            </a:r>
            <a:r>
              <a:rPr lang="en-GB" sz="2200" i="0" dirty="0"/>
              <a:t>based on Principles of standardisation and interoperability, reuse, Business Function-independent standard processes, metadata driven business chains and service-oriented data-based outputs of statistical </a:t>
            </a:r>
            <a:r>
              <a:rPr lang="en-GB" sz="2200" i="0" dirty="0" smtClean="0"/>
              <a:t>processes</a:t>
            </a:r>
            <a:endParaRPr lang="en-GB" sz="2200" i="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1753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69425841"/>
              </p:ext>
            </p:extLst>
          </p:nvPr>
        </p:nvGraphicFramePr>
        <p:xfrm>
          <a:off x="539552" y="2204864"/>
          <a:ext cx="82809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24744"/>
            <a:ext cx="8568952" cy="936625"/>
          </a:xfrm>
        </p:spPr>
        <p:txBody>
          <a:bodyPr/>
          <a:lstStyle/>
          <a:p>
            <a:pPr marL="3175" indent="0"/>
            <a:r>
              <a:rPr lang="en-US" altLang="en-US" sz="2800" dirty="0" smtClean="0"/>
              <a:t>Methodology and corporate architecture</a:t>
            </a:r>
          </a:p>
        </p:txBody>
      </p:sp>
    </p:spTree>
    <p:extLst>
      <p:ext uri="{BB962C8B-B14F-4D97-AF65-F5344CB8AC3E}">
        <p14:creationId xmlns:p14="http://schemas.microsoft.com/office/powerpoint/2010/main" val="318789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936625"/>
          </a:xfrm>
        </p:spPr>
        <p:txBody>
          <a:bodyPr/>
          <a:lstStyle/>
          <a:p>
            <a:r>
              <a:rPr lang="fr-BE" dirty="0" smtClean="0"/>
              <a:t>EA </a:t>
            </a:r>
            <a:r>
              <a:rPr lang="fr-BE" dirty="0" err="1" smtClean="0"/>
              <a:t>layers</a:t>
            </a:r>
            <a:endParaRPr lang="en-GB" dirty="0"/>
          </a:p>
        </p:txBody>
      </p:sp>
      <p:pic>
        <p:nvPicPr>
          <p:cNvPr id="2050" name="Picture 3" descr="http://www.sybven.com/multisites/Sybven-es/images/stories/images/p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7556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4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02631"/>
            <a:ext cx="2555777" cy="1224136"/>
          </a:xfrm>
        </p:spPr>
        <p:txBody>
          <a:bodyPr/>
          <a:lstStyle/>
          <a:p>
            <a:pPr marL="0" indent="0" algn="r"/>
            <a:r>
              <a:rPr lang="fr-BE" sz="2400" dirty="0" smtClean="0"/>
              <a:t>EA </a:t>
            </a:r>
            <a:r>
              <a:rPr lang="fr-BE" sz="2400" dirty="0" err="1" smtClean="0"/>
              <a:t>stakeholders</a:t>
            </a:r>
            <a:endParaRPr lang="en-GB" sz="2400" dirty="0"/>
          </a:p>
        </p:txBody>
      </p:sp>
      <p:pic>
        <p:nvPicPr>
          <p:cNvPr id="3074" name="Picture 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971399"/>
            <a:ext cx="6306294" cy="588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4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02631"/>
            <a:ext cx="2555777" cy="1224136"/>
          </a:xfrm>
        </p:spPr>
        <p:txBody>
          <a:bodyPr/>
          <a:lstStyle/>
          <a:p>
            <a:pPr marL="0" indent="0" algn="r"/>
            <a:r>
              <a:rPr lang="fr-BE" sz="2400" dirty="0" smtClean="0"/>
              <a:t>EA </a:t>
            </a:r>
            <a:r>
              <a:rPr lang="fr-BE" sz="2400" dirty="0" err="1" smtClean="0"/>
              <a:t>roles</a:t>
            </a:r>
            <a:endParaRPr lang="en-GB" sz="2400" dirty="0"/>
          </a:p>
        </p:txBody>
      </p:sp>
      <p:pic>
        <p:nvPicPr>
          <p:cNvPr id="4098" name="Picture 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320" y="1003744"/>
            <a:ext cx="6120680" cy="585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26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07" y="1052736"/>
            <a:ext cx="6087931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302631"/>
            <a:ext cx="2555777" cy="1224136"/>
          </a:xfrm>
        </p:spPr>
        <p:txBody>
          <a:bodyPr/>
          <a:lstStyle/>
          <a:p>
            <a:pPr marL="0" indent="0" algn="r"/>
            <a:r>
              <a:rPr lang="fr-BE" sz="2400" dirty="0" err="1" smtClean="0"/>
              <a:t>Who</a:t>
            </a:r>
            <a:r>
              <a:rPr lang="fr-BE" sz="2400" dirty="0" smtClean="0"/>
              <a:t> </a:t>
            </a:r>
            <a:r>
              <a:rPr lang="fr-BE" sz="2400" dirty="0" err="1" smtClean="0"/>
              <a:t>does</a:t>
            </a:r>
            <a:r>
              <a:rPr lang="fr-BE" sz="2400" dirty="0" smtClean="0"/>
              <a:t> </a:t>
            </a:r>
            <a:r>
              <a:rPr lang="fr-BE" sz="2400" dirty="0" err="1" smtClean="0"/>
              <a:t>what</a:t>
            </a:r>
            <a:r>
              <a:rPr lang="fr-BE" sz="2400" dirty="0" smtClean="0"/>
              <a:t> in</a:t>
            </a:r>
            <a:br>
              <a:rPr lang="fr-BE" sz="2400" dirty="0" smtClean="0"/>
            </a:br>
            <a:r>
              <a:rPr lang="fr-BE" sz="2400" dirty="0" smtClean="0"/>
              <a:t>ESS EA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512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Useful</a:t>
            </a:r>
            <a:r>
              <a:rPr lang="fr-BE" dirty="0" smtClean="0"/>
              <a:t> 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02060"/>
              </a:buClr>
            </a:pPr>
            <a:r>
              <a:rPr lang="fr-BE" sz="1600" dirty="0" smtClean="0"/>
              <a:t>CROS </a:t>
            </a:r>
            <a:r>
              <a:rPr lang="fr-BE" sz="1600" dirty="0"/>
              <a:t>portal: </a:t>
            </a:r>
            <a:r>
              <a:rPr lang="fr-BE" sz="1600" dirty="0">
                <a:hlinkClick r:id="rId2"/>
              </a:rPr>
              <a:t>http://www.cros-portal.eu/</a:t>
            </a:r>
            <a:endParaRPr lang="fr-BE" sz="1600" dirty="0"/>
          </a:p>
          <a:p>
            <a:pPr lvl="0">
              <a:buClr>
                <a:srgbClr val="002060"/>
              </a:buClr>
            </a:pPr>
            <a:r>
              <a:rPr lang="fr-BE" sz="1600" dirty="0"/>
              <a:t>ESS Vision 2020: </a:t>
            </a:r>
            <a:r>
              <a:rPr lang="fr-BE" sz="1600" dirty="0">
                <a:hlinkClick r:id="rId3"/>
              </a:rPr>
              <a:t>http://epp.eurostat.ec.europa.eu/portal/page/portal/pgp_ess/0_DOCS/estat/ESS_Vision_2020.pdf</a:t>
            </a:r>
            <a:r>
              <a:rPr lang="fr-BE" sz="1600" dirty="0"/>
              <a:t> </a:t>
            </a:r>
          </a:p>
          <a:p>
            <a:pPr lvl="0">
              <a:buClr>
                <a:srgbClr val="002060"/>
              </a:buClr>
            </a:pPr>
            <a:r>
              <a:rPr lang="en-GB" sz="1600" dirty="0"/>
              <a:t>High-Level Group for the Modernisation of Statistical Production and Services: </a:t>
            </a:r>
            <a:r>
              <a:rPr lang="en-GB" sz="1600" dirty="0">
                <a:hlinkClick r:id="rId4"/>
              </a:rPr>
              <a:t>http://www1.unece.org/stat/platform/display/hlgbas/High-Level+Group+for+the+Modernisation+of+Statistical+Production+and+Services</a:t>
            </a:r>
            <a:endParaRPr lang="en-GB" sz="1600" dirty="0"/>
          </a:p>
          <a:p>
            <a:pPr lvl="0">
              <a:buClr>
                <a:srgbClr val="002060"/>
              </a:buClr>
            </a:pPr>
            <a:r>
              <a:rPr lang="fr-BE" sz="1600" dirty="0" err="1"/>
              <a:t>Confidentiality</a:t>
            </a:r>
            <a:r>
              <a:rPr lang="fr-BE" sz="1600" dirty="0"/>
              <a:t>: </a:t>
            </a:r>
            <a:r>
              <a:rPr lang="fr-BE" sz="1600" dirty="0">
                <a:hlinkClick r:id="rId5"/>
              </a:rPr>
              <a:t>http://</a:t>
            </a:r>
            <a:r>
              <a:rPr lang="fr-BE" sz="1600" dirty="0" smtClean="0">
                <a:hlinkClick r:id="rId5"/>
              </a:rPr>
              <a:t>epp.eurostat.ec.europa.eu/portal/page/portal/research_methodology/statistical_confidentiality</a:t>
            </a:r>
            <a:endParaRPr lang="fr-BE" sz="1600" dirty="0" smtClean="0"/>
          </a:p>
          <a:p>
            <a:pPr lvl="0">
              <a:buClr>
                <a:srgbClr val="002060"/>
              </a:buClr>
            </a:pPr>
            <a:r>
              <a:rPr lang="fr-BE" sz="1600" dirty="0" err="1" smtClean="0"/>
              <a:t>Research</a:t>
            </a:r>
            <a:r>
              <a:rPr lang="fr-BE" sz="1600" dirty="0" smtClean="0"/>
              <a:t> </a:t>
            </a:r>
            <a:r>
              <a:rPr lang="fr-BE" sz="1600" dirty="0"/>
              <a:t>in Eurostat: </a:t>
            </a:r>
            <a:r>
              <a:rPr lang="fr-BE" sz="1600" dirty="0">
                <a:hlinkClick r:id="rId6"/>
              </a:rPr>
              <a:t>http://</a:t>
            </a:r>
            <a:r>
              <a:rPr lang="fr-BE" sz="1600" dirty="0" smtClean="0">
                <a:hlinkClick r:id="rId6"/>
              </a:rPr>
              <a:t>epp.eurostat.ec.europa.eu/portal/page/portal/research_methodology/research</a:t>
            </a:r>
            <a:endParaRPr lang="fr-BE" sz="1600" dirty="0" smtClean="0"/>
          </a:p>
          <a:p>
            <a:pPr lvl="0">
              <a:buClr>
                <a:srgbClr val="002060"/>
              </a:buClr>
            </a:pPr>
            <a:r>
              <a:rPr lang="fr-BE" sz="1600" dirty="0" err="1" smtClean="0"/>
              <a:t>Methodology</a:t>
            </a:r>
            <a:r>
              <a:rPr lang="fr-BE" sz="1600" dirty="0" smtClean="0"/>
              <a:t> in Eurostat: </a:t>
            </a: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5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256584"/>
          </a:xfrm>
        </p:spPr>
        <p:txBody>
          <a:bodyPr/>
          <a:lstStyle/>
          <a:p>
            <a:pPr marL="0" indent="0">
              <a:buNone/>
            </a:pPr>
            <a:endParaRPr lang="fr-BE" dirty="0" smtClean="0"/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endParaRPr lang="fr-BE" dirty="0" smtClean="0"/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endParaRPr lang="fr-BE" dirty="0" smtClean="0"/>
          </a:p>
          <a:p>
            <a:pPr marL="0" indent="0" algn="ctr">
              <a:buNone/>
            </a:pPr>
            <a:r>
              <a:rPr lang="fr-BE" dirty="0" err="1" smtClean="0"/>
              <a:t>Thank</a:t>
            </a:r>
            <a:r>
              <a:rPr lang="fr-BE" dirty="0" smtClean="0"/>
              <a:t> </a:t>
            </a:r>
            <a:r>
              <a:rPr lang="fr-BE" dirty="0" err="1" smtClean="0"/>
              <a:t>you</a:t>
            </a:r>
            <a:r>
              <a:rPr lang="fr-BE" dirty="0" smtClean="0"/>
              <a:t> for </a:t>
            </a:r>
            <a:r>
              <a:rPr lang="fr-BE" dirty="0" err="1" smtClean="0"/>
              <a:t>your</a:t>
            </a:r>
            <a:r>
              <a:rPr lang="fr-BE" dirty="0" smtClean="0"/>
              <a:t> attention!</a:t>
            </a:r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30561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24744"/>
            <a:ext cx="8229600" cy="936625"/>
          </a:xfrm>
        </p:spPr>
        <p:txBody>
          <a:bodyPr/>
          <a:lstStyle/>
          <a:p>
            <a:pPr marL="3175" indent="0" algn="ctr"/>
            <a:r>
              <a:rPr lang="en-US" altLang="en-US" dirty="0" smtClean="0"/>
              <a:t>Methodology and Research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3"/>
            <a:ext cx="475252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239852" y="3573016"/>
            <a:ext cx="2664296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400" dirty="0" smtClean="0"/>
              <a:t>METHODOLOGY</a:t>
            </a: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400" dirty="0" smtClean="0"/>
              <a:t>&amp;</a:t>
            </a: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400" b="0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</a:rPr>
              <a:t>RESEARCH</a:t>
            </a:r>
            <a:endParaRPr kumimoji="0" lang="fr-BE" sz="2400" b="0" i="0" u="none" strike="noStrike" cap="none" normalizeH="0" baseline="0" dirty="0">
              <a:ln>
                <a:noFill/>
              </a:ln>
              <a:solidFill>
                <a:srgbClr val="0F549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47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42631"/>
            <a:ext cx="34099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24744"/>
            <a:ext cx="8229600" cy="936625"/>
          </a:xfrm>
        </p:spPr>
        <p:txBody>
          <a:bodyPr/>
          <a:lstStyle/>
          <a:p>
            <a:pPr marL="3175" indent="0"/>
            <a:r>
              <a:rPr lang="en-US" altLang="en-US" dirty="0" smtClean="0"/>
              <a:t>Methodology and Research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060848"/>
            <a:ext cx="8229600" cy="4536504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2060"/>
              </a:buClr>
            </a:pPr>
            <a:r>
              <a:rPr lang="en-US" altLang="en-US" i="0" dirty="0" smtClean="0"/>
              <a:t>Support the production of official statistics</a:t>
            </a:r>
          </a:p>
          <a:p>
            <a:pPr>
              <a:buClr>
                <a:srgbClr val="002060"/>
              </a:buClr>
            </a:pPr>
            <a:endParaRPr lang="en-US" altLang="en-US" i="0" dirty="0" smtClean="0"/>
          </a:p>
          <a:p>
            <a:pPr>
              <a:buClr>
                <a:srgbClr val="002060"/>
              </a:buClr>
            </a:pPr>
            <a:r>
              <a:rPr lang="en-US" altLang="en-US" i="0" dirty="0" smtClean="0"/>
              <a:t>Create links with the scientific community</a:t>
            </a:r>
          </a:p>
          <a:p>
            <a:pPr lvl="1">
              <a:buClr>
                <a:srgbClr val="002060"/>
              </a:buClr>
            </a:pPr>
            <a:r>
              <a:rPr lang="en-US" altLang="en-US" i="0" dirty="0" smtClean="0"/>
              <a:t>To provide data</a:t>
            </a:r>
          </a:p>
          <a:p>
            <a:pPr lvl="1">
              <a:buClr>
                <a:srgbClr val="002060"/>
              </a:buClr>
            </a:pPr>
            <a:r>
              <a:rPr lang="en-US" altLang="en-US" dirty="0" smtClean="0"/>
              <a:t>To get input for innovation and improvement</a:t>
            </a:r>
          </a:p>
          <a:p>
            <a:pPr lvl="1">
              <a:buClr>
                <a:srgbClr val="002060"/>
              </a:buClr>
            </a:pPr>
            <a:endParaRPr lang="en-US" altLang="en-US" i="0" dirty="0" smtClean="0"/>
          </a:p>
          <a:p>
            <a:pPr>
              <a:buClr>
                <a:srgbClr val="002060"/>
              </a:buClr>
            </a:pPr>
            <a:r>
              <a:rPr lang="en-US" altLang="en-US" i="0" dirty="0" smtClean="0"/>
              <a:t>Create a network of methodologists among official statisticians</a:t>
            </a:r>
          </a:p>
          <a:p>
            <a:pPr>
              <a:buClr>
                <a:srgbClr val="002060"/>
              </a:buClr>
            </a:pPr>
            <a:endParaRPr lang="en-US" altLang="en-US" i="0" dirty="0" smtClean="0"/>
          </a:p>
          <a:p>
            <a:pPr>
              <a:buClr>
                <a:srgbClr val="002060"/>
              </a:buClr>
            </a:pPr>
            <a:r>
              <a:rPr lang="en-US" altLang="en-US" i="0" dirty="0" smtClean="0"/>
              <a:t>Find common methodological</a:t>
            </a:r>
            <a:br>
              <a:rPr lang="en-US" altLang="en-US" i="0" dirty="0" smtClean="0"/>
            </a:br>
            <a:r>
              <a:rPr lang="en-US" altLang="en-US" i="0" dirty="0" smtClean="0"/>
              <a:t>solutions to common problems</a:t>
            </a:r>
          </a:p>
          <a:p>
            <a:pPr>
              <a:buClr>
                <a:srgbClr val="002060"/>
              </a:buClr>
            </a:pPr>
            <a:endParaRPr lang="en-US" altLang="en-US" i="0" dirty="0" smtClean="0"/>
          </a:p>
          <a:p>
            <a:pPr>
              <a:buClr>
                <a:srgbClr val="002060"/>
              </a:buClr>
            </a:pPr>
            <a:r>
              <a:rPr lang="en-US" altLang="en-US" i="0" dirty="0" smtClean="0"/>
              <a:t>Facilitate research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2884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24744"/>
            <a:ext cx="8229600" cy="936625"/>
          </a:xfrm>
        </p:spPr>
        <p:txBody>
          <a:bodyPr/>
          <a:lstStyle/>
          <a:p>
            <a:pPr marL="3175" indent="0"/>
            <a:r>
              <a:rPr lang="en-US" altLang="en-US" dirty="0" smtClean="0"/>
              <a:t>Research – What?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348880"/>
            <a:ext cx="8229600" cy="3888532"/>
          </a:xfrm>
        </p:spPr>
        <p:txBody>
          <a:bodyPr/>
          <a:lstStyle/>
          <a:p>
            <a:pPr marL="342900" lvl="1" indent="-342900">
              <a:buClr>
                <a:srgbClr val="002060"/>
              </a:buClr>
            </a:pPr>
            <a:r>
              <a:rPr lang="en-US" altLang="en-US" sz="2400" b="0" dirty="0" smtClean="0">
                <a:ea typeface="+mn-ea"/>
                <a:cs typeface="+mn-cs"/>
              </a:rPr>
              <a:t>Foster </a:t>
            </a:r>
            <a:r>
              <a:rPr lang="en-US" altLang="en-US" sz="2400" b="0" dirty="0">
                <a:ea typeface="+mn-ea"/>
                <a:cs typeface="+mn-cs"/>
              </a:rPr>
              <a:t>research in official </a:t>
            </a:r>
            <a:r>
              <a:rPr lang="en-US" altLang="en-US" sz="2400" b="0" dirty="0" smtClean="0">
                <a:ea typeface="+mn-ea"/>
                <a:cs typeface="+mn-cs"/>
              </a:rPr>
              <a:t>statistics</a:t>
            </a:r>
          </a:p>
          <a:p>
            <a:pPr marL="342900" lvl="1" indent="-342900">
              <a:buClr>
                <a:srgbClr val="002060"/>
              </a:buClr>
            </a:pPr>
            <a:endParaRPr lang="en-US" altLang="en-US" sz="1400" b="0" dirty="0">
              <a:ea typeface="+mn-ea"/>
              <a:cs typeface="+mn-cs"/>
            </a:endParaRPr>
          </a:p>
          <a:p>
            <a:pPr marL="342900" lvl="1" indent="-342900">
              <a:buClr>
                <a:srgbClr val="002060"/>
              </a:buClr>
            </a:pPr>
            <a:r>
              <a:rPr lang="en-US" altLang="en-US" sz="2400" b="0" dirty="0">
                <a:ea typeface="+mn-ea"/>
                <a:cs typeface="+mn-cs"/>
              </a:rPr>
              <a:t>Liaise with the scientific </a:t>
            </a:r>
            <a:r>
              <a:rPr lang="en-US" altLang="en-US" sz="2400" b="0" dirty="0" smtClean="0">
                <a:ea typeface="+mn-ea"/>
                <a:cs typeface="+mn-cs"/>
              </a:rPr>
              <a:t>community</a:t>
            </a:r>
          </a:p>
          <a:p>
            <a:pPr marL="342900" lvl="1" indent="-342900">
              <a:buClr>
                <a:srgbClr val="002060"/>
              </a:buClr>
            </a:pPr>
            <a:endParaRPr lang="en-US" altLang="en-US" sz="1400" b="0" dirty="0">
              <a:ea typeface="+mn-ea"/>
              <a:cs typeface="+mn-cs"/>
            </a:endParaRPr>
          </a:p>
          <a:p>
            <a:pPr marL="342900" lvl="1" indent="-342900">
              <a:buClr>
                <a:srgbClr val="002060"/>
              </a:buClr>
            </a:pPr>
            <a:r>
              <a:rPr lang="en-US" altLang="en-US" sz="2400" b="0" dirty="0" err="1">
                <a:ea typeface="+mn-ea"/>
                <a:cs typeface="+mn-cs"/>
              </a:rPr>
              <a:t>Organise</a:t>
            </a:r>
            <a:r>
              <a:rPr lang="en-US" altLang="en-US" sz="2400" b="0" dirty="0">
                <a:ea typeface="+mn-ea"/>
                <a:cs typeface="+mn-cs"/>
              </a:rPr>
              <a:t> events on research in official </a:t>
            </a:r>
            <a:r>
              <a:rPr lang="en-US" altLang="en-US" sz="2400" b="0" dirty="0" smtClean="0">
                <a:ea typeface="+mn-ea"/>
                <a:cs typeface="+mn-cs"/>
              </a:rPr>
              <a:t>statistics</a:t>
            </a:r>
          </a:p>
          <a:p>
            <a:pPr marL="342900" lvl="1" indent="-342900">
              <a:buClr>
                <a:srgbClr val="002060"/>
              </a:buClr>
            </a:pPr>
            <a:endParaRPr lang="en-US" altLang="en-US" sz="1400" b="0" dirty="0">
              <a:ea typeface="+mn-ea"/>
              <a:cs typeface="+mn-cs"/>
            </a:endParaRPr>
          </a:p>
          <a:p>
            <a:pPr marL="342900" lvl="1" indent="-342900">
              <a:buClr>
                <a:srgbClr val="002060"/>
              </a:buClr>
            </a:pPr>
            <a:r>
              <a:rPr lang="en-US" altLang="en-US" sz="2400" b="0" dirty="0">
                <a:ea typeface="+mn-ea"/>
                <a:cs typeface="+mn-cs"/>
              </a:rPr>
              <a:t>Link research in statistics with </a:t>
            </a:r>
            <a:r>
              <a:rPr lang="en-US" altLang="en-US" sz="2400" b="0" dirty="0" smtClean="0">
                <a:ea typeface="+mn-ea"/>
                <a:cs typeface="+mn-cs"/>
              </a:rPr>
              <a:t>the</a:t>
            </a:r>
            <a:br>
              <a:rPr lang="en-US" altLang="en-US" sz="2400" b="0" dirty="0" smtClean="0">
                <a:ea typeface="+mn-ea"/>
                <a:cs typeface="+mn-cs"/>
              </a:rPr>
            </a:br>
            <a:r>
              <a:rPr lang="en-US" altLang="en-US" sz="2400" b="0" dirty="0" smtClean="0">
                <a:ea typeface="+mn-ea"/>
                <a:cs typeface="+mn-cs"/>
              </a:rPr>
              <a:t>research </a:t>
            </a:r>
            <a:r>
              <a:rPr lang="en-US" altLang="en-US" sz="2400" b="0" dirty="0" err="1">
                <a:ea typeface="+mn-ea"/>
                <a:cs typeface="+mn-cs"/>
              </a:rPr>
              <a:t>programmes</a:t>
            </a:r>
            <a:r>
              <a:rPr lang="en-US" altLang="en-US" sz="2400" b="0" dirty="0">
                <a:ea typeface="+mn-ea"/>
                <a:cs typeface="+mn-cs"/>
              </a:rPr>
              <a:t> of </a:t>
            </a:r>
            <a:r>
              <a:rPr lang="en-US" altLang="en-US" sz="2400" b="0" dirty="0" smtClean="0">
                <a:ea typeface="+mn-ea"/>
                <a:cs typeface="+mn-cs"/>
              </a:rPr>
              <a:t>the</a:t>
            </a:r>
            <a:br>
              <a:rPr lang="en-US" altLang="en-US" sz="2400" b="0" dirty="0" smtClean="0">
                <a:ea typeface="+mn-ea"/>
                <a:cs typeface="+mn-cs"/>
              </a:rPr>
            </a:br>
            <a:r>
              <a:rPr lang="en-US" altLang="en-US" sz="2400" b="0" dirty="0" smtClean="0">
                <a:ea typeface="+mn-ea"/>
                <a:cs typeface="+mn-cs"/>
              </a:rPr>
              <a:t>European </a:t>
            </a:r>
            <a:r>
              <a:rPr lang="en-US" altLang="en-US" sz="2400" b="0" dirty="0" err="1" smtClean="0">
                <a:ea typeface="+mn-ea"/>
                <a:cs typeface="+mn-cs"/>
              </a:rPr>
              <a:t>Commisison</a:t>
            </a:r>
            <a:endParaRPr lang="en-US" altLang="en-US" sz="2400" b="0" dirty="0" smtClean="0">
              <a:ea typeface="+mn-ea"/>
              <a:cs typeface="+mn-cs"/>
            </a:endParaRPr>
          </a:p>
          <a:p>
            <a:pPr marL="342900" lvl="1" indent="-342900">
              <a:buClr>
                <a:srgbClr val="002060"/>
              </a:buClr>
            </a:pPr>
            <a:endParaRPr lang="en-US" altLang="en-US" sz="1400" b="0" dirty="0">
              <a:ea typeface="+mn-ea"/>
              <a:cs typeface="+mn-cs"/>
            </a:endParaRPr>
          </a:p>
          <a:p>
            <a:pPr marL="342900" lvl="1" indent="-342900">
              <a:buClr>
                <a:srgbClr val="002060"/>
              </a:buClr>
            </a:pPr>
            <a:r>
              <a:rPr lang="en-US" altLang="en-US" sz="2400" b="0" dirty="0">
                <a:ea typeface="+mn-ea"/>
                <a:cs typeface="+mn-cs"/>
              </a:rPr>
              <a:t>Global network</a:t>
            </a:r>
          </a:p>
          <a:p>
            <a:pPr marL="342900" lvl="1" indent="-342900">
              <a:buClr>
                <a:srgbClr val="002060"/>
              </a:buClr>
            </a:pPr>
            <a:endParaRPr lang="en-US" altLang="en-US" sz="2400" dirty="0">
              <a:ea typeface="+mn-ea"/>
              <a:cs typeface="+mn-cs"/>
            </a:endParaRPr>
          </a:p>
          <a:p>
            <a:pPr>
              <a:buClr>
                <a:srgbClr val="002060"/>
              </a:buClr>
            </a:pPr>
            <a:endParaRPr lang="en-US" altLang="en-US" i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826" y="4437112"/>
            <a:ext cx="2783174" cy="226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6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24744"/>
            <a:ext cx="8229600" cy="936625"/>
          </a:xfrm>
        </p:spPr>
        <p:txBody>
          <a:bodyPr/>
          <a:lstStyle/>
          <a:p>
            <a:pPr marL="3175" indent="0"/>
            <a:r>
              <a:rPr lang="en-US" altLang="en-US" dirty="0" smtClean="0"/>
              <a:t>Research – How?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560340" cy="144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5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61" y="4082087"/>
            <a:ext cx="2620515" cy="184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573016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smtClean="0"/>
              <a:t>Collaborative site</a:t>
            </a:r>
            <a:endParaRPr lang="en-GB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5004971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smtClean="0"/>
              <a:t>Networking</a:t>
            </a:r>
            <a:endParaRPr lang="en-GB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83968" y="5589301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600" b="1" dirty="0" smtClean="0"/>
              <a:t>Journal</a:t>
            </a:r>
            <a:endParaRPr lang="en-GB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964" y="1351421"/>
            <a:ext cx="28479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47964" y="3065184"/>
            <a:ext cx="3121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0600" indent="-990600"/>
            <a:r>
              <a:rPr lang="fr-BE" sz="2400" b="1" dirty="0" smtClean="0">
                <a:solidFill>
                  <a:srgbClr val="7030A0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NTTS</a:t>
            </a:r>
            <a:r>
              <a:rPr lang="fr-BE" sz="1800" b="1" dirty="0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   New Techniques and Technologies for </a:t>
            </a:r>
            <a:r>
              <a:rPr lang="fr-BE" sz="1800" b="1" dirty="0" err="1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Statistics</a:t>
            </a:r>
            <a:endParaRPr lang="en-GB" sz="1800" b="1" dirty="0"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7964" y="2665871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 err="1" smtClean="0"/>
              <a:t>Conferences</a:t>
            </a:r>
            <a:endParaRPr lang="en-GB" sz="1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12505"/>
            <a:ext cx="5038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24744"/>
            <a:ext cx="8229600" cy="936625"/>
          </a:xfrm>
        </p:spPr>
        <p:txBody>
          <a:bodyPr/>
          <a:lstStyle/>
          <a:p>
            <a:pPr marL="3175" indent="0"/>
            <a:r>
              <a:rPr lang="en-US" altLang="en-US" dirty="0" smtClean="0"/>
              <a:t>Methodology – What?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76872"/>
            <a:ext cx="8229600" cy="3960540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altLang="en-US" i="0" dirty="0" smtClean="0"/>
              <a:t>Support to Eurostat projects</a:t>
            </a:r>
          </a:p>
          <a:p>
            <a:pPr>
              <a:buClr>
                <a:srgbClr val="002060"/>
              </a:buClr>
            </a:pPr>
            <a:endParaRPr lang="en-US" altLang="en-US" i="0" dirty="0" smtClean="0"/>
          </a:p>
          <a:p>
            <a:pPr>
              <a:buClr>
                <a:srgbClr val="002060"/>
              </a:buClr>
            </a:pPr>
            <a:r>
              <a:rPr lang="en-US" altLang="en-US" i="0" dirty="0" smtClean="0"/>
              <a:t>Support to European Commission</a:t>
            </a:r>
          </a:p>
          <a:p>
            <a:pPr>
              <a:buClr>
                <a:srgbClr val="002060"/>
              </a:buClr>
            </a:pPr>
            <a:endParaRPr lang="en-US" altLang="en-US" i="0" dirty="0" smtClean="0"/>
          </a:p>
          <a:p>
            <a:pPr>
              <a:buClr>
                <a:srgbClr val="002060"/>
              </a:buClr>
            </a:pPr>
            <a:r>
              <a:rPr lang="en-US" altLang="en-US" i="0" dirty="0" smtClean="0"/>
              <a:t>Training</a:t>
            </a:r>
          </a:p>
          <a:p>
            <a:pPr>
              <a:buClr>
                <a:srgbClr val="002060"/>
              </a:buClr>
            </a:pPr>
            <a:endParaRPr lang="en-US" altLang="en-US" i="0" dirty="0" smtClean="0"/>
          </a:p>
          <a:p>
            <a:pPr>
              <a:buClr>
                <a:srgbClr val="002060"/>
              </a:buClr>
            </a:pPr>
            <a:r>
              <a:rPr lang="en-US" altLang="en-US" i="0" dirty="0" smtClean="0"/>
              <a:t>Events</a:t>
            </a:r>
          </a:p>
          <a:p>
            <a:pPr>
              <a:buClr>
                <a:srgbClr val="002060"/>
              </a:buClr>
            </a:pPr>
            <a:endParaRPr lang="en-US" altLang="en-US" i="0" dirty="0"/>
          </a:p>
          <a:p>
            <a:pPr>
              <a:buClr>
                <a:srgbClr val="002060"/>
              </a:buClr>
            </a:pPr>
            <a:r>
              <a:rPr lang="en-US" altLang="en-US" i="0" dirty="0" smtClean="0"/>
              <a:t>Helpdesk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301" y="4077072"/>
            <a:ext cx="25717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3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372" y="1263749"/>
            <a:ext cx="2230552" cy="161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24744"/>
            <a:ext cx="8229600" cy="936625"/>
          </a:xfrm>
        </p:spPr>
        <p:txBody>
          <a:bodyPr/>
          <a:lstStyle/>
          <a:p>
            <a:pPr marL="3175" indent="0"/>
            <a:r>
              <a:rPr lang="en-US" altLang="en-US" dirty="0" smtClean="0"/>
              <a:t>Methodology – How?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560340" cy="144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3573016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smtClean="0"/>
              <a:t>Collaborative site</a:t>
            </a:r>
            <a:endParaRPr lang="en-GB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971" y="4517245"/>
            <a:ext cx="13811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17441" y="3980444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 err="1" smtClean="0"/>
              <a:t>Seasonal</a:t>
            </a:r>
            <a:r>
              <a:rPr lang="fr-BE" sz="1600" b="1" dirty="0" smtClean="0"/>
              <a:t> </a:t>
            </a:r>
            <a:r>
              <a:rPr lang="fr-BE" sz="1600" b="1" dirty="0" err="1" smtClean="0"/>
              <a:t>Adjustment</a:t>
            </a:r>
            <a:endParaRPr lang="en-GB" sz="16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66976"/>
            <a:ext cx="2620515" cy="184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44008" y="6197267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smtClean="0"/>
              <a:t>Networking</a:t>
            </a:r>
            <a:endParaRPr lang="en-GB" sz="16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9" y="4443126"/>
            <a:ext cx="2562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02581" y="4081997"/>
            <a:ext cx="1877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 smtClean="0"/>
              <a:t>Training ESTP</a:t>
            </a:r>
            <a:endParaRPr lang="en-GB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12160" y="2897262"/>
            <a:ext cx="2678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 smtClean="0"/>
              <a:t>Collaborative </a:t>
            </a:r>
            <a:r>
              <a:rPr lang="fr-BE" sz="1600" b="1" dirty="0" err="1" smtClean="0"/>
              <a:t>mechanisms</a:t>
            </a:r>
            <a:r>
              <a:rPr lang="fr-BE" sz="1600" b="1" dirty="0" smtClean="0"/>
              <a:t>:</a:t>
            </a:r>
            <a:br>
              <a:rPr lang="fr-BE" sz="1600" b="1" dirty="0" smtClean="0"/>
            </a:br>
            <a:r>
              <a:rPr lang="fr-BE" sz="1600" b="1" dirty="0" err="1" smtClean="0"/>
              <a:t>ESSnets</a:t>
            </a:r>
            <a:r>
              <a:rPr lang="fr-BE" sz="1600" b="1" dirty="0" smtClean="0"/>
              <a:t> and</a:t>
            </a:r>
            <a:br>
              <a:rPr lang="fr-BE" sz="1600" b="1" dirty="0" smtClean="0"/>
            </a:br>
            <a:r>
              <a:rPr lang="fr-BE" sz="1600" b="1" dirty="0" smtClean="0"/>
              <a:t>Centres of Excellence</a:t>
            </a:r>
            <a:endParaRPr lang="en-GB" sz="1600" b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65" y="5542756"/>
            <a:ext cx="2984029" cy="11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9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stat_blue_E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903</TotalTime>
  <Words>735</Words>
  <Application>Microsoft Office PowerPoint</Application>
  <PresentationFormat>On-screen Show (4:3)</PresentationFormat>
  <Paragraphs>215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ＭＳ Ｐゴシック</vt:lpstr>
      <vt:lpstr>PMingLiU-ExtB</vt:lpstr>
      <vt:lpstr>Arial</vt:lpstr>
      <vt:lpstr>Times New Roman</vt:lpstr>
      <vt:lpstr>Verdana</vt:lpstr>
      <vt:lpstr>blank</vt:lpstr>
      <vt:lpstr>1_blank</vt:lpstr>
      <vt:lpstr>Estat_blue_EN</vt:lpstr>
      <vt:lpstr>8_blank</vt:lpstr>
      <vt:lpstr>2_blank</vt:lpstr>
      <vt:lpstr>Methodology and Corporate Architecture</vt:lpstr>
      <vt:lpstr>Outline</vt:lpstr>
      <vt:lpstr>Methodology and corporate architecture</vt:lpstr>
      <vt:lpstr>Methodology and Research</vt:lpstr>
      <vt:lpstr>Methodology and Research</vt:lpstr>
      <vt:lpstr>Research – What?</vt:lpstr>
      <vt:lpstr>Research – How?</vt:lpstr>
      <vt:lpstr>Methodology – What?</vt:lpstr>
      <vt:lpstr>Methodology – How?</vt:lpstr>
      <vt:lpstr>Confidentiality and microdata access</vt:lpstr>
      <vt:lpstr>Challenges in a modern society</vt:lpstr>
      <vt:lpstr>Data – clusters</vt:lpstr>
      <vt:lpstr>Statistics and confidentiality</vt:lpstr>
      <vt:lpstr>Find the right compromise</vt:lpstr>
      <vt:lpstr>Existing legal framework</vt:lpstr>
      <vt:lpstr>PowerPoint Presentation</vt:lpstr>
      <vt:lpstr>New Challenges for official European Statistics </vt:lpstr>
      <vt:lpstr>Access to confidential data in Eurostat</vt:lpstr>
      <vt:lpstr>Modernisation of the ESS</vt:lpstr>
      <vt:lpstr>Towards modernisation</vt:lpstr>
      <vt:lpstr>Strategic aims – ESS Vision 2020</vt:lpstr>
      <vt:lpstr>Objectives – ESS Vision 2020</vt:lpstr>
      <vt:lpstr>Portfolio of actions</vt:lpstr>
      <vt:lpstr>Information Models and Standards</vt:lpstr>
      <vt:lpstr>Standards-based modernisation</vt:lpstr>
      <vt:lpstr>PowerPoint Presentation</vt:lpstr>
      <vt:lpstr>But also …</vt:lpstr>
      <vt:lpstr>Enterprise Architecture</vt:lpstr>
      <vt:lpstr>What is Enterprise Architecture?</vt:lpstr>
      <vt:lpstr>EA layers</vt:lpstr>
      <vt:lpstr>EA stakeholders</vt:lpstr>
      <vt:lpstr>EA roles</vt:lpstr>
      <vt:lpstr>Who does what in ESS EA</vt:lpstr>
      <vt:lpstr>Useful links</vt:lpstr>
      <vt:lpstr>PowerPoint Presentation</vt:lpstr>
    </vt:vector>
  </TitlesOfParts>
  <Company>European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Methodology and Corporate Architecture</dc:title>
  <dc:creator>BARCELLAN Roberto (ESTAT)</dc:creator>
  <cp:lastModifiedBy>8p</cp:lastModifiedBy>
  <cp:revision>24</cp:revision>
  <dcterms:created xsi:type="dcterms:W3CDTF">2014-10-08T09:25:26Z</dcterms:created>
  <dcterms:modified xsi:type="dcterms:W3CDTF">2017-03-13T05:33:53Z</dcterms:modified>
</cp:coreProperties>
</file>