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Override6.xml" ContentType="application/vnd.openxmlformats-officedocument.themeOverrid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698" r:id="rId3"/>
  </p:sldMasterIdLst>
  <p:notesMasterIdLst>
    <p:notesMasterId r:id="rId27"/>
  </p:notesMasterIdLst>
  <p:handoutMasterIdLst>
    <p:handoutMasterId r:id="rId28"/>
  </p:handoutMasterIdLst>
  <p:sldIdLst>
    <p:sldId id="267" r:id="rId4"/>
    <p:sldId id="300" r:id="rId5"/>
    <p:sldId id="299" r:id="rId6"/>
    <p:sldId id="303" r:id="rId7"/>
    <p:sldId id="304" r:id="rId8"/>
    <p:sldId id="305"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11" r:id="rId22"/>
    <p:sldId id="320" r:id="rId23"/>
    <p:sldId id="321" r:id="rId24"/>
    <p:sldId id="302" r:id="rId25"/>
    <p:sldId id="284"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5852"/>
    <a:srgbClr val="427730"/>
    <a:srgbClr val="005B82"/>
    <a:srgbClr val="C2D7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2650" autoAdjust="0"/>
  </p:normalViewPr>
  <p:slideViewPr>
    <p:cSldViewPr>
      <p:cViewPr varScale="1">
        <p:scale>
          <a:sx n="99" d="100"/>
          <a:sy n="99" d="100"/>
        </p:scale>
        <p:origin x="-432" y="-84"/>
      </p:cViewPr>
      <p:guideLst>
        <p:guide orient="horz" pos="2160"/>
        <p:guide pos="2880"/>
      </p:guideLst>
    </p:cSldViewPr>
  </p:slideViewPr>
  <p:outlineViewPr>
    <p:cViewPr>
      <p:scale>
        <a:sx n="33" d="100"/>
        <a:sy n="33" d="100"/>
      </p:scale>
      <p:origin x="0" y="28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684"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7B30E-5BC4-475C-9312-8969CE5B3C6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D85E2F4-DB6F-4D9A-85C1-C25E78C6B818}">
      <dgm:prSet phldrT="[Text]" custT="1"/>
      <dgm:spPr/>
      <dgm:t>
        <a:bodyPr/>
        <a:lstStyle/>
        <a:p>
          <a:pPr algn="ctr"/>
          <a:r>
            <a:rPr lang="de-DE" sz="1600" b="1" dirty="0" smtClean="0"/>
            <a:t>BE</a:t>
          </a:r>
          <a:endParaRPr lang="en-US" sz="1600" b="1" dirty="0"/>
        </a:p>
      </dgm:t>
    </dgm:pt>
    <dgm:pt modelId="{547E8082-F700-4CD2-A8A2-11354875ECFE}" type="parTrans" cxnId="{1DA1A2E8-852F-46A0-BF55-8A185F9EA450}">
      <dgm:prSet/>
      <dgm:spPr/>
      <dgm:t>
        <a:bodyPr/>
        <a:lstStyle/>
        <a:p>
          <a:endParaRPr lang="en-US"/>
        </a:p>
      </dgm:t>
    </dgm:pt>
    <dgm:pt modelId="{7E308F09-ED61-4F29-B6BF-4AB3A868D027}" type="sibTrans" cxnId="{1DA1A2E8-852F-46A0-BF55-8A185F9EA450}">
      <dgm:prSet/>
      <dgm:spPr/>
      <dgm:t>
        <a:bodyPr/>
        <a:lstStyle/>
        <a:p>
          <a:endParaRPr lang="en-US" dirty="0"/>
        </a:p>
      </dgm:t>
    </dgm:pt>
    <dgm:pt modelId="{000DFDF3-01E2-4FF6-AF34-F1C6E298B7B2}">
      <dgm:prSet phldrT="[Text]" custT="1"/>
      <dgm:spPr/>
      <dgm:t>
        <a:bodyPr/>
        <a:lstStyle/>
        <a:p>
          <a:r>
            <a:rPr lang="en-US" sz="1400" noProof="0" dirty="0" smtClean="0"/>
            <a:t>Total Baseline emissions &amp; removals</a:t>
          </a:r>
          <a:endParaRPr lang="en-US" sz="1400" noProof="0" dirty="0"/>
        </a:p>
      </dgm:t>
    </dgm:pt>
    <dgm:pt modelId="{CB67105E-DF99-4FE0-8EA5-67F197DAF825}" type="parTrans" cxnId="{368D9CC0-56F2-4919-BD81-F620AB107CF6}">
      <dgm:prSet/>
      <dgm:spPr/>
      <dgm:t>
        <a:bodyPr/>
        <a:lstStyle/>
        <a:p>
          <a:endParaRPr lang="en-US"/>
        </a:p>
      </dgm:t>
    </dgm:pt>
    <dgm:pt modelId="{FD817CEB-5DFB-4413-9421-B7A4A909A19F}" type="sibTrans" cxnId="{368D9CC0-56F2-4919-BD81-F620AB107CF6}">
      <dgm:prSet/>
      <dgm:spPr/>
      <dgm:t>
        <a:bodyPr/>
        <a:lstStyle/>
        <a:p>
          <a:endParaRPr lang="en-US"/>
        </a:p>
      </dgm:t>
    </dgm:pt>
    <dgm:pt modelId="{121866BC-75B6-495C-A213-3F627C71A003}">
      <dgm:prSet phldrT="[Text]" custT="1"/>
      <dgm:spPr/>
      <dgm:t>
        <a:bodyPr/>
        <a:lstStyle/>
        <a:p>
          <a:pPr algn="ctr"/>
          <a:r>
            <a:rPr lang="de-DE" sz="1600" b="1" dirty="0" smtClean="0"/>
            <a:t>BEF</a:t>
          </a:r>
          <a:endParaRPr lang="en-US" sz="1600" b="1" dirty="0"/>
        </a:p>
      </dgm:t>
    </dgm:pt>
    <dgm:pt modelId="{826C338B-4754-4BB5-9D60-F0AF9A4FA180}" type="parTrans" cxnId="{B5CE85E5-BCE6-43B3-A189-36605104313E}">
      <dgm:prSet/>
      <dgm:spPr/>
      <dgm:t>
        <a:bodyPr/>
        <a:lstStyle/>
        <a:p>
          <a:endParaRPr lang="en-US"/>
        </a:p>
      </dgm:t>
    </dgm:pt>
    <dgm:pt modelId="{814A1139-148B-4384-946A-EDBD51B05373}" type="sibTrans" cxnId="{B5CE85E5-BCE6-43B3-A189-36605104313E}">
      <dgm:prSet/>
      <dgm:spPr/>
      <dgm:t>
        <a:bodyPr/>
        <a:lstStyle/>
        <a:p>
          <a:endParaRPr lang="en-US"/>
        </a:p>
      </dgm:t>
    </dgm:pt>
    <dgm:pt modelId="{C3122E0C-83BA-4643-8DD1-F2EE261F280D}">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de-DE" sz="1400" dirty="0" smtClean="0"/>
            <a:t> BE </a:t>
          </a:r>
          <a:r>
            <a:rPr lang="en-US" sz="1400" noProof="0" dirty="0" smtClean="0"/>
            <a:t>use</a:t>
          </a:r>
          <a:r>
            <a:rPr lang="de-DE" sz="1400" dirty="0" smtClean="0"/>
            <a:t> </a:t>
          </a:r>
          <a:r>
            <a:rPr lang="en-US" sz="1400" noProof="0" dirty="0" smtClean="0"/>
            <a:t>of </a:t>
          </a:r>
        </a:p>
        <a:p>
          <a:pPr marL="57150" indent="0" defTabSz="444500">
            <a:lnSpc>
              <a:spcPct val="90000"/>
            </a:lnSpc>
            <a:spcBef>
              <a:spcPct val="0"/>
            </a:spcBef>
            <a:spcAft>
              <a:spcPct val="15000"/>
            </a:spcAft>
            <a:buNone/>
          </a:pPr>
          <a:r>
            <a:rPr lang="en-US" sz="1400" noProof="0" dirty="0" smtClean="0"/>
            <a:t>nitrogen</a:t>
          </a:r>
          <a:r>
            <a:rPr lang="de-DE" sz="1400" dirty="0" smtClean="0"/>
            <a:t> </a:t>
          </a:r>
          <a:r>
            <a:rPr lang="en-US" sz="1400" noProof="0" dirty="0" smtClean="0"/>
            <a:t>fertilizer</a:t>
          </a:r>
          <a:r>
            <a:rPr lang="de-DE" sz="1400" dirty="0" smtClean="0"/>
            <a:t/>
          </a:r>
          <a:br>
            <a:rPr lang="de-DE" sz="1400" dirty="0" smtClean="0"/>
          </a:br>
          <a:r>
            <a:rPr lang="de-DE" sz="1400" dirty="0" smtClean="0">
              <a:sym typeface="Wingdings" pitchFamily="2" charset="2"/>
            </a:rPr>
            <a:t> T</a:t>
          </a:r>
          <a:r>
            <a:rPr lang="de-DE" sz="1400" dirty="0" smtClean="0"/>
            <a:t>ool</a:t>
          </a:r>
          <a:endParaRPr lang="en-US" sz="1400" dirty="0"/>
        </a:p>
      </dgm:t>
    </dgm:pt>
    <dgm:pt modelId="{794C7CF8-C3D8-4558-BC38-760B0E894B58}" type="parTrans" cxnId="{45FC7D83-1F23-4C34-A6E2-6240E06C1062}">
      <dgm:prSet/>
      <dgm:spPr/>
      <dgm:t>
        <a:bodyPr/>
        <a:lstStyle/>
        <a:p>
          <a:endParaRPr lang="en-US"/>
        </a:p>
      </dgm:t>
    </dgm:pt>
    <dgm:pt modelId="{8E0F06A5-D299-441F-93A7-9297B1CDBB2B}" type="sibTrans" cxnId="{45FC7D83-1F23-4C34-A6E2-6240E06C1062}">
      <dgm:prSet/>
      <dgm:spPr/>
      <dgm:t>
        <a:bodyPr/>
        <a:lstStyle/>
        <a:p>
          <a:endParaRPr lang="en-US"/>
        </a:p>
      </dgm:t>
    </dgm:pt>
    <dgm:pt modelId="{5C880235-0F29-4C20-9E72-6FE1F85FF795}">
      <dgm:prSet phldrT="[Text]" custT="1"/>
      <dgm:spPr/>
      <dgm:t>
        <a:bodyPr/>
        <a:lstStyle/>
        <a:p>
          <a:pPr algn="ctr"/>
          <a:r>
            <a:rPr lang="de-DE" sz="1600" b="1" dirty="0" smtClean="0"/>
            <a:t>BEBB</a:t>
          </a:r>
          <a:endParaRPr lang="en-US" sz="1600" b="1" dirty="0"/>
        </a:p>
      </dgm:t>
    </dgm:pt>
    <dgm:pt modelId="{827E37F5-F7AE-49D6-9303-5F072B1317FB}" type="parTrans" cxnId="{016D375B-83C7-475E-98DD-67EDCEBA0D88}">
      <dgm:prSet/>
      <dgm:spPr/>
      <dgm:t>
        <a:bodyPr/>
        <a:lstStyle/>
        <a:p>
          <a:endParaRPr lang="en-US"/>
        </a:p>
      </dgm:t>
    </dgm:pt>
    <dgm:pt modelId="{6A90F0A1-A698-41E5-85FB-B33BCD206D4F}" type="sibTrans" cxnId="{016D375B-83C7-475E-98DD-67EDCEBA0D88}">
      <dgm:prSet/>
      <dgm:spPr/>
      <dgm:t>
        <a:bodyPr/>
        <a:lstStyle/>
        <a:p>
          <a:endParaRPr lang="en-US"/>
        </a:p>
      </dgm:t>
    </dgm:pt>
    <dgm:pt modelId="{33135823-67BC-4C67-8174-472BFF0177AC}">
      <dgm:prSet phldrT="[Text]" custT="1"/>
      <dgm:spPr/>
      <dgm:t>
        <a:bodyPr/>
        <a:lstStyle/>
        <a:p>
          <a:r>
            <a:rPr lang="de-DE" sz="1400" dirty="0" smtClean="0"/>
            <a:t>BE </a:t>
          </a:r>
          <a:r>
            <a:rPr lang="en-US" sz="1400" noProof="0" dirty="0" smtClean="0"/>
            <a:t>biomass</a:t>
          </a:r>
          <a:r>
            <a:rPr lang="de-DE" sz="1400" dirty="0" smtClean="0"/>
            <a:t> </a:t>
          </a:r>
          <a:r>
            <a:rPr lang="en-US" sz="1400" noProof="0" dirty="0" smtClean="0"/>
            <a:t>burning</a:t>
          </a:r>
          <a:r>
            <a:rPr lang="de-DE" sz="1400" dirty="0" smtClean="0"/>
            <a:t> </a:t>
          </a:r>
          <a:br>
            <a:rPr lang="de-DE" sz="1400" dirty="0" smtClean="0"/>
          </a:br>
          <a:r>
            <a:rPr lang="de-DE" sz="1400" dirty="0" smtClean="0">
              <a:sym typeface="Wingdings" pitchFamily="2" charset="2"/>
            </a:rPr>
            <a:t> T</a:t>
          </a:r>
          <a:r>
            <a:rPr lang="de-DE" sz="1400" dirty="0" smtClean="0"/>
            <a:t>ool</a:t>
          </a:r>
          <a:endParaRPr lang="en-US" sz="1400" dirty="0"/>
        </a:p>
      </dgm:t>
    </dgm:pt>
    <dgm:pt modelId="{D711AED6-91A3-4A9D-ABB9-6850A4108B76}" type="parTrans" cxnId="{F61C4DF8-5EEF-4C49-A5AC-B985A2C74B1C}">
      <dgm:prSet/>
      <dgm:spPr/>
      <dgm:t>
        <a:bodyPr/>
        <a:lstStyle/>
        <a:p>
          <a:endParaRPr lang="en-US"/>
        </a:p>
      </dgm:t>
    </dgm:pt>
    <dgm:pt modelId="{00DBBD29-5BF7-4946-B97E-1DD01B952A51}" type="sibTrans" cxnId="{F61C4DF8-5EEF-4C49-A5AC-B985A2C74B1C}">
      <dgm:prSet/>
      <dgm:spPr/>
      <dgm:t>
        <a:bodyPr/>
        <a:lstStyle/>
        <a:p>
          <a:endParaRPr lang="en-US"/>
        </a:p>
      </dgm:t>
    </dgm:pt>
    <dgm:pt modelId="{33BEAEE0-4382-463C-87D0-D156CD5F5B8B}">
      <dgm:prSet phldrT="[Text]" custT="1"/>
      <dgm:spPr/>
      <dgm:t>
        <a:bodyPr/>
        <a:lstStyle/>
        <a:p>
          <a:pPr algn="ctr"/>
          <a:r>
            <a:rPr lang="de-DE" sz="1600" b="1" dirty="0" smtClean="0"/>
            <a:t>BRWP</a:t>
          </a:r>
          <a:endParaRPr lang="en-US" sz="1600" b="1" dirty="0"/>
        </a:p>
      </dgm:t>
    </dgm:pt>
    <dgm:pt modelId="{DBCF3044-7349-405C-83E4-B791B48A6CC5}" type="parTrans" cxnId="{0B2FABEE-46EE-46BB-BF8C-24EFA5EE297E}">
      <dgm:prSet/>
      <dgm:spPr/>
      <dgm:t>
        <a:bodyPr/>
        <a:lstStyle/>
        <a:p>
          <a:endParaRPr lang="en-US"/>
        </a:p>
      </dgm:t>
    </dgm:pt>
    <dgm:pt modelId="{F0EB44BF-411E-437F-B8B5-07C48271D203}" type="sibTrans" cxnId="{0B2FABEE-46EE-46BB-BF8C-24EFA5EE297E}">
      <dgm:prSet/>
      <dgm:spPr/>
      <dgm:t>
        <a:bodyPr/>
        <a:lstStyle/>
        <a:p>
          <a:endParaRPr lang="en-US"/>
        </a:p>
      </dgm:t>
    </dgm:pt>
    <dgm:pt modelId="{410EE960-B6D3-48E6-A0EA-B4E2E78E4D08}">
      <dgm:prSet phldrT="[Text]" custT="1"/>
      <dgm:spPr/>
      <dgm:t>
        <a:bodyPr/>
        <a:lstStyle/>
        <a:p>
          <a:pPr algn="ctr"/>
          <a:r>
            <a:rPr lang="de-DE" sz="1600" b="1" dirty="0" smtClean="0"/>
            <a:t>BEFF</a:t>
          </a:r>
          <a:endParaRPr lang="en-US" sz="1600" b="1" dirty="0"/>
        </a:p>
      </dgm:t>
    </dgm:pt>
    <dgm:pt modelId="{0139112E-202A-4261-993D-23C720F2E0BB}" type="parTrans" cxnId="{9E132D32-A500-4557-9A96-E8850851D32A}">
      <dgm:prSet/>
      <dgm:spPr/>
      <dgm:t>
        <a:bodyPr/>
        <a:lstStyle/>
        <a:p>
          <a:endParaRPr lang="en-US"/>
        </a:p>
      </dgm:t>
    </dgm:pt>
    <dgm:pt modelId="{7687931A-9086-4C82-B3D2-07F020E2C9A2}" type="sibTrans" cxnId="{9E132D32-A500-4557-9A96-E8850851D32A}">
      <dgm:prSet/>
      <dgm:spPr/>
      <dgm:t>
        <a:bodyPr/>
        <a:lstStyle/>
        <a:p>
          <a:endParaRPr lang="en-US"/>
        </a:p>
      </dgm:t>
    </dgm:pt>
    <dgm:pt modelId="{EC3D268C-E6F4-4FDA-8251-F8CC48BE3841}">
      <dgm:prSet phldrT="[Text]" custT="1"/>
      <dgm:spPr/>
      <dgm:t>
        <a:bodyPr/>
        <a:lstStyle/>
        <a:p>
          <a:r>
            <a:rPr lang="de-DE" sz="1200" dirty="0" smtClean="0"/>
            <a:t> </a:t>
          </a:r>
          <a:r>
            <a:rPr lang="de-DE" sz="1400" dirty="0" smtClean="0"/>
            <a:t>BE </a:t>
          </a:r>
          <a:r>
            <a:rPr lang="en-US" sz="1400" noProof="0" dirty="0" smtClean="0"/>
            <a:t>use</a:t>
          </a:r>
          <a:r>
            <a:rPr lang="de-DE" sz="1400" dirty="0" smtClean="0"/>
            <a:t> </a:t>
          </a:r>
          <a:r>
            <a:rPr lang="en-US" sz="1400" noProof="0" dirty="0" smtClean="0"/>
            <a:t>of</a:t>
          </a:r>
          <a:r>
            <a:rPr lang="de-DE" sz="1400" dirty="0" smtClean="0"/>
            <a:t> fossil </a:t>
          </a:r>
          <a:r>
            <a:rPr lang="en-US" sz="1400" noProof="0" dirty="0" smtClean="0"/>
            <a:t>fuels</a:t>
          </a:r>
          <a:r>
            <a:rPr lang="de-DE" sz="1400" dirty="0" smtClean="0"/>
            <a:t> </a:t>
          </a:r>
          <a:br>
            <a:rPr lang="de-DE" sz="1400" dirty="0" smtClean="0"/>
          </a:br>
          <a:r>
            <a:rPr lang="de-DE" sz="1400" dirty="0" smtClean="0">
              <a:sym typeface="Wingdings" pitchFamily="2" charset="2"/>
            </a:rPr>
            <a:t></a:t>
          </a:r>
          <a:r>
            <a:rPr lang="de-DE" sz="1400" dirty="0" smtClean="0"/>
            <a:t> Tool</a:t>
          </a:r>
          <a:endParaRPr lang="en-US" sz="1400" dirty="0"/>
        </a:p>
      </dgm:t>
    </dgm:pt>
    <dgm:pt modelId="{1D9BA707-A853-47B7-A420-BBA849F07271}" type="parTrans" cxnId="{A4F676AB-FE3A-445D-8CE5-907F60CFFAF2}">
      <dgm:prSet/>
      <dgm:spPr/>
      <dgm:t>
        <a:bodyPr/>
        <a:lstStyle/>
        <a:p>
          <a:endParaRPr lang="en-US"/>
        </a:p>
      </dgm:t>
    </dgm:pt>
    <dgm:pt modelId="{5E422B6F-7D61-4C5F-AD0E-B7FD37057996}" type="sibTrans" cxnId="{A4F676AB-FE3A-445D-8CE5-907F60CFFAF2}">
      <dgm:prSet/>
      <dgm:spPr/>
      <dgm:t>
        <a:bodyPr/>
        <a:lstStyle/>
        <a:p>
          <a:endParaRPr lang="en-US"/>
        </a:p>
      </dgm:t>
    </dgm:pt>
    <dgm:pt modelId="{6880B0E0-647C-4D56-93C1-354BF624564A}">
      <dgm:prSet phldrT="[Text]" custT="1"/>
      <dgm:spPr/>
      <dgm:t>
        <a:bodyPr/>
        <a:lstStyle/>
        <a:p>
          <a:r>
            <a:rPr lang="de-DE" sz="1100" dirty="0" smtClean="0"/>
            <a:t> </a:t>
          </a:r>
          <a:r>
            <a:rPr lang="de-DE" sz="1400" dirty="0" smtClean="0"/>
            <a:t>BR </a:t>
          </a:r>
          <a:r>
            <a:rPr lang="en-US" sz="1400" noProof="0" dirty="0" smtClean="0"/>
            <a:t>woody</a:t>
          </a:r>
          <a:r>
            <a:rPr lang="de-DE" sz="1400" dirty="0" smtClean="0"/>
            <a:t> </a:t>
          </a:r>
          <a:r>
            <a:rPr lang="en-US" sz="1400" noProof="0" dirty="0" smtClean="0"/>
            <a:t>perennials</a:t>
          </a:r>
          <a:r>
            <a:rPr lang="de-DE" sz="1400" dirty="0" smtClean="0"/>
            <a:t/>
          </a:r>
          <a:br>
            <a:rPr lang="de-DE" sz="1400" dirty="0" smtClean="0"/>
          </a:br>
          <a:r>
            <a:rPr lang="de-DE" sz="1400" dirty="0" smtClean="0">
              <a:sym typeface="Wingdings" pitchFamily="2" charset="2"/>
            </a:rPr>
            <a:t> T</a:t>
          </a:r>
          <a:r>
            <a:rPr lang="de-DE" sz="1400" dirty="0" smtClean="0"/>
            <a:t>ool</a:t>
          </a:r>
          <a:endParaRPr lang="en-US" sz="1400" dirty="0"/>
        </a:p>
      </dgm:t>
    </dgm:pt>
    <dgm:pt modelId="{204F4965-A17D-4291-8E52-008A8F5B950D}" type="parTrans" cxnId="{14AE75DC-9098-4DA1-869C-D60E6EAFD0EA}">
      <dgm:prSet/>
      <dgm:spPr/>
      <dgm:t>
        <a:bodyPr/>
        <a:lstStyle/>
        <a:p>
          <a:endParaRPr lang="en-US"/>
        </a:p>
      </dgm:t>
    </dgm:pt>
    <dgm:pt modelId="{17AAEA53-F756-4162-A81C-A14F9F9D251F}" type="sibTrans" cxnId="{14AE75DC-9098-4DA1-869C-D60E6EAFD0EA}">
      <dgm:prSet/>
      <dgm:spPr/>
      <dgm:t>
        <a:bodyPr/>
        <a:lstStyle/>
        <a:p>
          <a:endParaRPr lang="en-US"/>
        </a:p>
      </dgm:t>
    </dgm:pt>
    <dgm:pt modelId="{33DA361C-2DF4-4C99-82E7-1E46378FAAA1}" type="pres">
      <dgm:prSet presAssocID="{C567B30E-5BC4-475C-9312-8969CE5B3C64}" presName="Name0" presStyleCnt="0">
        <dgm:presLayoutVars>
          <dgm:dir/>
          <dgm:resizeHandles val="exact"/>
        </dgm:presLayoutVars>
      </dgm:prSet>
      <dgm:spPr/>
      <dgm:t>
        <a:bodyPr/>
        <a:lstStyle/>
        <a:p>
          <a:endParaRPr lang="en-US"/>
        </a:p>
      </dgm:t>
    </dgm:pt>
    <dgm:pt modelId="{45B51544-29DC-4512-915B-AD7A0CE026C0}" type="pres">
      <dgm:prSet presAssocID="{7D85E2F4-DB6F-4D9A-85C1-C25E78C6B818}" presName="node" presStyleLbl="node1" presStyleIdx="0" presStyleCnt="5" custScaleX="127012" custScaleY="81114">
        <dgm:presLayoutVars>
          <dgm:bulletEnabled val="1"/>
        </dgm:presLayoutVars>
      </dgm:prSet>
      <dgm:spPr/>
      <dgm:t>
        <a:bodyPr/>
        <a:lstStyle/>
        <a:p>
          <a:endParaRPr lang="en-US"/>
        </a:p>
      </dgm:t>
    </dgm:pt>
    <dgm:pt modelId="{84B31951-57FF-4FA7-934D-43633EF97F9E}" type="pres">
      <dgm:prSet presAssocID="{7E308F09-ED61-4F29-B6BF-4AB3A868D027}" presName="sibTrans" presStyleLbl="sibTrans2D1" presStyleIdx="0" presStyleCnt="4"/>
      <dgm:spPr>
        <a:prstGeom prst="mathEqual">
          <a:avLst/>
        </a:prstGeom>
      </dgm:spPr>
      <dgm:t>
        <a:bodyPr/>
        <a:lstStyle/>
        <a:p>
          <a:endParaRPr lang="en-US"/>
        </a:p>
      </dgm:t>
    </dgm:pt>
    <dgm:pt modelId="{30201348-E3B2-41BE-AA10-1235EE1EB25E}" type="pres">
      <dgm:prSet presAssocID="{7E308F09-ED61-4F29-B6BF-4AB3A868D027}" presName="connectorText" presStyleLbl="sibTrans2D1" presStyleIdx="0" presStyleCnt="4"/>
      <dgm:spPr/>
      <dgm:t>
        <a:bodyPr/>
        <a:lstStyle/>
        <a:p>
          <a:endParaRPr lang="en-US"/>
        </a:p>
      </dgm:t>
    </dgm:pt>
    <dgm:pt modelId="{B4BA461D-2401-45EC-A6BC-E3CE1E318B69}" type="pres">
      <dgm:prSet presAssocID="{121866BC-75B6-495C-A213-3F627C71A003}" presName="node" presStyleLbl="node1" presStyleIdx="1" presStyleCnt="5" custScaleX="143464" custScaleY="82064">
        <dgm:presLayoutVars>
          <dgm:bulletEnabled val="1"/>
        </dgm:presLayoutVars>
      </dgm:prSet>
      <dgm:spPr/>
      <dgm:t>
        <a:bodyPr/>
        <a:lstStyle/>
        <a:p>
          <a:endParaRPr lang="en-US"/>
        </a:p>
      </dgm:t>
    </dgm:pt>
    <dgm:pt modelId="{D228BA12-D94F-41B2-9DC0-C1D5D9A6906C}" type="pres">
      <dgm:prSet presAssocID="{814A1139-148B-4384-946A-EDBD51B05373}" presName="sibTrans" presStyleLbl="sibTrans2D1" presStyleIdx="1" presStyleCnt="4"/>
      <dgm:spPr>
        <a:prstGeom prst="mathPlus">
          <a:avLst/>
        </a:prstGeom>
      </dgm:spPr>
      <dgm:t>
        <a:bodyPr/>
        <a:lstStyle/>
        <a:p>
          <a:endParaRPr lang="en-US"/>
        </a:p>
      </dgm:t>
    </dgm:pt>
    <dgm:pt modelId="{A57EF306-51A9-4D42-AA5F-0547283F3AF1}" type="pres">
      <dgm:prSet presAssocID="{814A1139-148B-4384-946A-EDBD51B05373}" presName="connectorText" presStyleLbl="sibTrans2D1" presStyleIdx="1" presStyleCnt="4"/>
      <dgm:spPr/>
      <dgm:t>
        <a:bodyPr/>
        <a:lstStyle/>
        <a:p>
          <a:endParaRPr lang="en-US"/>
        </a:p>
      </dgm:t>
    </dgm:pt>
    <dgm:pt modelId="{681D40AA-E770-4BEB-BE08-1E31F6629D9E}" type="pres">
      <dgm:prSet presAssocID="{410EE960-B6D3-48E6-A0EA-B4E2E78E4D08}" presName="node" presStyleLbl="node1" presStyleIdx="2" presStyleCnt="5" custScaleY="82064">
        <dgm:presLayoutVars>
          <dgm:bulletEnabled val="1"/>
        </dgm:presLayoutVars>
      </dgm:prSet>
      <dgm:spPr/>
      <dgm:t>
        <a:bodyPr/>
        <a:lstStyle/>
        <a:p>
          <a:endParaRPr lang="en-US"/>
        </a:p>
      </dgm:t>
    </dgm:pt>
    <dgm:pt modelId="{109654B0-E43B-4617-B2BF-DAA66FACAE12}" type="pres">
      <dgm:prSet presAssocID="{7687931A-9086-4C82-B3D2-07F020E2C9A2}" presName="sibTrans" presStyleLbl="sibTrans2D1" presStyleIdx="2" presStyleCnt="4"/>
      <dgm:spPr>
        <a:prstGeom prst="mathPlus">
          <a:avLst/>
        </a:prstGeom>
      </dgm:spPr>
      <dgm:t>
        <a:bodyPr/>
        <a:lstStyle/>
        <a:p>
          <a:endParaRPr lang="en-US"/>
        </a:p>
      </dgm:t>
    </dgm:pt>
    <dgm:pt modelId="{105AEE64-2723-448C-9E9A-5665E21E7A0A}" type="pres">
      <dgm:prSet presAssocID="{7687931A-9086-4C82-B3D2-07F020E2C9A2}" presName="connectorText" presStyleLbl="sibTrans2D1" presStyleIdx="2" presStyleCnt="4"/>
      <dgm:spPr/>
      <dgm:t>
        <a:bodyPr/>
        <a:lstStyle/>
        <a:p>
          <a:endParaRPr lang="en-US"/>
        </a:p>
      </dgm:t>
    </dgm:pt>
    <dgm:pt modelId="{9D451EF4-A53F-4331-BFA8-FC0991E76AFD}" type="pres">
      <dgm:prSet presAssocID="{5C880235-0F29-4C20-9E72-6FE1F85FF795}" presName="node" presStyleLbl="node1" presStyleIdx="3" presStyleCnt="5" custScaleX="109248" custScaleY="82064">
        <dgm:presLayoutVars>
          <dgm:bulletEnabled val="1"/>
        </dgm:presLayoutVars>
      </dgm:prSet>
      <dgm:spPr/>
      <dgm:t>
        <a:bodyPr/>
        <a:lstStyle/>
        <a:p>
          <a:endParaRPr lang="en-US"/>
        </a:p>
      </dgm:t>
    </dgm:pt>
    <dgm:pt modelId="{C471107C-826F-4621-9721-FAF85C015BC2}" type="pres">
      <dgm:prSet presAssocID="{6A90F0A1-A698-41E5-85FB-B33BCD206D4F}" presName="sibTrans" presStyleLbl="sibTrans2D1" presStyleIdx="3" presStyleCnt="4"/>
      <dgm:spPr>
        <a:prstGeom prst="mathMinus">
          <a:avLst/>
        </a:prstGeom>
      </dgm:spPr>
      <dgm:t>
        <a:bodyPr/>
        <a:lstStyle/>
        <a:p>
          <a:endParaRPr lang="en-US"/>
        </a:p>
      </dgm:t>
    </dgm:pt>
    <dgm:pt modelId="{80844FDF-95D0-4530-A606-77BB8F0E3F01}" type="pres">
      <dgm:prSet presAssocID="{6A90F0A1-A698-41E5-85FB-B33BCD206D4F}" presName="connectorText" presStyleLbl="sibTrans2D1" presStyleIdx="3" presStyleCnt="4"/>
      <dgm:spPr/>
      <dgm:t>
        <a:bodyPr/>
        <a:lstStyle/>
        <a:p>
          <a:endParaRPr lang="en-US"/>
        </a:p>
      </dgm:t>
    </dgm:pt>
    <dgm:pt modelId="{B7001552-10E3-4C7C-80E9-0F85672D3DFD}" type="pres">
      <dgm:prSet presAssocID="{33BEAEE0-4382-463C-87D0-D156CD5F5B8B}" presName="node" presStyleLbl="node1" presStyleIdx="4" presStyleCnt="5" custScaleY="82064">
        <dgm:presLayoutVars>
          <dgm:bulletEnabled val="1"/>
        </dgm:presLayoutVars>
      </dgm:prSet>
      <dgm:spPr/>
      <dgm:t>
        <a:bodyPr/>
        <a:lstStyle/>
        <a:p>
          <a:endParaRPr lang="en-US"/>
        </a:p>
      </dgm:t>
    </dgm:pt>
  </dgm:ptLst>
  <dgm:cxnLst>
    <dgm:cxn modelId="{F03FE30D-7CD7-4B54-93C6-A974381E3D1A}" type="presOf" srcId="{C567B30E-5BC4-475C-9312-8969CE5B3C64}" destId="{33DA361C-2DF4-4C99-82E7-1E46378FAAA1}" srcOrd="0" destOrd="0" presId="urn:microsoft.com/office/officeart/2005/8/layout/process1"/>
    <dgm:cxn modelId="{10ECBBE4-9247-4213-A97F-94A4CD751630}" type="presOf" srcId="{6880B0E0-647C-4D56-93C1-354BF624564A}" destId="{B7001552-10E3-4C7C-80E9-0F85672D3DFD}" srcOrd="0" destOrd="1" presId="urn:microsoft.com/office/officeart/2005/8/layout/process1"/>
    <dgm:cxn modelId="{14AE75DC-9098-4DA1-869C-D60E6EAFD0EA}" srcId="{33BEAEE0-4382-463C-87D0-D156CD5F5B8B}" destId="{6880B0E0-647C-4D56-93C1-354BF624564A}" srcOrd="0" destOrd="0" parTransId="{204F4965-A17D-4291-8E52-008A8F5B950D}" sibTransId="{17AAEA53-F756-4162-A81C-A14F9F9D251F}"/>
    <dgm:cxn modelId="{B5CE85E5-BCE6-43B3-A189-36605104313E}" srcId="{C567B30E-5BC4-475C-9312-8969CE5B3C64}" destId="{121866BC-75B6-495C-A213-3F627C71A003}" srcOrd="1" destOrd="0" parTransId="{826C338B-4754-4BB5-9D60-F0AF9A4FA180}" sibTransId="{814A1139-148B-4384-946A-EDBD51B05373}"/>
    <dgm:cxn modelId="{F61C4DF8-5EEF-4C49-A5AC-B985A2C74B1C}" srcId="{5C880235-0F29-4C20-9E72-6FE1F85FF795}" destId="{33135823-67BC-4C67-8174-472BFF0177AC}" srcOrd="0" destOrd="0" parTransId="{D711AED6-91A3-4A9D-ABB9-6850A4108B76}" sibTransId="{00DBBD29-5BF7-4946-B97E-1DD01B952A51}"/>
    <dgm:cxn modelId="{BE1FB251-4BC6-4768-A4F1-76EFB319DF5C}" type="presOf" srcId="{814A1139-148B-4384-946A-EDBD51B05373}" destId="{D228BA12-D94F-41B2-9DC0-C1D5D9A6906C}" srcOrd="0" destOrd="0" presId="urn:microsoft.com/office/officeart/2005/8/layout/process1"/>
    <dgm:cxn modelId="{1DA1A2E8-852F-46A0-BF55-8A185F9EA450}" srcId="{C567B30E-5BC4-475C-9312-8969CE5B3C64}" destId="{7D85E2F4-DB6F-4D9A-85C1-C25E78C6B818}" srcOrd="0" destOrd="0" parTransId="{547E8082-F700-4CD2-A8A2-11354875ECFE}" sibTransId="{7E308F09-ED61-4F29-B6BF-4AB3A868D027}"/>
    <dgm:cxn modelId="{278D8A10-505F-4EAC-BD78-2FE7A31796A6}" type="presOf" srcId="{7E308F09-ED61-4F29-B6BF-4AB3A868D027}" destId="{84B31951-57FF-4FA7-934D-43633EF97F9E}" srcOrd="0" destOrd="0" presId="urn:microsoft.com/office/officeart/2005/8/layout/process1"/>
    <dgm:cxn modelId="{ED7E0D83-6428-4493-A3FD-DAC2B3083B3D}" type="presOf" srcId="{410EE960-B6D3-48E6-A0EA-B4E2E78E4D08}" destId="{681D40AA-E770-4BEB-BE08-1E31F6629D9E}" srcOrd="0" destOrd="0" presId="urn:microsoft.com/office/officeart/2005/8/layout/process1"/>
    <dgm:cxn modelId="{052AFA9D-4DB2-45A7-8B42-6F7D53B67087}" type="presOf" srcId="{33135823-67BC-4C67-8174-472BFF0177AC}" destId="{9D451EF4-A53F-4331-BFA8-FC0991E76AFD}" srcOrd="0" destOrd="1" presId="urn:microsoft.com/office/officeart/2005/8/layout/process1"/>
    <dgm:cxn modelId="{9E132D32-A500-4557-9A96-E8850851D32A}" srcId="{C567B30E-5BC4-475C-9312-8969CE5B3C64}" destId="{410EE960-B6D3-48E6-A0EA-B4E2E78E4D08}" srcOrd="2" destOrd="0" parTransId="{0139112E-202A-4261-993D-23C720F2E0BB}" sibTransId="{7687931A-9086-4C82-B3D2-07F020E2C9A2}"/>
    <dgm:cxn modelId="{40CD080D-15E4-4702-A3CF-35D91A447B5E}" type="presOf" srcId="{5C880235-0F29-4C20-9E72-6FE1F85FF795}" destId="{9D451EF4-A53F-4331-BFA8-FC0991E76AFD}" srcOrd="0" destOrd="0" presId="urn:microsoft.com/office/officeart/2005/8/layout/process1"/>
    <dgm:cxn modelId="{45FC7D83-1F23-4C34-A6E2-6240E06C1062}" srcId="{121866BC-75B6-495C-A213-3F627C71A003}" destId="{C3122E0C-83BA-4643-8DD1-F2EE261F280D}" srcOrd="0" destOrd="0" parTransId="{794C7CF8-C3D8-4558-BC38-760B0E894B58}" sibTransId="{8E0F06A5-D299-441F-93A7-9297B1CDBB2B}"/>
    <dgm:cxn modelId="{90D16999-B993-4BEB-9151-B7886FC27756}" type="presOf" srcId="{000DFDF3-01E2-4FF6-AF34-F1C6E298B7B2}" destId="{45B51544-29DC-4512-915B-AD7A0CE026C0}" srcOrd="0" destOrd="1" presId="urn:microsoft.com/office/officeart/2005/8/layout/process1"/>
    <dgm:cxn modelId="{AA5ED28F-BDD9-4B93-B258-E5BD77305859}" type="presOf" srcId="{EC3D268C-E6F4-4FDA-8251-F8CC48BE3841}" destId="{681D40AA-E770-4BEB-BE08-1E31F6629D9E}" srcOrd="0" destOrd="1" presId="urn:microsoft.com/office/officeart/2005/8/layout/process1"/>
    <dgm:cxn modelId="{C7B5279A-E10B-46B8-BAA7-0B5A29AD4EF2}" type="presOf" srcId="{7D85E2F4-DB6F-4D9A-85C1-C25E78C6B818}" destId="{45B51544-29DC-4512-915B-AD7A0CE026C0}" srcOrd="0" destOrd="0" presId="urn:microsoft.com/office/officeart/2005/8/layout/process1"/>
    <dgm:cxn modelId="{0B2FABEE-46EE-46BB-BF8C-24EFA5EE297E}" srcId="{C567B30E-5BC4-475C-9312-8969CE5B3C64}" destId="{33BEAEE0-4382-463C-87D0-D156CD5F5B8B}" srcOrd="4" destOrd="0" parTransId="{DBCF3044-7349-405C-83E4-B791B48A6CC5}" sibTransId="{F0EB44BF-411E-437F-B8B5-07C48271D203}"/>
    <dgm:cxn modelId="{D43F1954-F812-4EBB-8FEF-399AA0A17F20}" type="presOf" srcId="{7E308F09-ED61-4F29-B6BF-4AB3A868D027}" destId="{30201348-E3B2-41BE-AA10-1235EE1EB25E}" srcOrd="1" destOrd="0" presId="urn:microsoft.com/office/officeart/2005/8/layout/process1"/>
    <dgm:cxn modelId="{9A41E436-864C-41C4-9C22-1151AE0156F2}" type="presOf" srcId="{121866BC-75B6-495C-A213-3F627C71A003}" destId="{B4BA461D-2401-45EC-A6BC-E3CE1E318B69}" srcOrd="0" destOrd="0" presId="urn:microsoft.com/office/officeart/2005/8/layout/process1"/>
    <dgm:cxn modelId="{B463A427-74EC-49A0-8273-3C86CC4AD558}" type="presOf" srcId="{C3122E0C-83BA-4643-8DD1-F2EE261F280D}" destId="{B4BA461D-2401-45EC-A6BC-E3CE1E318B69}" srcOrd="0" destOrd="1" presId="urn:microsoft.com/office/officeart/2005/8/layout/process1"/>
    <dgm:cxn modelId="{CF33DEDB-7D4C-4B36-A3B8-4F95C29C7F78}" type="presOf" srcId="{7687931A-9086-4C82-B3D2-07F020E2C9A2}" destId="{105AEE64-2723-448C-9E9A-5665E21E7A0A}" srcOrd="1" destOrd="0" presId="urn:microsoft.com/office/officeart/2005/8/layout/process1"/>
    <dgm:cxn modelId="{D0DFE6E1-3F85-45A6-9C65-DFD956815B47}" type="presOf" srcId="{33BEAEE0-4382-463C-87D0-D156CD5F5B8B}" destId="{B7001552-10E3-4C7C-80E9-0F85672D3DFD}" srcOrd="0" destOrd="0" presId="urn:microsoft.com/office/officeart/2005/8/layout/process1"/>
    <dgm:cxn modelId="{368D9CC0-56F2-4919-BD81-F620AB107CF6}" srcId="{7D85E2F4-DB6F-4D9A-85C1-C25E78C6B818}" destId="{000DFDF3-01E2-4FF6-AF34-F1C6E298B7B2}" srcOrd="0" destOrd="0" parTransId="{CB67105E-DF99-4FE0-8EA5-67F197DAF825}" sibTransId="{FD817CEB-5DFB-4413-9421-B7A4A909A19F}"/>
    <dgm:cxn modelId="{176EEDBF-276C-4958-95B2-7B257751B70D}" type="presOf" srcId="{7687931A-9086-4C82-B3D2-07F020E2C9A2}" destId="{109654B0-E43B-4617-B2BF-DAA66FACAE12}" srcOrd="0" destOrd="0" presId="urn:microsoft.com/office/officeart/2005/8/layout/process1"/>
    <dgm:cxn modelId="{BF8826D6-150D-4062-B052-4CDA185D7B64}" type="presOf" srcId="{6A90F0A1-A698-41E5-85FB-B33BCD206D4F}" destId="{C471107C-826F-4621-9721-FAF85C015BC2}" srcOrd="0" destOrd="0" presId="urn:microsoft.com/office/officeart/2005/8/layout/process1"/>
    <dgm:cxn modelId="{FF6ED45D-BE9C-412A-8EF4-D99E45C22CE4}" type="presOf" srcId="{814A1139-148B-4384-946A-EDBD51B05373}" destId="{A57EF306-51A9-4D42-AA5F-0547283F3AF1}" srcOrd="1" destOrd="0" presId="urn:microsoft.com/office/officeart/2005/8/layout/process1"/>
    <dgm:cxn modelId="{902DAD98-5D3B-455D-8284-26EA430BBB72}" type="presOf" srcId="{6A90F0A1-A698-41E5-85FB-B33BCD206D4F}" destId="{80844FDF-95D0-4530-A606-77BB8F0E3F01}" srcOrd="1" destOrd="0" presId="urn:microsoft.com/office/officeart/2005/8/layout/process1"/>
    <dgm:cxn modelId="{016D375B-83C7-475E-98DD-67EDCEBA0D88}" srcId="{C567B30E-5BC4-475C-9312-8969CE5B3C64}" destId="{5C880235-0F29-4C20-9E72-6FE1F85FF795}" srcOrd="3" destOrd="0" parTransId="{827E37F5-F7AE-49D6-9303-5F072B1317FB}" sibTransId="{6A90F0A1-A698-41E5-85FB-B33BCD206D4F}"/>
    <dgm:cxn modelId="{A4F676AB-FE3A-445D-8CE5-907F60CFFAF2}" srcId="{410EE960-B6D3-48E6-A0EA-B4E2E78E4D08}" destId="{EC3D268C-E6F4-4FDA-8251-F8CC48BE3841}" srcOrd="0" destOrd="0" parTransId="{1D9BA707-A853-47B7-A420-BBA849F07271}" sibTransId="{5E422B6F-7D61-4C5F-AD0E-B7FD37057996}"/>
    <dgm:cxn modelId="{623D9C97-0256-4A22-9EDA-35A4F51F381E}" type="presParOf" srcId="{33DA361C-2DF4-4C99-82E7-1E46378FAAA1}" destId="{45B51544-29DC-4512-915B-AD7A0CE026C0}" srcOrd="0" destOrd="0" presId="urn:microsoft.com/office/officeart/2005/8/layout/process1"/>
    <dgm:cxn modelId="{A0FC8D68-ECFC-4D12-9AC7-2784C3B988E2}" type="presParOf" srcId="{33DA361C-2DF4-4C99-82E7-1E46378FAAA1}" destId="{84B31951-57FF-4FA7-934D-43633EF97F9E}" srcOrd="1" destOrd="0" presId="urn:microsoft.com/office/officeart/2005/8/layout/process1"/>
    <dgm:cxn modelId="{B03B5F65-8339-46C4-8DBE-EB783136D255}" type="presParOf" srcId="{84B31951-57FF-4FA7-934D-43633EF97F9E}" destId="{30201348-E3B2-41BE-AA10-1235EE1EB25E}" srcOrd="0" destOrd="0" presId="urn:microsoft.com/office/officeart/2005/8/layout/process1"/>
    <dgm:cxn modelId="{8F69C2EE-9818-48E1-8B27-1BE14E8A0218}" type="presParOf" srcId="{33DA361C-2DF4-4C99-82E7-1E46378FAAA1}" destId="{B4BA461D-2401-45EC-A6BC-E3CE1E318B69}" srcOrd="2" destOrd="0" presId="urn:microsoft.com/office/officeart/2005/8/layout/process1"/>
    <dgm:cxn modelId="{228094EE-F0DF-40D4-AF36-213378CC7EA6}" type="presParOf" srcId="{33DA361C-2DF4-4C99-82E7-1E46378FAAA1}" destId="{D228BA12-D94F-41B2-9DC0-C1D5D9A6906C}" srcOrd="3" destOrd="0" presId="urn:microsoft.com/office/officeart/2005/8/layout/process1"/>
    <dgm:cxn modelId="{CF89F238-4613-4264-B869-0C385C3E1523}" type="presParOf" srcId="{D228BA12-D94F-41B2-9DC0-C1D5D9A6906C}" destId="{A57EF306-51A9-4D42-AA5F-0547283F3AF1}" srcOrd="0" destOrd="0" presId="urn:microsoft.com/office/officeart/2005/8/layout/process1"/>
    <dgm:cxn modelId="{24435B73-3BE2-4975-8C65-D1F56F713CEF}" type="presParOf" srcId="{33DA361C-2DF4-4C99-82E7-1E46378FAAA1}" destId="{681D40AA-E770-4BEB-BE08-1E31F6629D9E}" srcOrd="4" destOrd="0" presId="urn:microsoft.com/office/officeart/2005/8/layout/process1"/>
    <dgm:cxn modelId="{F899B3F1-8237-4C82-B6A3-4A466403DB46}" type="presParOf" srcId="{33DA361C-2DF4-4C99-82E7-1E46378FAAA1}" destId="{109654B0-E43B-4617-B2BF-DAA66FACAE12}" srcOrd="5" destOrd="0" presId="urn:microsoft.com/office/officeart/2005/8/layout/process1"/>
    <dgm:cxn modelId="{64A627CB-DB4A-4931-8825-BD4ABD4B1DC3}" type="presParOf" srcId="{109654B0-E43B-4617-B2BF-DAA66FACAE12}" destId="{105AEE64-2723-448C-9E9A-5665E21E7A0A}" srcOrd="0" destOrd="0" presId="urn:microsoft.com/office/officeart/2005/8/layout/process1"/>
    <dgm:cxn modelId="{A0383D21-2397-4EA8-96CF-9B297181BB7B}" type="presParOf" srcId="{33DA361C-2DF4-4C99-82E7-1E46378FAAA1}" destId="{9D451EF4-A53F-4331-BFA8-FC0991E76AFD}" srcOrd="6" destOrd="0" presId="urn:microsoft.com/office/officeart/2005/8/layout/process1"/>
    <dgm:cxn modelId="{26243FB3-82A1-407F-B6AA-DF770284F76C}" type="presParOf" srcId="{33DA361C-2DF4-4C99-82E7-1E46378FAAA1}" destId="{C471107C-826F-4621-9721-FAF85C015BC2}" srcOrd="7" destOrd="0" presId="urn:microsoft.com/office/officeart/2005/8/layout/process1"/>
    <dgm:cxn modelId="{F665E20A-BB51-41A2-9E12-1794DB9AEF5E}" type="presParOf" srcId="{C471107C-826F-4621-9721-FAF85C015BC2}" destId="{80844FDF-95D0-4530-A606-77BB8F0E3F01}" srcOrd="0" destOrd="0" presId="urn:microsoft.com/office/officeart/2005/8/layout/process1"/>
    <dgm:cxn modelId="{0404B8AE-35D3-4C9C-8BCD-1316887BD95A}" type="presParOf" srcId="{33DA361C-2DF4-4C99-82E7-1E46378FAAA1}" destId="{B7001552-10E3-4C7C-80E9-0F85672D3DFD}" srcOrd="8"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67B30E-5BC4-475C-9312-8969CE5B3C6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D85E2F4-DB6F-4D9A-85C1-C25E78C6B818}">
      <dgm:prSet phldrT="[Text]" custT="1"/>
      <dgm:spPr/>
      <dgm:t>
        <a:bodyPr/>
        <a:lstStyle/>
        <a:p>
          <a:pPr algn="ctr"/>
          <a:r>
            <a:rPr lang="de-DE" sz="1600" b="1" dirty="0" smtClean="0"/>
            <a:t>PE</a:t>
          </a:r>
          <a:endParaRPr lang="en-US" sz="1600" b="1" dirty="0"/>
        </a:p>
      </dgm:t>
    </dgm:pt>
    <dgm:pt modelId="{547E8082-F700-4CD2-A8A2-11354875ECFE}" type="parTrans" cxnId="{1DA1A2E8-852F-46A0-BF55-8A185F9EA450}">
      <dgm:prSet/>
      <dgm:spPr/>
      <dgm:t>
        <a:bodyPr/>
        <a:lstStyle/>
        <a:p>
          <a:endParaRPr lang="en-US" sz="1200"/>
        </a:p>
      </dgm:t>
    </dgm:pt>
    <dgm:pt modelId="{7E308F09-ED61-4F29-B6BF-4AB3A868D027}" type="sibTrans" cxnId="{1DA1A2E8-852F-46A0-BF55-8A185F9EA450}">
      <dgm:prSet custT="1"/>
      <dgm:spPr/>
      <dgm:t>
        <a:bodyPr/>
        <a:lstStyle/>
        <a:p>
          <a:endParaRPr lang="en-US" sz="1200"/>
        </a:p>
      </dgm:t>
    </dgm:pt>
    <dgm:pt modelId="{000DFDF3-01E2-4FF6-AF34-F1C6E298B7B2}">
      <dgm:prSet phldrT="[Text]" custT="1"/>
      <dgm:spPr/>
      <dgm:t>
        <a:bodyPr/>
        <a:lstStyle/>
        <a:p>
          <a:r>
            <a:rPr lang="en-US" sz="1400" noProof="0" dirty="0" smtClean="0"/>
            <a:t>Total Project emissions &amp; removals</a:t>
          </a:r>
          <a:endParaRPr lang="en-US" sz="1400" noProof="0" dirty="0"/>
        </a:p>
      </dgm:t>
    </dgm:pt>
    <dgm:pt modelId="{CB67105E-DF99-4FE0-8EA5-67F197DAF825}" type="parTrans" cxnId="{368D9CC0-56F2-4919-BD81-F620AB107CF6}">
      <dgm:prSet/>
      <dgm:spPr/>
      <dgm:t>
        <a:bodyPr/>
        <a:lstStyle/>
        <a:p>
          <a:endParaRPr lang="en-US" sz="1200"/>
        </a:p>
      </dgm:t>
    </dgm:pt>
    <dgm:pt modelId="{FD817CEB-5DFB-4413-9421-B7A4A909A19F}" type="sibTrans" cxnId="{368D9CC0-56F2-4919-BD81-F620AB107CF6}">
      <dgm:prSet/>
      <dgm:spPr/>
      <dgm:t>
        <a:bodyPr/>
        <a:lstStyle/>
        <a:p>
          <a:endParaRPr lang="en-US" sz="1200"/>
        </a:p>
      </dgm:t>
    </dgm:pt>
    <dgm:pt modelId="{92AA399C-6058-4D5A-9A9C-ADBA6DF239C5}">
      <dgm:prSet phldrT="[Text]" custT="1"/>
      <dgm:spPr/>
      <dgm:t>
        <a:bodyPr/>
        <a:lstStyle/>
        <a:p>
          <a:r>
            <a:rPr lang="de-DE" sz="1600" b="1" dirty="0" smtClean="0"/>
            <a:t>PRS</a:t>
          </a:r>
          <a:endParaRPr lang="en-US" sz="1600" b="1" dirty="0"/>
        </a:p>
      </dgm:t>
    </dgm:pt>
    <dgm:pt modelId="{2AC617BE-98D8-46F1-B29C-E27A8DA89EF7}" type="parTrans" cxnId="{FA662C07-6FD4-46DD-89E2-04789CAD382E}">
      <dgm:prSet/>
      <dgm:spPr/>
      <dgm:t>
        <a:bodyPr/>
        <a:lstStyle/>
        <a:p>
          <a:endParaRPr lang="en-US" sz="1200"/>
        </a:p>
      </dgm:t>
    </dgm:pt>
    <dgm:pt modelId="{0A5EE326-C8EF-489B-9BD8-F96E154EC3C6}" type="sibTrans" cxnId="{FA662C07-6FD4-46DD-89E2-04789CAD382E}">
      <dgm:prSet/>
      <dgm:spPr/>
      <dgm:t>
        <a:bodyPr/>
        <a:lstStyle/>
        <a:p>
          <a:endParaRPr lang="en-US" sz="1200"/>
        </a:p>
      </dgm:t>
    </dgm:pt>
    <dgm:pt modelId="{24E6345D-A31A-44F8-A4F0-506FC96050A4}">
      <dgm:prSet phldrT="[Text]" custT="1"/>
      <dgm:spPr/>
      <dgm:t>
        <a:bodyPr/>
        <a:lstStyle/>
        <a:p>
          <a:r>
            <a:rPr lang="de-DE" sz="1400" dirty="0" smtClean="0"/>
            <a:t>PR </a:t>
          </a:r>
          <a:r>
            <a:rPr lang="en-US" sz="1400" noProof="0" dirty="0" smtClean="0"/>
            <a:t>changes in soil organic carbon</a:t>
          </a:r>
          <a:r>
            <a:rPr lang="de-DE" sz="1400" dirty="0" smtClean="0"/>
            <a:t/>
          </a:r>
          <a:br>
            <a:rPr lang="de-DE" sz="1400" dirty="0" smtClean="0"/>
          </a:br>
          <a:r>
            <a:rPr lang="de-DE" sz="1400" dirty="0" smtClean="0">
              <a:sym typeface="Wingdings" pitchFamily="2" charset="2"/>
            </a:rPr>
            <a:t> </a:t>
          </a:r>
          <a:r>
            <a:rPr lang="en-US" sz="1400" noProof="0" dirty="0" smtClean="0">
              <a:sym typeface="Wingdings" pitchFamily="2" charset="2"/>
            </a:rPr>
            <a:t>Activity based  </a:t>
          </a:r>
          <a:r>
            <a:rPr lang="de-DE" sz="1400" dirty="0" smtClean="0">
              <a:sym typeface="Wingdings" pitchFamily="2" charset="2"/>
            </a:rPr>
            <a:t>RothC </a:t>
          </a:r>
          <a:r>
            <a:rPr lang="en-US" sz="1400" noProof="0" dirty="0" smtClean="0">
              <a:sym typeface="Wingdings" pitchFamily="2" charset="2"/>
            </a:rPr>
            <a:t>modeling</a:t>
          </a:r>
          <a:endParaRPr lang="en-US" sz="1400" noProof="0" dirty="0"/>
        </a:p>
      </dgm:t>
    </dgm:pt>
    <dgm:pt modelId="{F2516B0B-2FE3-48D3-BD9B-0F4A7788A791}" type="parTrans" cxnId="{E34A8DC1-E246-478E-B797-3F91443086AD}">
      <dgm:prSet/>
      <dgm:spPr/>
      <dgm:t>
        <a:bodyPr/>
        <a:lstStyle/>
        <a:p>
          <a:endParaRPr lang="en-US" sz="1200"/>
        </a:p>
      </dgm:t>
    </dgm:pt>
    <dgm:pt modelId="{A816C5A3-E907-40F0-8BA1-59372C22738A}" type="sibTrans" cxnId="{E34A8DC1-E246-478E-B797-3F91443086AD}">
      <dgm:prSet/>
      <dgm:spPr/>
      <dgm:t>
        <a:bodyPr/>
        <a:lstStyle/>
        <a:p>
          <a:endParaRPr lang="en-US" sz="1200"/>
        </a:p>
      </dgm:t>
    </dgm:pt>
    <dgm:pt modelId="{33135823-67BC-4C67-8174-472BFF0177AC}">
      <dgm:prSet phldrT="[Text]" custT="1"/>
      <dgm:spPr/>
      <dgm:t>
        <a:bodyPr/>
        <a:lstStyle/>
        <a:p>
          <a:r>
            <a:rPr lang="en-US" sz="1400" noProof="0" dirty="0" smtClean="0"/>
            <a:t>Increased</a:t>
          </a:r>
          <a:r>
            <a:rPr lang="de-DE" sz="1400" dirty="0" smtClean="0"/>
            <a:t> </a:t>
          </a:r>
          <a:r>
            <a:rPr lang="en-US" sz="1400" noProof="0" dirty="0" smtClean="0"/>
            <a:t>use</a:t>
          </a:r>
          <a:r>
            <a:rPr lang="de-DE" sz="1400" dirty="0" smtClean="0"/>
            <a:t> </a:t>
          </a:r>
          <a:r>
            <a:rPr lang="en-US" sz="1400" noProof="0" dirty="0" smtClean="0"/>
            <a:t>of</a:t>
          </a:r>
          <a:r>
            <a:rPr lang="de-DE" sz="1400" dirty="0" smtClean="0"/>
            <a:t> N-fixing </a:t>
          </a:r>
          <a:r>
            <a:rPr lang="en-US" sz="1400" noProof="0" dirty="0" smtClean="0"/>
            <a:t>species</a:t>
          </a:r>
          <a:r>
            <a:rPr lang="de-DE" sz="1400" dirty="0" smtClean="0"/>
            <a:t> </a:t>
          </a:r>
          <a:br>
            <a:rPr lang="de-DE" sz="1400" dirty="0" smtClean="0"/>
          </a:br>
          <a:r>
            <a:rPr lang="de-DE" sz="1400" dirty="0" smtClean="0">
              <a:sym typeface="Wingdings" pitchFamily="2" charset="2"/>
            </a:rPr>
            <a:t> </a:t>
          </a:r>
          <a:r>
            <a:rPr lang="de-DE" sz="1400" dirty="0" smtClean="0"/>
            <a:t>Tool</a:t>
          </a:r>
          <a:endParaRPr lang="en-US" sz="1400" dirty="0"/>
        </a:p>
      </dgm:t>
    </dgm:pt>
    <dgm:pt modelId="{5C880235-0F29-4C20-9E72-6FE1F85FF795}">
      <dgm:prSet phldrT="[Text]" custT="1"/>
      <dgm:spPr/>
      <dgm:t>
        <a:bodyPr/>
        <a:lstStyle/>
        <a:p>
          <a:pPr algn="ctr"/>
          <a:r>
            <a:rPr lang="de-DE" sz="1600" b="1" dirty="0" smtClean="0"/>
            <a:t>PEN</a:t>
          </a:r>
          <a:endParaRPr lang="en-US" sz="1600" b="1" dirty="0"/>
        </a:p>
      </dgm:t>
    </dgm:pt>
    <dgm:pt modelId="{6A90F0A1-A698-41E5-85FB-B33BCD206D4F}" type="sibTrans" cxnId="{016D375B-83C7-475E-98DD-67EDCEBA0D88}">
      <dgm:prSet custT="1"/>
      <dgm:spPr/>
      <dgm:t>
        <a:bodyPr/>
        <a:lstStyle/>
        <a:p>
          <a:endParaRPr lang="en-US" sz="1200"/>
        </a:p>
      </dgm:t>
    </dgm:pt>
    <dgm:pt modelId="{827E37F5-F7AE-49D6-9303-5F072B1317FB}" type="parTrans" cxnId="{016D375B-83C7-475E-98DD-67EDCEBA0D88}">
      <dgm:prSet/>
      <dgm:spPr/>
      <dgm:t>
        <a:bodyPr/>
        <a:lstStyle/>
        <a:p>
          <a:endParaRPr lang="en-US" sz="1200"/>
        </a:p>
      </dgm:t>
    </dgm:pt>
    <dgm:pt modelId="{00DBBD29-5BF7-4946-B97E-1DD01B952A51}" type="sibTrans" cxnId="{F61C4DF8-5EEF-4C49-A5AC-B985A2C74B1C}">
      <dgm:prSet/>
      <dgm:spPr/>
      <dgm:t>
        <a:bodyPr/>
        <a:lstStyle/>
        <a:p>
          <a:endParaRPr lang="en-US" sz="1200"/>
        </a:p>
      </dgm:t>
    </dgm:pt>
    <dgm:pt modelId="{D711AED6-91A3-4A9D-ABB9-6850A4108B76}" type="parTrans" cxnId="{F61C4DF8-5EEF-4C49-A5AC-B985A2C74B1C}">
      <dgm:prSet/>
      <dgm:spPr/>
      <dgm:t>
        <a:bodyPr/>
        <a:lstStyle/>
        <a:p>
          <a:endParaRPr lang="en-US" sz="1200"/>
        </a:p>
      </dgm:t>
    </dgm:pt>
    <dgm:pt modelId="{D858020E-00BB-4D3B-9CDB-79BA7E95F904}">
      <dgm:prSet phldrT="[Text]" custT="1"/>
      <dgm:spPr/>
      <dgm:t>
        <a:bodyPr/>
        <a:lstStyle/>
        <a:p>
          <a:r>
            <a:rPr lang="de-DE" sz="1600" b="1" dirty="0" smtClean="0"/>
            <a:t>PEF + PEFF + PEBB</a:t>
          </a:r>
        </a:p>
      </dgm:t>
    </dgm:pt>
    <dgm:pt modelId="{1D5CDF46-1684-4B22-B112-9E821B9E7F79}" type="parTrans" cxnId="{394B165B-307E-4570-A6F9-61A2EA5F28A0}">
      <dgm:prSet/>
      <dgm:spPr/>
      <dgm:t>
        <a:bodyPr/>
        <a:lstStyle/>
        <a:p>
          <a:endParaRPr lang="en-US"/>
        </a:p>
      </dgm:t>
    </dgm:pt>
    <dgm:pt modelId="{D30EAE83-E242-418C-83C5-3F6405207221}" type="sibTrans" cxnId="{394B165B-307E-4570-A6F9-61A2EA5F28A0}">
      <dgm:prSet/>
      <dgm:spPr/>
      <dgm:t>
        <a:bodyPr/>
        <a:lstStyle/>
        <a:p>
          <a:endParaRPr lang="en-US"/>
        </a:p>
      </dgm:t>
    </dgm:pt>
    <dgm:pt modelId="{B64C16B1-A204-4E95-976C-6CF6B735BC3C}">
      <dgm:prSet phldrT="[Text]" custT="1"/>
      <dgm:spPr/>
      <dgm:t>
        <a:bodyPr/>
        <a:lstStyle/>
        <a:p>
          <a:r>
            <a:rPr lang="de-DE" sz="1600" b="1" dirty="0" smtClean="0"/>
            <a:t>PRWP</a:t>
          </a:r>
          <a:endParaRPr lang="en-US" sz="1600" dirty="0"/>
        </a:p>
      </dgm:t>
    </dgm:pt>
    <dgm:pt modelId="{CCBB4B1A-F58F-4743-B624-2D5A18D5E3D7}" type="parTrans" cxnId="{66BADEE8-EE08-48A0-975B-8FC69C99322B}">
      <dgm:prSet/>
      <dgm:spPr/>
      <dgm:t>
        <a:bodyPr/>
        <a:lstStyle/>
        <a:p>
          <a:endParaRPr lang="en-US"/>
        </a:p>
      </dgm:t>
    </dgm:pt>
    <dgm:pt modelId="{4F988617-EC47-4A8D-B115-0063D8D1F460}" type="sibTrans" cxnId="{66BADEE8-EE08-48A0-975B-8FC69C99322B}">
      <dgm:prSet/>
      <dgm:spPr/>
      <dgm:t>
        <a:bodyPr/>
        <a:lstStyle/>
        <a:p>
          <a:endParaRPr lang="en-US"/>
        </a:p>
      </dgm:t>
    </dgm:pt>
    <dgm:pt modelId="{619459EE-2A03-402E-98F8-1EC07BA1B6AA}">
      <dgm:prSet phldrT="[Text]" custT="1"/>
      <dgm:spPr/>
      <dgm:t>
        <a:bodyPr/>
        <a:lstStyle/>
        <a:p>
          <a:r>
            <a:rPr lang="de-DE" sz="1400" b="0" dirty="0" smtClean="0"/>
            <a:t>Same </a:t>
          </a:r>
          <a:r>
            <a:rPr lang="en-US" sz="1400" b="0" noProof="0" dirty="0" smtClean="0"/>
            <a:t>as baseline</a:t>
          </a:r>
          <a:r>
            <a:rPr lang="de-DE" sz="1400" b="0" dirty="0" smtClean="0"/>
            <a:t/>
          </a:r>
          <a:br>
            <a:rPr lang="de-DE" sz="1400" b="0" dirty="0" smtClean="0"/>
          </a:br>
          <a:r>
            <a:rPr lang="de-DE" sz="1400" b="0" dirty="0" smtClean="0">
              <a:sym typeface="Wingdings" pitchFamily="2" charset="2"/>
            </a:rPr>
            <a:t> Tools</a:t>
          </a:r>
          <a:r>
            <a:rPr lang="de-DE" sz="1400" b="0" dirty="0" smtClean="0"/>
            <a:t> </a:t>
          </a:r>
        </a:p>
      </dgm:t>
    </dgm:pt>
    <dgm:pt modelId="{10BAE4ED-304D-4CD1-8FF6-27328B96AC9A}" type="parTrans" cxnId="{B9CC49C2-F50B-44DA-B0E6-D144C57E007F}">
      <dgm:prSet/>
      <dgm:spPr/>
      <dgm:t>
        <a:bodyPr/>
        <a:lstStyle/>
        <a:p>
          <a:endParaRPr lang="en-US"/>
        </a:p>
      </dgm:t>
    </dgm:pt>
    <dgm:pt modelId="{C7E1B7F3-6234-42CC-9B6B-48E8D3023A2C}" type="sibTrans" cxnId="{B9CC49C2-F50B-44DA-B0E6-D144C57E007F}">
      <dgm:prSet/>
      <dgm:spPr/>
      <dgm:t>
        <a:bodyPr/>
        <a:lstStyle/>
        <a:p>
          <a:endParaRPr lang="en-US"/>
        </a:p>
      </dgm:t>
    </dgm:pt>
    <dgm:pt modelId="{41A921A7-DAE9-4881-AF72-C07AC23B1C78}">
      <dgm:prSet phldrT="[Text]" custT="1"/>
      <dgm:spPr/>
      <dgm:t>
        <a:bodyPr/>
        <a:lstStyle/>
        <a:p>
          <a:r>
            <a:rPr lang="de-DE" sz="1600" dirty="0" smtClean="0"/>
            <a:t>PR </a:t>
          </a:r>
          <a:r>
            <a:rPr lang="en-US" sz="1600" noProof="0" dirty="0" smtClean="0"/>
            <a:t>woody perennials</a:t>
          </a:r>
          <a:r>
            <a:rPr lang="de-DE" sz="1600" dirty="0" smtClean="0"/>
            <a:t/>
          </a:r>
          <a:br>
            <a:rPr lang="de-DE" sz="1600" dirty="0" smtClean="0"/>
          </a:br>
          <a:r>
            <a:rPr lang="de-DE" sz="1600" dirty="0" smtClean="0">
              <a:sym typeface="Wingdings" pitchFamily="2" charset="2"/>
            </a:rPr>
            <a:t> Tool</a:t>
          </a:r>
          <a:endParaRPr lang="en-US" sz="1600" dirty="0"/>
        </a:p>
      </dgm:t>
    </dgm:pt>
    <dgm:pt modelId="{CBA11DFB-9EB2-41D8-8903-D3434915BE9A}" type="parTrans" cxnId="{10BFBA94-CC57-4AB9-A060-6423333CD0B8}">
      <dgm:prSet/>
      <dgm:spPr/>
      <dgm:t>
        <a:bodyPr/>
        <a:lstStyle/>
        <a:p>
          <a:endParaRPr lang="en-US"/>
        </a:p>
      </dgm:t>
    </dgm:pt>
    <dgm:pt modelId="{2DC1C1A3-7854-4702-9F5B-A172F84EA597}" type="sibTrans" cxnId="{10BFBA94-CC57-4AB9-A060-6423333CD0B8}">
      <dgm:prSet/>
      <dgm:spPr/>
      <dgm:t>
        <a:bodyPr/>
        <a:lstStyle/>
        <a:p>
          <a:endParaRPr lang="en-US"/>
        </a:p>
      </dgm:t>
    </dgm:pt>
    <dgm:pt modelId="{33DA361C-2DF4-4C99-82E7-1E46378FAAA1}" type="pres">
      <dgm:prSet presAssocID="{C567B30E-5BC4-475C-9312-8969CE5B3C64}" presName="Name0" presStyleCnt="0">
        <dgm:presLayoutVars>
          <dgm:dir/>
          <dgm:resizeHandles val="exact"/>
        </dgm:presLayoutVars>
      </dgm:prSet>
      <dgm:spPr/>
      <dgm:t>
        <a:bodyPr/>
        <a:lstStyle/>
        <a:p>
          <a:endParaRPr lang="en-US"/>
        </a:p>
      </dgm:t>
    </dgm:pt>
    <dgm:pt modelId="{45B51544-29DC-4512-915B-AD7A0CE026C0}" type="pres">
      <dgm:prSet presAssocID="{7D85E2F4-DB6F-4D9A-85C1-C25E78C6B818}" presName="node" presStyleLbl="node1" presStyleIdx="0" presStyleCnt="5" custScaleX="92705">
        <dgm:presLayoutVars>
          <dgm:bulletEnabled val="1"/>
        </dgm:presLayoutVars>
      </dgm:prSet>
      <dgm:spPr/>
      <dgm:t>
        <a:bodyPr/>
        <a:lstStyle/>
        <a:p>
          <a:endParaRPr lang="en-US"/>
        </a:p>
      </dgm:t>
    </dgm:pt>
    <dgm:pt modelId="{84B31951-57FF-4FA7-934D-43633EF97F9E}" type="pres">
      <dgm:prSet presAssocID="{7E308F09-ED61-4F29-B6BF-4AB3A868D027}" presName="sibTrans" presStyleLbl="sibTrans2D1" presStyleIdx="0" presStyleCnt="4"/>
      <dgm:spPr>
        <a:prstGeom prst="mathEqual">
          <a:avLst/>
        </a:prstGeom>
      </dgm:spPr>
      <dgm:t>
        <a:bodyPr/>
        <a:lstStyle/>
        <a:p>
          <a:endParaRPr lang="en-US"/>
        </a:p>
      </dgm:t>
    </dgm:pt>
    <dgm:pt modelId="{30201348-E3B2-41BE-AA10-1235EE1EB25E}" type="pres">
      <dgm:prSet presAssocID="{7E308F09-ED61-4F29-B6BF-4AB3A868D027}" presName="connectorText" presStyleLbl="sibTrans2D1" presStyleIdx="0" presStyleCnt="4"/>
      <dgm:spPr/>
      <dgm:t>
        <a:bodyPr/>
        <a:lstStyle/>
        <a:p>
          <a:endParaRPr lang="en-US"/>
        </a:p>
      </dgm:t>
    </dgm:pt>
    <dgm:pt modelId="{9D451EF4-A53F-4331-BFA8-FC0991E76AFD}" type="pres">
      <dgm:prSet presAssocID="{5C880235-0F29-4C20-9E72-6FE1F85FF795}" presName="node" presStyleLbl="node1" presStyleIdx="1" presStyleCnt="5" custScaleX="79853">
        <dgm:presLayoutVars>
          <dgm:bulletEnabled val="1"/>
        </dgm:presLayoutVars>
      </dgm:prSet>
      <dgm:spPr/>
      <dgm:t>
        <a:bodyPr/>
        <a:lstStyle/>
        <a:p>
          <a:endParaRPr lang="en-US"/>
        </a:p>
      </dgm:t>
    </dgm:pt>
    <dgm:pt modelId="{C471107C-826F-4621-9721-FAF85C015BC2}" type="pres">
      <dgm:prSet presAssocID="{6A90F0A1-A698-41E5-85FB-B33BCD206D4F}" presName="sibTrans" presStyleLbl="sibTrans2D1" presStyleIdx="1" presStyleCnt="4"/>
      <dgm:spPr>
        <a:prstGeom prst="mathPlus">
          <a:avLst/>
        </a:prstGeom>
      </dgm:spPr>
      <dgm:t>
        <a:bodyPr/>
        <a:lstStyle/>
        <a:p>
          <a:endParaRPr lang="en-US"/>
        </a:p>
      </dgm:t>
    </dgm:pt>
    <dgm:pt modelId="{80844FDF-95D0-4530-A606-77BB8F0E3F01}" type="pres">
      <dgm:prSet presAssocID="{6A90F0A1-A698-41E5-85FB-B33BCD206D4F}" presName="connectorText" presStyleLbl="sibTrans2D1" presStyleIdx="1" presStyleCnt="4"/>
      <dgm:spPr/>
      <dgm:t>
        <a:bodyPr/>
        <a:lstStyle/>
        <a:p>
          <a:endParaRPr lang="en-US"/>
        </a:p>
      </dgm:t>
    </dgm:pt>
    <dgm:pt modelId="{4AE6DBB6-10DA-4BCD-8967-B9684D047EB2}" type="pres">
      <dgm:prSet presAssocID="{D858020E-00BB-4D3B-9CDB-79BA7E95F904}" presName="node" presStyleLbl="node1" presStyleIdx="2" presStyleCnt="5" custScaleX="74668">
        <dgm:presLayoutVars>
          <dgm:bulletEnabled val="1"/>
        </dgm:presLayoutVars>
      </dgm:prSet>
      <dgm:spPr/>
      <dgm:t>
        <a:bodyPr/>
        <a:lstStyle/>
        <a:p>
          <a:endParaRPr lang="en-US"/>
        </a:p>
      </dgm:t>
    </dgm:pt>
    <dgm:pt modelId="{10AB85EA-1316-4463-9729-566EE1C8889D}" type="pres">
      <dgm:prSet presAssocID="{D30EAE83-E242-418C-83C5-3F6405207221}" presName="sibTrans" presStyleLbl="sibTrans2D1" presStyleIdx="2" presStyleCnt="4"/>
      <dgm:spPr>
        <a:prstGeom prst="mathMinus">
          <a:avLst/>
        </a:prstGeom>
      </dgm:spPr>
      <dgm:t>
        <a:bodyPr/>
        <a:lstStyle/>
        <a:p>
          <a:endParaRPr lang="en-US"/>
        </a:p>
      </dgm:t>
    </dgm:pt>
    <dgm:pt modelId="{ECBEEF64-C18A-4791-988D-A7A5FF85FC02}" type="pres">
      <dgm:prSet presAssocID="{D30EAE83-E242-418C-83C5-3F6405207221}" presName="connectorText" presStyleLbl="sibTrans2D1" presStyleIdx="2" presStyleCnt="4"/>
      <dgm:spPr/>
      <dgm:t>
        <a:bodyPr/>
        <a:lstStyle/>
        <a:p>
          <a:endParaRPr lang="en-US"/>
        </a:p>
      </dgm:t>
    </dgm:pt>
    <dgm:pt modelId="{32081CE4-1187-4FCE-83C2-64D1D71BC01B}" type="pres">
      <dgm:prSet presAssocID="{B64C16B1-A204-4E95-976C-6CF6B735BC3C}" presName="node" presStyleLbl="node1" presStyleIdx="3" presStyleCnt="5" custScaleX="101942">
        <dgm:presLayoutVars>
          <dgm:bulletEnabled val="1"/>
        </dgm:presLayoutVars>
      </dgm:prSet>
      <dgm:spPr/>
      <dgm:t>
        <a:bodyPr/>
        <a:lstStyle/>
        <a:p>
          <a:endParaRPr lang="en-US"/>
        </a:p>
      </dgm:t>
    </dgm:pt>
    <dgm:pt modelId="{D97B99A5-D1A8-4B7C-90B6-783C78223E05}" type="pres">
      <dgm:prSet presAssocID="{4F988617-EC47-4A8D-B115-0063D8D1F460}" presName="sibTrans" presStyleLbl="sibTrans2D1" presStyleIdx="3" presStyleCnt="4"/>
      <dgm:spPr>
        <a:prstGeom prst="mathMinus">
          <a:avLst/>
        </a:prstGeom>
      </dgm:spPr>
      <dgm:t>
        <a:bodyPr/>
        <a:lstStyle/>
        <a:p>
          <a:endParaRPr lang="en-US"/>
        </a:p>
      </dgm:t>
    </dgm:pt>
    <dgm:pt modelId="{B45B2BDE-A3A2-4782-A6FF-57F768E77037}" type="pres">
      <dgm:prSet presAssocID="{4F988617-EC47-4A8D-B115-0063D8D1F460}" presName="connectorText" presStyleLbl="sibTrans2D1" presStyleIdx="3" presStyleCnt="4"/>
      <dgm:spPr/>
      <dgm:t>
        <a:bodyPr/>
        <a:lstStyle/>
        <a:p>
          <a:endParaRPr lang="en-US"/>
        </a:p>
      </dgm:t>
    </dgm:pt>
    <dgm:pt modelId="{6DE43173-85BA-464E-8C3B-C7CCB2823BB0}" type="pres">
      <dgm:prSet presAssocID="{92AA399C-6058-4D5A-9A9C-ADBA6DF239C5}" presName="node" presStyleLbl="node1" presStyleIdx="4" presStyleCnt="5">
        <dgm:presLayoutVars>
          <dgm:bulletEnabled val="1"/>
        </dgm:presLayoutVars>
      </dgm:prSet>
      <dgm:spPr/>
      <dgm:t>
        <a:bodyPr/>
        <a:lstStyle/>
        <a:p>
          <a:endParaRPr lang="en-US"/>
        </a:p>
      </dgm:t>
    </dgm:pt>
  </dgm:ptLst>
  <dgm:cxnLst>
    <dgm:cxn modelId="{DDD3B4AD-FC5B-45D6-9E58-EA5F694DF92A}" type="presOf" srcId="{B64C16B1-A204-4E95-976C-6CF6B735BC3C}" destId="{32081CE4-1187-4FCE-83C2-64D1D71BC01B}" srcOrd="0" destOrd="0" presId="urn:microsoft.com/office/officeart/2005/8/layout/process1"/>
    <dgm:cxn modelId="{10BFBA94-CC57-4AB9-A060-6423333CD0B8}" srcId="{B64C16B1-A204-4E95-976C-6CF6B735BC3C}" destId="{41A921A7-DAE9-4881-AF72-C07AC23B1C78}" srcOrd="0" destOrd="0" parTransId="{CBA11DFB-9EB2-41D8-8903-D3434915BE9A}" sibTransId="{2DC1C1A3-7854-4702-9F5B-A172F84EA597}"/>
    <dgm:cxn modelId="{FAB4C86F-7E80-4C14-A4EB-3CE511D60375}" type="presOf" srcId="{000DFDF3-01E2-4FF6-AF34-F1C6E298B7B2}" destId="{45B51544-29DC-4512-915B-AD7A0CE026C0}" srcOrd="0" destOrd="1" presId="urn:microsoft.com/office/officeart/2005/8/layout/process1"/>
    <dgm:cxn modelId="{D2B1878F-C3F0-411F-AFEB-1152211485C4}" type="presOf" srcId="{4F988617-EC47-4A8D-B115-0063D8D1F460}" destId="{B45B2BDE-A3A2-4782-A6FF-57F768E77037}" srcOrd="1" destOrd="0" presId="urn:microsoft.com/office/officeart/2005/8/layout/process1"/>
    <dgm:cxn modelId="{F61C4DF8-5EEF-4C49-A5AC-B985A2C74B1C}" srcId="{5C880235-0F29-4C20-9E72-6FE1F85FF795}" destId="{33135823-67BC-4C67-8174-472BFF0177AC}" srcOrd="0" destOrd="0" parTransId="{D711AED6-91A3-4A9D-ABB9-6850A4108B76}" sibTransId="{00DBBD29-5BF7-4946-B97E-1DD01B952A51}"/>
    <dgm:cxn modelId="{E34A8DC1-E246-478E-B797-3F91443086AD}" srcId="{92AA399C-6058-4D5A-9A9C-ADBA6DF239C5}" destId="{24E6345D-A31A-44F8-A4F0-506FC96050A4}" srcOrd="0" destOrd="0" parTransId="{F2516B0B-2FE3-48D3-BD9B-0F4A7788A791}" sibTransId="{A816C5A3-E907-40F0-8BA1-59372C22738A}"/>
    <dgm:cxn modelId="{1DA1A2E8-852F-46A0-BF55-8A185F9EA450}" srcId="{C567B30E-5BC4-475C-9312-8969CE5B3C64}" destId="{7D85E2F4-DB6F-4D9A-85C1-C25E78C6B818}" srcOrd="0" destOrd="0" parTransId="{547E8082-F700-4CD2-A8A2-11354875ECFE}" sibTransId="{7E308F09-ED61-4F29-B6BF-4AB3A868D027}"/>
    <dgm:cxn modelId="{A5E3DF72-F777-4D81-B4AB-D93B6F93C827}" type="presOf" srcId="{4F988617-EC47-4A8D-B115-0063D8D1F460}" destId="{D97B99A5-D1A8-4B7C-90B6-783C78223E05}" srcOrd="0" destOrd="0" presId="urn:microsoft.com/office/officeart/2005/8/layout/process1"/>
    <dgm:cxn modelId="{821AF3C6-2FEF-4CAA-A782-C5B35F83F746}" type="presOf" srcId="{24E6345D-A31A-44F8-A4F0-506FC96050A4}" destId="{6DE43173-85BA-464E-8C3B-C7CCB2823BB0}" srcOrd="0" destOrd="1" presId="urn:microsoft.com/office/officeart/2005/8/layout/process1"/>
    <dgm:cxn modelId="{FA662C07-6FD4-46DD-89E2-04789CAD382E}" srcId="{C567B30E-5BC4-475C-9312-8969CE5B3C64}" destId="{92AA399C-6058-4D5A-9A9C-ADBA6DF239C5}" srcOrd="4" destOrd="0" parTransId="{2AC617BE-98D8-46F1-B29C-E27A8DA89EF7}" sibTransId="{0A5EE326-C8EF-489B-9BD8-F96E154EC3C6}"/>
    <dgm:cxn modelId="{66BADEE8-EE08-48A0-975B-8FC69C99322B}" srcId="{C567B30E-5BC4-475C-9312-8969CE5B3C64}" destId="{B64C16B1-A204-4E95-976C-6CF6B735BC3C}" srcOrd="3" destOrd="0" parTransId="{CCBB4B1A-F58F-4743-B624-2D5A18D5E3D7}" sibTransId="{4F988617-EC47-4A8D-B115-0063D8D1F460}"/>
    <dgm:cxn modelId="{B9CC49C2-F50B-44DA-B0E6-D144C57E007F}" srcId="{D858020E-00BB-4D3B-9CDB-79BA7E95F904}" destId="{619459EE-2A03-402E-98F8-1EC07BA1B6AA}" srcOrd="0" destOrd="0" parTransId="{10BAE4ED-304D-4CD1-8FF6-27328B96AC9A}" sibTransId="{C7E1B7F3-6234-42CC-9B6B-48E8D3023A2C}"/>
    <dgm:cxn modelId="{FE3CFE4E-7DCC-48E6-9FF4-BDB2AC9B4E39}" type="presOf" srcId="{C567B30E-5BC4-475C-9312-8969CE5B3C64}" destId="{33DA361C-2DF4-4C99-82E7-1E46378FAAA1}" srcOrd="0" destOrd="0" presId="urn:microsoft.com/office/officeart/2005/8/layout/process1"/>
    <dgm:cxn modelId="{C5E63E37-A4CB-49D4-B9F4-011A71677B51}" type="presOf" srcId="{7E308F09-ED61-4F29-B6BF-4AB3A868D027}" destId="{30201348-E3B2-41BE-AA10-1235EE1EB25E}" srcOrd="1" destOrd="0" presId="urn:microsoft.com/office/officeart/2005/8/layout/process1"/>
    <dgm:cxn modelId="{A94A2AE9-42C6-4A01-ADA6-22D4B5B4ADBC}" type="presOf" srcId="{5C880235-0F29-4C20-9E72-6FE1F85FF795}" destId="{9D451EF4-A53F-4331-BFA8-FC0991E76AFD}" srcOrd="0" destOrd="0" presId="urn:microsoft.com/office/officeart/2005/8/layout/process1"/>
    <dgm:cxn modelId="{991657C5-02E3-457D-9E91-68C760389852}" type="presOf" srcId="{7D85E2F4-DB6F-4D9A-85C1-C25E78C6B818}" destId="{45B51544-29DC-4512-915B-AD7A0CE026C0}" srcOrd="0" destOrd="0" presId="urn:microsoft.com/office/officeart/2005/8/layout/process1"/>
    <dgm:cxn modelId="{307767E5-A74A-423D-BA92-AC4E4D4652D0}" type="presOf" srcId="{D858020E-00BB-4D3B-9CDB-79BA7E95F904}" destId="{4AE6DBB6-10DA-4BCD-8967-B9684D047EB2}" srcOrd="0" destOrd="0" presId="urn:microsoft.com/office/officeart/2005/8/layout/process1"/>
    <dgm:cxn modelId="{68032170-AFEA-4E48-A4A9-136EF0D81744}" type="presOf" srcId="{92AA399C-6058-4D5A-9A9C-ADBA6DF239C5}" destId="{6DE43173-85BA-464E-8C3B-C7CCB2823BB0}" srcOrd="0" destOrd="0" presId="urn:microsoft.com/office/officeart/2005/8/layout/process1"/>
    <dgm:cxn modelId="{368D9CC0-56F2-4919-BD81-F620AB107CF6}" srcId="{7D85E2F4-DB6F-4D9A-85C1-C25E78C6B818}" destId="{000DFDF3-01E2-4FF6-AF34-F1C6E298B7B2}" srcOrd="0" destOrd="0" parTransId="{CB67105E-DF99-4FE0-8EA5-67F197DAF825}" sibTransId="{FD817CEB-5DFB-4413-9421-B7A4A909A19F}"/>
    <dgm:cxn modelId="{CC77A476-3DAF-49D7-B656-358430103D95}" type="presOf" srcId="{7E308F09-ED61-4F29-B6BF-4AB3A868D027}" destId="{84B31951-57FF-4FA7-934D-43633EF97F9E}" srcOrd="0" destOrd="0" presId="urn:microsoft.com/office/officeart/2005/8/layout/process1"/>
    <dgm:cxn modelId="{40E8A0F1-45D6-4502-8B4D-95F3C7B898AD}" type="presOf" srcId="{619459EE-2A03-402E-98F8-1EC07BA1B6AA}" destId="{4AE6DBB6-10DA-4BCD-8967-B9684D047EB2}" srcOrd="0" destOrd="1" presId="urn:microsoft.com/office/officeart/2005/8/layout/process1"/>
    <dgm:cxn modelId="{394B165B-307E-4570-A6F9-61A2EA5F28A0}" srcId="{C567B30E-5BC4-475C-9312-8969CE5B3C64}" destId="{D858020E-00BB-4D3B-9CDB-79BA7E95F904}" srcOrd="2" destOrd="0" parTransId="{1D5CDF46-1684-4B22-B112-9E821B9E7F79}" sibTransId="{D30EAE83-E242-418C-83C5-3F6405207221}"/>
    <dgm:cxn modelId="{BCD35248-38DF-4620-9182-ADED36A71272}" type="presOf" srcId="{D30EAE83-E242-418C-83C5-3F6405207221}" destId="{10AB85EA-1316-4463-9729-566EE1C8889D}" srcOrd="0" destOrd="0" presId="urn:microsoft.com/office/officeart/2005/8/layout/process1"/>
    <dgm:cxn modelId="{3232782B-218A-4EF7-ADF3-1D9048933387}" type="presOf" srcId="{6A90F0A1-A698-41E5-85FB-B33BCD206D4F}" destId="{80844FDF-95D0-4530-A606-77BB8F0E3F01}" srcOrd="1" destOrd="0" presId="urn:microsoft.com/office/officeart/2005/8/layout/process1"/>
    <dgm:cxn modelId="{C5CF70C2-EAA5-452D-AE2B-7BE1C408ECF7}" type="presOf" srcId="{D30EAE83-E242-418C-83C5-3F6405207221}" destId="{ECBEEF64-C18A-4791-988D-A7A5FF85FC02}" srcOrd="1" destOrd="0" presId="urn:microsoft.com/office/officeart/2005/8/layout/process1"/>
    <dgm:cxn modelId="{7DA0A638-B847-47CF-BCFA-4ED73034145C}" type="presOf" srcId="{41A921A7-DAE9-4881-AF72-C07AC23B1C78}" destId="{32081CE4-1187-4FCE-83C2-64D1D71BC01B}" srcOrd="0" destOrd="1" presId="urn:microsoft.com/office/officeart/2005/8/layout/process1"/>
    <dgm:cxn modelId="{016D375B-83C7-475E-98DD-67EDCEBA0D88}" srcId="{C567B30E-5BC4-475C-9312-8969CE5B3C64}" destId="{5C880235-0F29-4C20-9E72-6FE1F85FF795}" srcOrd="1" destOrd="0" parTransId="{827E37F5-F7AE-49D6-9303-5F072B1317FB}" sibTransId="{6A90F0A1-A698-41E5-85FB-B33BCD206D4F}"/>
    <dgm:cxn modelId="{F56D8B19-3FD5-471B-89A5-2CFD4ABE6585}" type="presOf" srcId="{33135823-67BC-4C67-8174-472BFF0177AC}" destId="{9D451EF4-A53F-4331-BFA8-FC0991E76AFD}" srcOrd="0" destOrd="1" presId="urn:microsoft.com/office/officeart/2005/8/layout/process1"/>
    <dgm:cxn modelId="{6CC74238-3B51-4B9C-99EA-A52CC211537D}" type="presOf" srcId="{6A90F0A1-A698-41E5-85FB-B33BCD206D4F}" destId="{C471107C-826F-4621-9721-FAF85C015BC2}" srcOrd="0" destOrd="0" presId="urn:microsoft.com/office/officeart/2005/8/layout/process1"/>
    <dgm:cxn modelId="{18744957-73F0-42DD-ABF3-B8CF5E58ECDC}" type="presParOf" srcId="{33DA361C-2DF4-4C99-82E7-1E46378FAAA1}" destId="{45B51544-29DC-4512-915B-AD7A0CE026C0}" srcOrd="0" destOrd="0" presId="urn:microsoft.com/office/officeart/2005/8/layout/process1"/>
    <dgm:cxn modelId="{56DA6A4E-D174-40CE-B373-FD5A88A69F16}" type="presParOf" srcId="{33DA361C-2DF4-4C99-82E7-1E46378FAAA1}" destId="{84B31951-57FF-4FA7-934D-43633EF97F9E}" srcOrd="1" destOrd="0" presId="urn:microsoft.com/office/officeart/2005/8/layout/process1"/>
    <dgm:cxn modelId="{28C42FF7-2958-4097-88BD-72F6F19E4558}" type="presParOf" srcId="{84B31951-57FF-4FA7-934D-43633EF97F9E}" destId="{30201348-E3B2-41BE-AA10-1235EE1EB25E}" srcOrd="0" destOrd="0" presId="urn:microsoft.com/office/officeart/2005/8/layout/process1"/>
    <dgm:cxn modelId="{A2A1432F-755D-4B8B-87B7-62BE89B13E28}" type="presParOf" srcId="{33DA361C-2DF4-4C99-82E7-1E46378FAAA1}" destId="{9D451EF4-A53F-4331-BFA8-FC0991E76AFD}" srcOrd="2" destOrd="0" presId="urn:microsoft.com/office/officeart/2005/8/layout/process1"/>
    <dgm:cxn modelId="{E52C93D2-B757-40F2-976F-D81783C00C29}" type="presParOf" srcId="{33DA361C-2DF4-4C99-82E7-1E46378FAAA1}" destId="{C471107C-826F-4621-9721-FAF85C015BC2}" srcOrd="3" destOrd="0" presId="urn:microsoft.com/office/officeart/2005/8/layout/process1"/>
    <dgm:cxn modelId="{F3DE5C9E-E998-4968-91CA-33964343049A}" type="presParOf" srcId="{C471107C-826F-4621-9721-FAF85C015BC2}" destId="{80844FDF-95D0-4530-A606-77BB8F0E3F01}" srcOrd="0" destOrd="0" presId="urn:microsoft.com/office/officeart/2005/8/layout/process1"/>
    <dgm:cxn modelId="{1F97722E-3B90-4FEC-B73A-8D0F2356E6FF}" type="presParOf" srcId="{33DA361C-2DF4-4C99-82E7-1E46378FAAA1}" destId="{4AE6DBB6-10DA-4BCD-8967-B9684D047EB2}" srcOrd="4" destOrd="0" presId="urn:microsoft.com/office/officeart/2005/8/layout/process1"/>
    <dgm:cxn modelId="{BB528AF3-B0BE-4A83-8893-3FAB3DEC034B}" type="presParOf" srcId="{33DA361C-2DF4-4C99-82E7-1E46378FAAA1}" destId="{10AB85EA-1316-4463-9729-566EE1C8889D}" srcOrd="5" destOrd="0" presId="urn:microsoft.com/office/officeart/2005/8/layout/process1"/>
    <dgm:cxn modelId="{9BAFC116-0071-4957-A78A-5C5530470692}" type="presParOf" srcId="{10AB85EA-1316-4463-9729-566EE1C8889D}" destId="{ECBEEF64-C18A-4791-988D-A7A5FF85FC02}" srcOrd="0" destOrd="0" presId="urn:microsoft.com/office/officeart/2005/8/layout/process1"/>
    <dgm:cxn modelId="{CF0F5771-CC8C-4E50-BD94-4FF155B24C0A}" type="presParOf" srcId="{33DA361C-2DF4-4C99-82E7-1E46378FAAA1}" destId="{32081CE4-1187-4FCE-83C2-64D1D71BC01B}" srcOrd="6" destOrd="0" presId="urn:microsoft.com/office/officeart/2005/8/layout/process1"/>
    <dgm:cxn modelId="{313E88D2-D146-4584-BF49-5C2CA1A4E1B1}" type="presParOf" srcId="{33DA361C-2DF4-4C99-82E7-1E46378FAAA1}" destId="{D97B99A5-D1A8-4B7C-90B6-783C78223E05}" srcOrd="7" destOrd="0" presId="urn:microsoft.com/office/officeart/2005/8/layout/process1"/>
    <dgm:cxn modelId="{F8DD1EE0-F7F6-461F-88F3-64375352A50B}" type="presParOf" srcId="{D97B99A5-D1A8-4B7C-90B6-783C78223E05}" destId="{B45B2BDE-A3A2-4782-A6FF-57F768E77037}" srcOrd="0" destOrd="0" presId="urn:microsoft.com/office/officeart/2005/8/layout/process1"/>
    <dgm:cxn modelId="{89DC46AC-2260-4259-8571-01C52067492B}" type="presParOf" srcId="{33DA361C-2DF4-4C99-82E7-1E46378FAAA1}" destId="{6DE43173-85BA-464E-8C3B-C7CCB2823BB0}" srcOrd="8"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67B30E-5BC4-475C-9312-8969CE5B3C6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D85E2F4-DB6F-4D9A-85C1-C25E78C6B818}">
      <dgm:prSet phldrT="[Text]" custT="1"/>
      <dgm:spPr/>
      <dgm:t>
        <a:bodyPr/>
        <a:lstStyle/>
        <a:p>
          <a:pPr algn="ctr"/>
          <a:r>
            <a:rPr lang="de-DE" sz="1600" b="1" dirty="0" smtClean="0">
              <a:latin typeface="Times New Roman"/>
              <a:cs typeface="Times New Roman"/>
            </a:rPr>
            <a:t>∆</a:t>
          </a:r>
          <a:r>
            <a:rPr lang="de-DE" sz="1600" b="1" dirty="0" smtClean="0"/>
            <a:t>R</a:t>
          </a:r>
          <a:endParaRPr lang="en-US" sz="1600" b="1" dirty="0"/>
        </a:p>
      </dgm:t>
    </dgm:pt>
    <dgm:pt modelId="{547E8082-F700-4CD2-A8A2-11354875ECFE}" type="parTrans" cxnId="{1DA1A2E8-852F-46A0-BF55-8A185F9EA450}">
      <dgm:prSet/>
      <dgm:spPr/>
      <dgm:t>
        <a:bodyPr/>
        <a:lstStyle/>
        <a:p>
          <a:endParaRPr lang="en-US"/>
        </a:p>
      </dgm:t>
    </dgm:pt>
    <dgm:pt modelId="{7E308F09-ED61-4F29-B6BF-4AB3A868D027}" type="sibTrans" cxnId="{1DA1A2E8-852F-46A0-BF55-8A185F9EA450}">
      <dgm:prSet/>
      <dgm:spPr/>
      <dgm:t>
        <a:bodyPr/>
        <a:lstStyle/>
        <a:p>
          <a:endParaRPr lang="en-US" dirty="0"/>
        </a:p>
      </dgm:t>
    </dgm:pt>
    <dgm:pt modelId="{000DFDF3-01E2-4FF6-AF34-F1C6E298B7B2}">
      <dgm:prSet phldrT="[Text]" custT="1"/>
      <dgm:spPr/>
      <dgm:t>
        <a:bodyPr/>
        <a:lstStyle/>
        <a:p>
          <a:r>
            <a:rPr lang="en-US" sz="1400" noProof="0" dirty="0" smtClean="0"/>
            <a:t>Net anthropogenic GHG emissions &amp; removals</a:t>
          </a:r>
          <a:endParaRPr lang="en-US" sz="1400" noProof="0" dirty="0"/>
        </a:p>
      </dgm:t>
    </dgm:pt>
    <dgm:pt modelId="{CB67105E-DF99-4FE0-8EA5-67F197DAF825}" type="parTrans" cxnId="{368D9CC0-56F2-4919-BD81-F620AB107CF6}">
      <dgm:prSet/>
      <dgm:spPr/>
      <dgm:t>
        <a:bodyPr/>
        <a:lstStyle/>
        <a:p>
          <a:endParaRPr lang="en-US"/>
        </a:p>
      </dgm:t>
    </dgm:pt>
    <dgm:pt modelId="{FD817CEB-5DFB-4413-9421-B7A4A909A19F}" type="sibTrans" cxnId="{368D9CC0-56F2-4919-BD81-F620AB107CF6}">
      <dgm:prSet/>
      <dgm:spPr/>
      <dgm:t>
        <a:bodyPr/>
        <a:lstStyle/>
        <a:p>
          <a:endParaRPr lang="en-US"/>
        </a:p>
      </dgm:t>
    </dgm:pt>
    <dgm:pt modelId="{121866BC-75B6-495C-A213-3F627C71A003}">
      <dgm:prSet phldrT="[Text]" custT="1"/>
      <dgm:spPr/>
      <dgm:t>
        <a:bodyPr/>
        <a:lstStyle/>
        <a:p>
          <a:pPr algn="ctr"/>
          <a:r>
            <a:rPr lang="de-DE" sz="1600" b="1" dirty="0" smtClean="0"/>
            <a:t>BE</a:t>
          </a:r>
          <a:endParaRPr lang="en-US" sz="1600" b="1" dirty="0"/>
        </a:p>
      </dgm:t>
    </dgm:pt>
    <dgm:pt modelId="{826C338B-4754-4BB5-9D60-F0AF9A4FA180}" type="parTrans" cxnId="{B5CE85E5-BCE6-43B3-A189-36605104313E}">
      <dgm:prSet/>
      <dgm:spPr/>
      <dgm:t>
        <a:bodyPr/>
        <a:lstStyle/>
        <a:p>
          <a:endParaRPr lang="en-US"/>
        </a:p>
      </dgm:t>
    </dgm:pt>
    <dgm:pt modelId="{814A1139-148B-4384-946A-EDBD51B05373}" type="sibTrans" cxnId="{B5CE85E5-BCE6-43B3-A189-36605104313E}">
      <dgm:prSet/>
      <dgm:spPr/>
      <dgm:t>
        <a:bodyPr/>
        <a:lstStyle/>
        <a:p>
          <a:endParaRPr lang="en-US"/>
        </a:p>
      </dgm:t>
    </dgm:pt>
    <dgm:pt modelId="{C3122E0C-83BA-4643-8DD1-F2EE261F280D}">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de-DE" sz="1400" dirty="0" smtClean="0"/>
            <a:t> Baseline </a:t>
          </a:r>
          <a:r>
            <a:rPr lang="en-US" sz="1400" noProof="0" dirty="0" smtClean="0"/>
            <a:t>emissions</a:t>
          </a:r>
          <a:r>
            <a:rPr lang="de-DE" sz="1400" dirty="0" smtClean="0"/>
            <a:t> &amp; </a:t>
          </a:r>
          <a:r>
            <a:rPr lang="en-US" sz="1400" noProof="0" dirty="0" smtClean="0"/>
            <a:t>removals</a:t>
          </a:r>
          <a:endParaRPr lang="en-US" sz="1400" noProof="0" dirty="0"/>
        </a:p>
      </dgm:t>
    </dgm:pt>
    <dgm:pt modelId="{794C7CF8-C3D8-4558-BC38-760B0E894B58}" type="parTrans" cxnId="{45FC7D83-1F23-4C34-A6E2-6240E06C1062}">
      <dgm:prSet/>
      <dgm:spPr/>
      <dgm:t>
        <a:bodyPr/>
        <a:lstStyle/>
        <a:p>
          <a:endParaRPr lang="en-US"/>
        </a:p>
      </dgm:t>
    </dgm:pt>
    <dgm:pt modelId="{8E0F06A5-D299-441F-93A7-9297B1CDBB2B}" type="sibTrans" cxnId="{45FC7D83-1F23-4C34-A6E2-6240E06C1062}">
      <dgm:prSet/>
      <dgm:spPr/>
      <dgm:t>
        <a:bodyPr/>
        <a:lstStyle/>
        <a:p>
          <a:endParaRPr lang="en-US"/>
        </a:p>
      </dgm:t>
    </dgm:pt>
    <dgm:pt modelId="{5C880235-0F29-4C20-9E72-6FE1F85FF795}">
      <dgm:prSet phldrT="[Text]" custT="1"/>
      <dgm:spPr/>
      <dgm:t>
        <a:bodyPr/>
        <a:lstStyle/>
        <a:p>
          <a:pPr algn="ctr"/>
          <a:r>
            <a:rPr lang="de-DE" sz="1600" b="1" dirty="0" smtClean="0"/>
            <a:t>LHE</a:t>
          </a:r>
          <a:endParaRPr lang="en-US" sz="1600" b="1" dirty="0"/>
        </a:p>
      </dgm:t>
    </dgm:pt>
    <dgm:pt modelId="{827E37F5-F7AE-49D6-9303-5F072B1317FB}" type="parTrans" cxnId="{016D375B-83C7-475E-98DD-67EDCEBA0D88}">
      <dgm:prSet/>
      <dgm:spPr/>
      <dgm:t>
        <a:bodyPr/>
        <a:lstStyle/>
        <a:p>
          <a:endParaRPr lang="en-US"/>
        </a:p>
      </dgm:t>
    </dgm:pt>
    <dgm:pt modelId="{6A90F0A1-A698-41E5-85FB-B33BCD206D4F}" type="sibTrans" cxnId="{016D375B-83C7-475E-98DD-67EDCEBA0D88}">
      <dgm:prSet/>
      <dgm:spPr/>
      <dgm:t>
        <a:bodyPr/>
        <a:lstStyle/>
        <a:p>
          <a:endParaRPr lang="en-US"/>
        </a:p>
      </dgm:t>
    </dgm:pt>
    <dgm:pt modelId="{33135823-67BC-4C67-8174-472BFF0177AC}">
      <dgm:prSet phldrT="[Text]" custT="1"/>
      <dgm:spPr/>
      <dgm:t>
        <a:bodyPr/>
        <a:lstStyle/>
        <a:p>
          <a:r>
            <a:rPr lang="en-US" sz="1400" noProof="0" dirty="0" smtClean="0"/>
            <a:t>Leakage</a:t>
          </a:r>
          <a:r>
            <a:rPr lang="de-DE" sz="1400" dirty="0" smtClean="0"/>
            <a:t> fossil </a:t>
          </a:r>
          <a:r>
            <a:rPr lang="en-US" sz="1400" noProof="0" dirty="0" smtClean="0"/>
            <a:t>fuel switch </a:t>
          </a:r>
          <a:endParaRPr lang="en-US" sz="1400" noProof="0" dirty="0"/>
        </a:p>
      </dgm:t>
    </dgm:pt>
    <dgm:pt modelId="{D711AED6-91A3-4A9D-ABB9-6850A4108B76}" type="parTrans" cxnId="{F61C4DF8-5EEF-4C49-A5AC-B985A2C74B1C}">
      <dgm:prSet/>
      <dgm:spPr/>
      <dgm:t>
        <a:bodyPr/>
        <a:lstStyle/>
        <a:p>
          <a:endParaRPr lang="en-US"/>
        </a:p>
      </dgm:t>
    </dgm:pt>
    <dgm:pt modelId="{00DBBD29-5BF7-4946-B97E-1DD01B952A51}" type="sibTrans" cxnId="{F61C4DF8-5EEF-4C49-A5AC-B985A2C74B1C}">
      <dgm:prSet/>
      <dgm:spPr/>
      <dgm:t>
        <a:bodyPr/>
        <a:lstStyle/>
        <a:p>
          <a:endParaRPr lang="en-US"/>
        </a:p>
      </dgm:t>
    </dgm:pt>
    <dgm:pt modelId="{410EE960-B6D3-48E6-A0EA-B4E2E78E4D08}">
      <dgm:prSet phldrT="[Text]" custT="1"/>
      <dgm:spPr/>
      <dgm:t>
        <a:bodyPr/>
        <a:lstStyle/>
        <a:p>
          <a:pPr algn="ctr"/>
          <a:r>
            <a:rPr lang="de-DE" sz="1600" b="1" dirty="0" smtClean="0"/>
            <a:t>PE</a:t>
          </a:r>
          <a:endParaRPr lang="en-US" sz="1600" b="1" dirty="0"/>
        </a:p>
      </dgm:t>
    </dgm:pt>
    <dgm:pt modelId="{0139112E-202A-4261-993D-23C720F2E0BB}" type="parTrans" cxnId="{9E132D32-A500-4557-9A96-E8850851D32A}">
      <dgm:prSet/>
      <dgm:spPr/>
      <dgm:t>
        <a:bodyPr/>
        <a:lstStyle/>
        <a:p>
          <a:endParaRPr lang="en-US"/>
        </a:p>
      </dgm:t>
    </dgm:pt>
    <dgm:pt modelId="{7687931A-9086-4C82-B3D2-07F020E2C9A2}" type="sibTrans" cxnId="{9E132D32-A500-4557-9A96-E8850851D32A}">
      <dgm:prSet/>
      <dgm:spPr/>
      <dgm:t>
        <a:bodyPr/>
        <a:lstStyle/>
        <a:p>
          <a:endParaRPr lang="en-US"/>
        </a:p>
      </dgm:t>
    </dgm:pt>
    <dgm:pt modelId="{EC3D268C-E6F4-4FDA-8251-F8CC48BE3841}">
      <dgm:prSet phldrT="[Text]" custT="1"/>
      <dgm:spPr/>
      <dgm:t>
        <a:bodyPr/>
        <a:lstStyle/>
        <a:p>
          <a:r>
            <a:rPr lang="de-DE" sz="1400" dirty="0" smtClean="0"/>
            <a:t>Project </a:t>
          </a:r>
          <a:r>
            <a:rPr lang="en-US" sz="1400" noProof="0" dirty="0" smtClean="0"/>
            <a:t>emissions</a:t>
          </a:r>
          <a:r>
            <a:rPr lang="de-DE" sz="1400" dirty="0" smtClean="0"/>
            <a:t> &amp; </a:t>
          </a:r>
          <a:r>
            <a:rPr lang="en-US" sz="1400" noProof="0" dirty="0" smtClean="0"/>
            <a:t>removals</a:t>
          </a:r>
          <a:endParaRPr lang="en-US" sz="1400" dirty="0"/>
        </a:p>
      </dgm:t>
    </dgm:pt>
    <dgm:pt modelId="{1D9BA707-A853-47B7-A420-BBA849F07271}" type="parTrans" cxnId="{A4F676AB-FE3A-445D-8CE5-907F60CFFAF2}">
      <dgm:prSet/>
      <dgm:spPr/>
      <dgm:t>
        <a:bodyPr/>
        <a:lstStyle/>
        <a:p>
          <a:endParaRPr lang="en-US"/>
        </a:p>
      </dgm:t>
    </dgm:pt>
    <dgm:pt modelId="{5E422B6F-7D61-4C5F-AD0E-B7FD37057996}" type="sibTrans" cxnId="{A4F676AB-FE3A-445D-8CE5-907F60CFFAF2}">
      <dgm:prSet/>
      <dgm:spPr/>
      <dgm:t>
        <a:bodyPr/>
        <a:lstStyle/>
        <a:p>
          <a:endParaRPr lang="en-US"/>
        </a:p>
      </dgm:t>
    </dgm:pt>
    <dgm:pt modelId="{33DA361C-2DF4-4C99-82E7-1E46378FAAA1}" type="pres">
      <dgm:prSet presAssocID="{C567B30E-5BC4-475C-9312-8969CE5B3C64}" presName="Name0" presStyleCnt="0">
        <dgm:presLayoutVars>
          <dgm:dir/>
          <dgm:resizeHandles val="exact"/>
        </dgm:presLayoutVars>
      </dgm:prSet>
      <dgm:spPr/>
      <dgm:t>
        <a:bodyPr/>
        <a:lstStyle/>
        <a:p>
          <a:endParaRPr lang="en-US"/>
        </a:p>
      </dgm:t>
    </dgm:pt>
    <dgm:pt modelId="{45B51544-29DC-4512-915B-AD7A0CE026C0}" type="pres">
      <dgm:prSet presAssocID="{7D85E2F4-DB6F-4D9A-85C1-C25E78C6B818}" presName="node" presStyleLbl="node1" presStyleIdx="0" presStyleCnt="4" custScaleX="118949" custScaleY="98477">
        <dgm:presLayoutVars>
          <dgm:bulletEnabled val="1"/>
        </dgm:presLayoutVars>
      </dgm:prSet>
      <dgm:spPr/>
      <dgm:t>
        <a:bodyPr/>
        <a:lstStyle/>
        <a:p>
          <a:endParaRPr lang="en-US"/>
        </a:p>
      </dgm:t>
    </dgm:pt>
    <dgm:pt modelId="{84B31951-57FF-4FA7-934D-43633EF97F9E}" type="pres">
      <dgm:prSet presAssocID="{7E308F09-ED61-4F29-B6BF-4AB3A868D027}" presName="sibTrans" presStyleLbl="sibTrans2D1" presStyleIdx="0" presStyleCnt="3"/>
      <dgm:spPr>
        <a:prstGeom prst="mathEqual">
          <a:avLst/>
        </a:prstGeom>
      </dgm:spPr>
      <dgm:t>
        <a:bodyPr/>
        <a:lstStyle/>
        <a:p>
          <a:endParaRPr lang="en-US"/>
        </a:p>
      </dgm:t>
    </dgm:pt>
    <dgm:pt modelId="{30201348-E3B2-41BE-AA10-1235EE1EB25E}" type="pres">
      <dgm:prSet presAssocID="{7E308F09-ED61-4F29-B6BF-4AB3A868D027}" presName="connectorText" presStyleLbl="sibTrans2D1" presStyleIdx="0" presStyleCnt="3"/>
      <dgm:spPr/>
      <dgm:t>
        <a:bodyPr/>
        <a:lstStyle/>
        <a:p>
          <a:endParaRPr lang="en-US"/>
        </a:p>
      </dgm:t>
    </dgm:pt>
    <dgm:pt modelId="{B4BA461D-2401-45EC-A6BC-E3CE1E318B69}" type="pres">
      <dgm:prSet presAssocID="{121866BC-75B6-495C-A213-3F627C71A003}" presName="node" presStyleLbl="node1" presStyleIdx="1" presStyleCnt="4" custScaleX="84496" custScaleY="98477">
        <dgm:presLayoutVars>
          <dgm:bulletEnabled val="1"/>
        </dgm:presLayoutVars>
      </dgm:prSet>
      <dgm:spPr/>
      <dgm:t>
        <a:bodyPr/>
        <a:lstStyle/>
        <a:p>
          <a:endParaRPr lang="en-US"/>
        </a:p>
      </dgm:t>
    </dgm:pt>
    <dgm:pt modelId="{D228BA12-D94F-41B2-9DC0-C1D5D9A6906C}" type="pres">
      <dgm:prSet presAssocID="{814A1139-148B-4384-946A-EDBD51B05373}" presName="sibTrans" presStyleLbl="sibTrans2D1" presStyleIdx="1" presStyleCnt="3"/>
      <dgm:spPr>
        <a:prstGeom prst="mathMinus">
          <a:avLst/>
        </a:prstGeom>
      </dgm:spPr>
      <dgm:t>
        <a:bodyPr/>
        <a:lstStyle/>
        <a:p>
          <a:endParaRPr lang="en-US"/>
        </a:p>
      </dgm:t>
    </dgm:pt>
    <dgm:pt modelId="{A57EF306-51A9-4D42-AA5F-0547283F3AF1}" type="pres">
      <dgm:prSet presAssocID="{814A1139-148B-4384-946A-EDBD51B05373}" presName="connectorText" presStyleLbl="sibTrans2D1" presStyleIdx="1" presStyleCnt="3"/>
      <dgm:spPr/>
      <dgm:t>
        <a:bodyPr/>
        <a:lstStyle/>
        <a:p>
          <a:endParaRPr lang="en-US"/>
        </a:p>
      </dgm:t>
    </dgm:pt>
    <dgm:pt modelId="{681D40AA-E770-4BEB-BE08-1E31F6629D9E}" type="pres">
      <dgm:prSet presAssocID="{410EE960-B6D3-48E6-A0EA-B4E2E78E4D08}" presName="node" presStyleLbl="node1" presStyleIdx="2" presStyleCnt="4" custScaleX="86902" custScaleY="98580">
        <dgm:presLayoutVars>
          <dgm:bulletEnabled val="1"/>
        </dgm:presLayoutVars>
      </dgm:prSet>
      <dgm:spPr/>
      <dgm:t>
        <a:bodyPr/>
        <a:lstStyle/>
        <a:p>
          <a:endParaRPr lang="en-US"/>
        </a:p>
      </dgm:t>
    </dgm:pt>
    <dgm:pt modelId="{109654B0-E43B-4617-B2BF-DAA66FACAE12}" type="pres">
      <dgm:prSet presAssocID="{7687931A-9086-4C82-B3D2-07F020E2C9A2}" presName="sibTrans" presStyleLbl="sibTrans2D1" presStyleIdx="2" presStyleCnt="3"/>
      <dgm:spPr>
        <a:prstGeom prst="mathMinus">
          <a:avLst/>
        </a:prstGeom>
      </dgm:spPr>
      <dgm:t>
        <a:bodyPr/>
        <a:lstStyle/>
        <a:p>
          <a:endParaRPr lang="en-US"/>
        </a:p>
      </dgm:t>
    </dgm:pt>
    <dgm:pt modelId="{105AEE64-2723-448C-9E9A-5665E21E7A0A}" type="pres">
      <dgm:prSet presAssocID="{7687931A-9086-4C82-B3D2-07F020E2C9A2}" presName="connectorText" presStyleLbl="sibTrans2D1" presStyleIdx="2" presStyleCnt="3"/>
      <dgm:spPr/>
      <dgm:t>
        <a:bodyPr/>
        <a:lstStyle/>
        <a:p>
          <a:endParaRPr lang="en-US"/>
        </a:p>
      </dgm:t>
    </dgm:pt>
    <dgm:pt modelId="{9D451EF4-A53F-4331-BFA8-FC0991E76AFD}" type="pres">
      <dgm:prSet presAssocID="{5C880235-0F29-4C20-9E72-6FE1F85FF795}" presName="node" presStyleLbl="node1" presStyleIdx="3" presStyleCnt="4" custScaleX="87325" custScaleY="98649">
        <dgm:presLayoutVars>
          <dgm:bulletEnabled val="1"/>
        </dgm:presLayoutVars>
      </dgm:prSet>
      <dgm:spPr/>
      <dgm:t>
        <a:bodyPr/>
        <a:lstStyle/>
        <a:p>
          <a:endParaRPr lang="en-US"/>
        </a:p>
      </dgm:t>
    </dgm:pt>
  </dgm:ptLst>
  <dgm:cxnLst>
    <dgm:cxn modelId="{E9DC9679-B3CC-4EF6-AF86-247788AD1816}" type="presOf" srcId="{121866BC-75B6-495C-A213-3F627C71A003}" destId="{B4BA461D-2401-45EC-A6BC-E3CE1E318B69}" srcOrd="0" destOrd="0" presId="urn:microsoft.com/office/officeart/2005/8/layout/process1"/>
    <dgm:cxn modelId="{B5CE85E5-BCE6-43B3-A189-36605104313E}" srcId="{C567B30E-5BC4-475C-9312-8969CE5B3C64}" destId="{121866BC-75B6-495C-A213-3F627C71A003}" srcOrd="1" destOrd="0" parTransId="{826C338B-4754-4BB5-9D60-F0AF9A4FA180}" sibTransId="{814A1139-148B-4384-946A-EDBD51B05373}"/>
    <dgm:cxn modelId="{F61C4DF8-5EEF-4C49-A5AC-B985A2C74B1C}" srcId="{5C880235-0F29-4C20-9E72-6FE1F85FF795}" destId="{33135823-67BC-4C67-8174-472BFF0177AC}" srcOrd="0" destOrd="0" parTransId="{D711AED6-91A3-4A9D-ABB9-6850A4108B76}" sibTransId="{00DBBD29-5BF7-4946-B97E-1DD01B952A51}"/>
    <dgm:cxn modelId="{1DA1A2E8-852F-46A0-BF55-8A185F9EA450}" srcId="{C567B30E-5BC4-475C-9312-8969CE5B3C64}" destId="{7D85E2F4-DB6F-4D9A-85C1-C25E78C6B818}" srcOrd="0" destOrd="0" parTransId="{547E8082-F700-4CD2-A8A2-11354875ECFE}" sibTransId="{7E308F09-ED61-4F29-B6BF-4AB3A868D027}"/>
    <dgm:cxn modelId="{888CA6D4-2E86-4B65-9658-7ABEF9C70D35}" type="presOf" srcId="{EC3D268C-E6F4-4FDA-8251-F8CC48BE3841}" destId="{681D40AA-E770-4BEB-BE08-1E31F6629D9E}" srcOrd="0" destOrd="1" presId="urn:microsoft.com/office/officeart/2005/8/layout/process1"/>
    <dgm:cxn modelId="{9E132D32-A500-4557-9A96-E8850851D32A}" srcId="{C567B30E-5BC4-475C-9312-8969CE5B3C64}" destId="{410EE960-B6D3-48E6-A0EA-B4E2E78E4D08}" srcOrd="2" destOrd="0" parTransId="{0139112E-202A-4261-993D-23C720F2E0BB}" sibTransId="{7687931A-9086-4C82-B3D2-07F020E2C9A2}"/>
    <dgm:cxn modelId="{45FC7D83-1F23-4C34-A6E2-6240E06C1062}" srcId="{121866BC-75B6-495C-A213-3F627C71A003}" destId="{C3122E0C-83BA-4643-8DD1-F2EE261F280D}" srcOrd="0" destOrd="0" parTransId="{794C7CF8-C3D8-4558-BC38-760B0E894B58}" sibTransId="{8E0F06A5-D299-441F-93A7-9297B1CDBB2B}"/>
    <dgm:cxn modelId="{36DC7AC9-0099-498A-AEE6-DDDCE30FE984}" type="presOf" srcId="{814A1139-148B-4384-946A-EDBD51B05373}" destId="{A57EF306-51A9-4D42-AA5F-0547283F3AF1}" srcOrd="1" destOrd="0" presId="urn:microsoft.com/office/officeart/2005/8/layout/process1"/>
    <dgm:cxn modelId="{F3D70B12-C66F-45B2-902C-B7C1336AA471}" type="presOf" srcId="{814A1139-148B-4384-946A-EDBD51B05373}" destId="{D228BA12-D94F-41B2-9DC0-C1D5D9A6906C}" srcOrd="0" destOrd="0" presId="urn:microsoft.com/office/officeart/2005/8/layout/process1"/>
    <dgm:cxn modelId="{BFB57BB4-FE55-4735-A65C-C677E04AEE7B}" type="presOf" srcId="{410EE960-B6D3-48E6-A0EA-B4E2E78E4D08}" destId="{681D40AA-E770-4BEB-BE08-1E31F6629D9E}" srcOrd="0" destOrd="0" presId="urn:microsoft.com/office/officeart/2005/8/layout/process1"/>
    <dgm:cxn modelId="{5AB50757-6BCE-43DF-A45A-798A0721A02A}" type="presOf" srcId="{C567B30E-5BC4-475C-9312-8969CE5B3C64}" destId="{33DA361C-2DF4-4C99-82E7-1E46378FAAA1}" srcOrd="0" destOrd="0" presId="urn:microsoft.com/office/officeart/2005/8/layout/process1"/>
    <dgm:cxn modelId="{31F2CB16-0F92-455C-AE16-302BC0F52B96}" type="presOf" srcId="{33135823-67BC-4C67-8174-472BFF0177AC}" destId="{9D451EF4-A53F-4331-BFA8-FC0991E76AFD}" srcOrd="0" destOrd="1" presId="urn:microsoft.com/office/officeart/2005/8/layout/process1"/>
    <dgm:cxn modelId="{1AA939D8-7025-42AF-986B-626DC641A98B}" type="presOf" srcId="{7D85E2F4-DB6F-4D9A-85C1-C25E78C6B818}" destId="{45B51544-29DC-4512-915B-AD7A0CE026C0}" srcOrd="0" destOrd="0" presId="urn:microsoft.com/office/officeart/2005/8/layout/process1"/>
    <dgm:cxn modelId="{368D9CC0-56F2-4919-BD81-F620AB107CF6}" srcId="{7D85E2F4-DB6F-4D9A-85C1-C25E78C6B818}" destId="{000DFDF3-01E2-4FF6-AF34-F1C6E298B7B2}" srcOrd="0" destOrd="0" parTransId="{CB67105E-DF99-4FE0-8EA5-67F197DAF825}" sibTransId="{FD817CEB-5DFB-4413-9421-B7A4A909A19F}"/>
    <dgm:cxn modelId="{83ADAD12-F389-4B98-91C3-79E4A4B2313E}" type="presOf" srcId="{C3122E0C-83BA-4643-8DD1-F2EE261F280D}" destId="{B4BA461D-2401-45EC-A6BC-E3CE1E318B69}" srcOrd="0" destOrd="1" presId="urn:microsoft.com/office/officeart/2005/8/layout/process1"/>
    <dgm:cxn modelId="{74ACAC7C-47EC-436A-9694-3F7E7EB413E1}" type="presOf" srcId="{000DFDF3-01E2-4FF6-AF34-F1C6E298B7B2}" destId="{45B51544-29DC-4512-915B-AD7A0CE026C0}" srcOrd="0" destOrd="1" presId="urn:microsoft.com/office/officeart/2005/8/layout/process1"/>
    <dgm:cxn modelId="{016D375B-83C7-475E-98DD-67EDCEBA0D88}" srcId="{C567B30E-5BC4-475C-9312-8969CE5B3C64}" destId="{5C880235-0F29-4C20-9E72-6FE1F85FF795}" srcOrd="3" destOrd="0" parTransId="{827E37F5-F7AE-49D6-9303-5F072B1317FB}" sibTransId="{6A90F0A1-A698-41E5-85FB-B33BCD206D4F}"/>
    <dgm:cxn modelId="{1351CB11-2C44-4E4F-8671-DF49B875E7BC}" type="presOf" srcId="{7687931A-9086-4C82-B3D2-07F020E2C9A2}" destId="{109654B0-E43B-4617-B2BF-DAA66FACAE12}" srcOrd="0" destOrd="0" presId="urn:microsoft.com/office/officeart/2005/8/layout/process1"/>
    <dgm:cxn modelId="{D2462227-0A87-4882-AF00-164C592189A2}" type="presOf" srcId="{7687931A-9086-4C82-B3D2-07F020E2C9A2}" destId="{105AEE64-2723-448C-9E9A-5665E21E7A0A}" srcOrd="1" destOrd="0" presId="urn:microsoft.com/office/officeart/2005/8/layout/process1"/>
    <dgm:cxn modelId="{528600D1-C809-48CF-8A6F-E77BD58B5CEA}" type="presOf" srcId="{7E308F09-ED61-4F29-B6BF-4AB3A868D027}" destId="{84B31951-57FF-4FA7-934D-43633EF97F9E}" srcOrd="0" destOrd="0" presId="urn:microsoft.com/office/officeart/2005/8/layout/process1"/>
    <dgm:cxn modelId="{3A0BE51A-E69E-4E07-A472-1815DAE969EC}" type="presOf" srcId="{7E308F09-ED61-4F29-B6BF-4AB3A868D027}" destId="{30201348-E3B2-41BE-AA10-1235EE1EB25E}" srcOrd="1" destOrd="0" presId="urn:microsoft.com/office/officeart/2005/8/layout/process1"/>
    <dgm:cxn modelId="{A4F676AB-FE3A-445D-8CE5-907F60CFFAF2}" srcId="{410EE960-B6D3-48E6-A0EA-B4E2E78E4D08}" destId="{EC3D268C-E6F4-4FDA-8251-F8CC48BE3841}" srcOrd="0" destOrd="0" parTransId="{1D9BA707-A853-47B7-A420-BBA849F07271}" sibTransId="{5E422B6F-7D61-4C5F-AD0E-B7FD37057996}"/>
    <dgm:cxn modelId="{AAEA5C8E-E224-4B7E-9517-5617C9ED76B2}" type="presOf" srcId="{5C880235-0F29-4C20-9E72-6FE1F85FF795}" destId="{9D451EF4-A53F-4331-BFA8-FC0991E76AFD}" srcOrd="0" destOrd="0" presId="urn:microsoft.com/office/officeart/2005/8/layout/process1"/>
    <dgm:cxn modelId="{F83CA777-C518-4544-B2EE-8C3963ADF460}" type="presParOf" srcId="{33DA361C-2DF4-4C99-82E7-1E46378FAAA1}" destId="{45B51544-29DC-4512-915B-AD7A0CE026C0}" srcOrd="0" destOrd="0" presId="urn:microsoft.com/office/officeart/2005/8/layout/process1"/>
    <dgm:cxn modelId="{73D27D42-8D55-4F56-8907-9A4C39A2AA20}" type="presParOf" srcId="{33DA361C-2DF4-4C99-82E7-1E46378FAAA1}" destId="{84B31951-57FF-4FA7-934D-43633EF97F9E}" srcOrd="1" destOrd="0" presId="urn:microsoft.com/office/officeart/2005/8/layout/process1"/>
    <dgm:cxn modelId="{3527D687-5528-4BCC-B101-8365CE2A68C5}" type="presParOf" srcId="{84B31951-57FF-4FA7-934D-43633EF97F9E}" destId="{30201348-E3B2-41BE-AA10-1235EE1EB25E}" srcOrd="0" destOrd="0" presId="urn:microsoft.com/office/officeart/2005/8/layout/process1"/>
    <dgm:cxn modelId="{9C26686B-8B09-410C-A381-BC02B1C54CC2}" type="presParOf" srcId="{33DA361C-2DF4-4C99-82E7-1E46378FAAA1}" destId="{B4BA461D-2401-45EC-A6BC-E3CE1E318B69}" srcOrd="2" destOrd="0" presId="urn:microsoft.com/office/officeart/2005/8/layout/process1"/>
    <dgm:cxn modelId="{7993C939-FA51-4322-AA81-E4D5FEB68DA3}" type="presParOf" srcId="{33DA361C-2DF4-4C99-82E7-1E46378FAAA1}" destId="{D228BA12-D94F-41B2-9DC0-C1D5D9A6906C}" srcOrd="3" destOrd="0" presId="urn:microsoft.com/office/officeart/2005/8/layout/process1"/>
    <dgm:cxn modelId="{73B448E2-3982-4517-B187-252FB66B156D}" type="presParOf" srcId="{D228BA12-D94F-41B2-9DC0-C1D5D9A6906C}" destId="{A57EF306-51A9-4D42-AA5F-0547283F3AF1}" srcOrd="0" destOrd="0" presId="urn:microsoft.com/office/officeart/2005/8/layout/process1"/>
    <dgm:cxn modelId="{F2EA8D4B-C5A4-4F50-9F99-7866D69DF68F}" type="presParOf" srcId="{33DA361C-2DF4-4C99-82E7-1E46378FAAA1}" destId="{681D40AA-E770-4BEB-BE08-1E31F6629D9E}" srcOrd="4" destOrd="0" presId="urn:microsoft.com/office/officeart/2005/8/layout/process1"/>
    <dgm:cxn modelId="{3FB1B347-F92C-4C6A-81F7-2CBC2B0CC31E}" type="presParOf" srcId="{33DA361C-2DF4-4C99-82E7-1E46378FAAA1}" destId="{109654B0-E43B-4617-B2BF-DAA66FACAE12}" srcOrd="5" destOrd="0" presId="urn:microsoft.com/office/officeart/2005/8/layout/process1"/>
    <dgm:cxn modelId="{EA24DDEC-52CB-43F0-AD88-9C3AE076BFF0}" type="presParOf" srcId="{109654B0-E43B-4617-B2BF-DAA66FACAE12}" destId="{105AEE64-2723-448C-9E9A-5665E21E7A0A}" srcOrd="0" destOrd="0" presId="urn:microsoft.com/office/officeart/2005/8/layout/process1"/>
    <dgm:cxn modelId="{FAF36198-02C5-4BC5-96EF-702D73B87340}" type="presParOf" srcId="{33DA361C-2DF4-4C99-82E7-1E46378FAAA1}" destId="{9D451EF4-A53F-4331-BFA8-FC0991E76AFD}" srcOrd="6"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B51544-29DC-4512-915B-AD7A0CE026C0}">
      <dsp:nvSpPr>
        <dsp:cNvPr id="0" name=""/>
        <dsp:cNvSpPr/>
      </dsp:nvSpPr>
      <dsp:spPr>
        <a:xfrm>
          <a:off x="10144" y="482941"/>
          <a:ext cx="1527307" cy="10153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BE</a:t>
          </a:r>
          <a:endParaRPr lang="en-US" sz="1600" b="1" kern="1200" dirty="0"/>
        </a:p>
        <a:p>
          <a:pPr marL="114300" lvl="1" indent="-114300" algn="l" defTabSz="622300">
            <a:lnSpc>
              <a:spcPct val="90000"/>
            </a:lnSpc>
            <a:spcBef>
              <a:spcPct val="0"/>
            </a:spcBef>
            <a:spcAft>
              <a:spcPct val="15000"/>
            </a:spcAft>
            <a:buChar char="••"/>
          </a:pPr>
          <a:r>
            <a:rPr lang="en-US" sz="1400" kern="1200" noProof="0" dirty="0" smtClean="0"/>
            <a:t>Total Baseline emissions &amp; removals</a:t>
          </a:r>
          <a:endParaRPr lang="en-US" sz="1400" kern="1200" noProof="0" dirty="0"/>
        </a:p>
      </dsp:txBody>
      <dsp:txXfrm>
        <a:off x="10144" y="482941"/>
        <a:ext cx="1527307" cy="1015316"/>
      </dsp:txXfrm>
    </dsp:sp>
    <dsp:sp modelId="{84B31951-57FF-4FA7-934D-43633EF97F9E}">
      <dsp:nvSpPr>
        <dsp:cNvPr id="0" name=""/>
        <dsp:cNvSpPr/>
      </dsp:nvSpPr>
      <dsp:spPr>
        <a:xfrm>
          <a:off x="1657700" y="841491"/>
          <a:ext cx="254928" cy="29821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1657700" y="841491"/>
        <a:ext cx="254928" cy="298217"/>
      </dsp:txXfrm>
    </dsp:sp>
    <dsp:sp modelId="{B4BA461D-2401-45EC-A6BC-E3CE1E318B69}">
      <dsp:nvSpPr>
        <dsp:cNvPr id="0" name=""/>
        <dsp:cNvSpPr/>
      </dsp:nvSpPr>
      <dsp:spPr>
        <a:xfrm>
          <a:off x="2018447" y="476996"/>
          <a:ext cx="1725141" cy="10272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BEF</a:t>
          </a:r>
          <a:endParaRPr lang="en-US" sz="1600" b="1"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de-DE" sz="1400" kern="1200" dirty="0" smtClean="0"/>
            <a:t> BE </a:t>
          </a:r>
          <a:r>
            <a:rPr lang="en-US" sz="1400" kern="1200" noProof="0" dirty="0" smtClean="0"/>
            <a:t>use</a:t>
          </a:r>
          <a:r>
            <a:rPr lang="de-DE" sz="1400" kern="1200" dirty="0" smtClean="0"/>
            <a:t> </a:t>
          </a:r>
          <a:r>
            <a:rPr lang="en-US" sz="1400" kern="1200" noProof="0" dirty="0" smtClean="0"/>
            <a:t>of </a:t>
          </a:r>
        </a:p>
        <a:p>
          <a:pPr marL="57150" lvl="1" indent="0" algn="l" defTabSz="444500">
            <a:lnSpc>
              <a:spcPct val="90000"/>
            </a:lnSpc>
            <a:spcBef>
              <a:spcPct val="0"/>
            </a:spcBef>
            <a:spcAft>
              <a:spcPct val="15000"/>
            </a:spcAft>
            <a:buChar char="••"/>
          </a:pPr>
          <a:r>
            <a:rPr lang="en-US" sz="1400" kern="1200" noProof="0" dirty="0" smtClean="0"/>
            <a:t>nitrogen</a:t>
          </a:r>
          <a:r>
            <a:rPr lang="de-DE" sz="1400" kern="1200" dirty="0" smtClean="0"/>
            <a:t> </a:t>
          </a:r>
          <a:r>
            <a:rPr lang="en-US" sz="1400" kern="1200" noProof="0" dirty="0" smtClean="0"/>
            <a:t>fertilizer</a:t>
          </a:r>
          <a:r>
            <a:rPr lang="de-DE" sz="1400" kern="1200" dirty="0" smtClean="0"/>
            <a:t/>
          </a:r>
          <a:br>
            <a:rPr lang="de-DE" sz="1400" kern="1200" dirty="0" smtClean="0"/>
          </a:br>
          <a:r>
            <a:rPr lang="de-DE" sz="1400" kern="1200" dirty="0" smtClean="0">
              <a:sym typeface="Wingdings" pitchFamily="2" charset="2"/>
            </a:rPr>
            <a:t> T</a:t>
          </a:r>
          <a:r>
            <a:rPr lang="de-DE" sz="1400" kern="1200" dirty="0" smtClean="0"/>
            <a:t>ool</a:t>
          </a:r>
          <a:endParaRPr lang="en-US" sz="1400" kern="1200" dirty="0"/>
        </a:p>
      </dsp:txBody>
      <dsp:txXfrm>
        <a:off x="2018447" y="476996"/>
        <a:ext cx="1725141" cy="1027207"/>
      </dsp:txXfrm>
    </dsp:sp>
    <dsp:sp modelId="{D228BA12-D94F-41B2-9DC0-C1D5D9A6906C}">
      <dsp:nvSpPr>
        <dsp:cNvPr id="0" name=""/>
        <dsp:cNvSpPr/>
      </dsp:nvSpPr>
      <dsp:spPr>
        <a:xfrm>
          <a:off x="3863837" y="841491"/>
          <a:ext cx="254928" cy="298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863837" y="841491"/>
        <a:ext cx="254928" cy="298217"/>
      </dsp:txXfrm>
    </dsp:sp>
    <dsp:sp modelId="{681D40AA-E770-4BEB-BE08-1E31F6629D9E}">
      <dsp:nvSpPr>
        <dsp:cNvPr id="0" name=""/>
        <dsp:cNvSpPr/>
      </dsp:nvSpPr>
      <dsp:spPr>
        <a:xfrm>
          <a:off x="4224585" y="476996"/>
          <a:ext cx="1202490" cy="10272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BEFF</a:t>
          </a:r>
          <a:endParaRPr lang="en-US" sz="1600" b="1" kern="1200" dirty="0"/>
        </a:p>
        <a:p>
          <a:pPr marL="114300" lvl="1" indent="-114300" algn="l" defTabSz="533400">
            <a:lnSpc>
              <a:spcPct val="90000"/>
            </a:lnSpc>
            <a:spcBef>
              <a:spcPct val="0"/>
            </a:spcBef>
            <a:spcAft>
              <a:spcPct val="15000"/>
            </a:spcAft>
            <a:buChar char="••"/>
          </a:pPr>
          <a:r>
            <a:rPr lang="de-DE" sz="1200" kern="1200" dirty="0" smtClean="0"/>
            <a:t> </a:t>
          </a:r>
          <a:r>
            <a:rPr lang="de-DE" sz="1400" kern="1200" dirty="0" smtClean="0"/>
            <a:t>BE </a:t>
          </a:r>
          <a:r>
            <a:rPr lang="en-US" sz="1400" kern="1200" noProof="0" dirty="0" smtClean="0"/>
            <a:t>use</a:t>
          </a:r>
          <a:r>
            <a:rPr lang="de-DE" sz="1400" kern="1200" dirty="0" smtClean="0"/>
            <a:t> </a:t>
          </a:r>
          <a:r>
            <a:rPr lang="en-US" sz="1400" kern="1200" noProof="0" dirty="0" smtClean="0"/>
            <a:t>of</a:t>
          </a:r>
          <a:r>
            <a:rPr lang="de-DE" sz="1400" kern="1200" dirty="0" smtClean="0"/>
            <a:t> fossil </a:t>
          </a:r>
          <a:r>
            <a:rPr lang="en-US" sz="1400" kern="1200" noProof="0" dirty="0" smtClean="0"/>
            <a:t>fuels</a:t>
          </a:r>
          <a:r>
            <a:rPr lang="de-DE" sz="1400" kern="1200" dirty="0" smtClean="0"/>
            <a:t> </a:t>
          </a:r>
          <a:br>
            <a:rPr lang="de-DE" sz="1400" kern="1200" dirty="0" smtClean="0"/>
          </a:br>
          <a:r>
            <a:rPr lang="de-DE" sz="1400" kern="1200" dirty="0" smtClean="0">
              <a:sym typeface="Wingdings" pitchFamily="2" charset="2"/>
            </a:rPr>
            <a:t></a:t>
          </a:r>
          <a:r>
            <a:rPr lang="de-DE" sz="1400" kern="1200" dirty="0" smtClean="0"/>
            <a:t> Tool</a:t>
          </a:r>
          <a:endParaRPr lang="en-US" sz="1400" kern="1200" dirty="0"/>
        </a:p>
      </dsp:txBody>
      <dsp:txXfrm>
        <a:off x="4224585" y="476996"/>
        <a:ext cx="1202490" cy="1027207"/>
      </dsp:txXfrm>
    </dsp:sp>
    <dsp:sp modelId="{109654B0-E43B-4617-B2BF-DAA66FACAE12}">
      <dsp:nvSpPr>
        <dsp:cNvPr id="0" name=""/>
        <dsp:cNvSpPr/>
      </dsp:nvSpPr>
      <dsp:spPr>
        <a:xfrm>
          <a:off x="5547324" y="841491"/>
          <a:ext cx="254928" cy="298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547324" y="841491"/>
        <a:ext cx="254928" cy="298217"/>
      </dsp:txXfrm>
    </dsp:sp>
    <dsp:sp modelId="{9D451EF4-A53F-4331-BFA8-FC0991E76AFD}">
      <dsp:nvSpPr>
        <dsp:cNvPr id="0" name=""/>
        <dsp:cNvSpPr/>
      </dsp:nvSpPr>
      <dsp:spPr>
        <a:xfrm>
          <a:off x="5908072" y="476996"/>
          <a:ext cx="1313696" cy="10272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BEBB</a:t>
          </a:r>
          <a:endParaRPr lang="en-US" sz="1600" b="1" kern="1200" dirty="0"/>
        </a:p>
        <a:p>
          <a:pPr marL="114300" lvl="1" indent="-114300" algn="l" defTabSz="622300">
            <a:lnSpc>
              <a:spcPct val="90000"/>
            </a:lnSpc>
            <a:spcBef>
              <a:spcPct val="0"/>
            </a:spcBef>
            <a:spcAft>
              <a:spcPct val="15000"/>
            </a:spcAft>
            <a:buChar char="••"/>
          </a:pPr>
          <a:r>
            <a:rPr lang="de-DE" sz="1400" kern="1200" dirty="0" smtClean="0"/>
            <a:t>BE </a:t>
          </a:r>
          <a:r>
            <a:rPr lang="en-US" sz="1400" kern="1200" noProof="0" dirty="0" smtClean="0"/>
            <a:t>biomass</a:t>
          </a:r>
          <a:r>
            <a:rPr lang="de-DE" sz="1400" kern="1200" dirty="0" smtClean="0"/>
            <a:t> </a:t>
          </a:r>
          <a:r>
            <a:rPr lang="en-US" sz="1400" kern="1200" noProof="0" dirty="0" smtClean="0"/>
            <a:t>burning</a:t>
          </a:r>
          <a:r>
            <a:rPr lang="de-DE" sz="1400" kern="1200" dirty="0" smtClean="0"/>
            <a:t> </a:t>
          </a:r>
          <a:br>
            <a:rPr lang="de-DE" sz="1400" kern="1200" dirty="0" smtClean="0"/>
          </a:br>
          <a:r>
            <a:rPr lang="de-DE" sz="1400" kern="1200" dirty="0" smtClean="0">
              <a:sym typeface="Wingdings" pitchFamily="2" charset="2"/>
            </a:rPr>
            <a:t> T</a:t>
          </a:r>
          <a:r>
            <a:rPr lang="de-DE" sz="1400" kern="1200" dirty="0" smtClean="0"/>
            <a:t>ool</a:t>
          </a:r>
          <a:endParaRPr lang="en-US" sz="1400" kern="1200" dirty="0"/>
        </a:p>
      </dsp:txBody>
      <dsp:txXfrm>
        <a:off x="5908072" y="476996"/>
        <a:ext cx="1313696" cy="1027207"/>
      </dsp:txXfrm>
    </dsp:sp>
    <dsp:sp modelId="{C471107C-826F-4621-9721-FAF85C015BC2}">
      <dsp:nvSpPr>
        <dsp:cNvPr id="0" name=""/>
        <dsp:cNvSpPr/>
      </dsp:nvSpPr>
      <dsp:spPr>
        <a:xfrm>
          <a:off x="7342018" y="841491"/>
          <a:ext cx="254928" cy="298217"/>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7342018" y="841491"/>
        <a:ext cx="254928" cy="298217"/>
      </dsp:txXfrm>
    </dsp:sp>
    <dsp:sp modelId="{B7001552-10E3-4C7C-80E9-0F85672D3DFD}">
      <dsp:nvSpPr>
        <dsp:cNvPr id="0" name=""/>
        <dsp:cNvSpPr/>
      </dsp:nvSpPr>
      <dsp:spPr>
        <a:xfrm>
          <a:off x="7702765" y="476996"/>
          <a:ext cx="1202490" cy="10272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BRWP</a:t>
          </a:r>
          <a:endParaRPr lang="en-US" sz="1600" b="1" kern="1200" dirty="0"/>
        </a:p>
        <a:p>
          <a:pPr marL="57150" lvl="1" indent="-57150" algn="l" defTabSz="488950">
            <a:lnSpc>
              <a:spcPct val="90000"/>
            </a:lnSpc>
            <a:spcBef>
              <a:spcPct val="0"/>
            </a:spcBef>
            <a:spcAft>
              <a:spcPct val="15000"/>
            </a:spcAft>
            <a:buChar char="••"/>
          </a:pPr>
          <a:r>
            <a:rPr lang="de-DE" sz="1100" kern="1200" dirty="0" smtClean="0"/>
            <a:t> </a:t>
          </a:r>
          <a:r>
            <a:rPr lang="de-DE" sz="1400" kern="1200" dirty="0" smtClean="0"/>
            <a:t>BR </a:t>
          </a:r>
          <a:r>
            <a:rPr lang="en-US" sz="1400" kern="1200" noProof="0" dirty="0" smtClean="0"/>
            <a:t>woody</a:t>
          </a:r>
          <a:r>
            <a:rPr lang="de-DE" sz="1400" kern="1200" dirty="0" smtClean="0"/>
            <a:t> </a:t>
          </a:r>
          <a:r>
            <a:rPr lang="en-US" sz="1400" kern="1200" noProof="0" dirty="0" smtClean="0"/>
            <a:t>perennials</a:t>
          </a:r>
          <a:r>
            <a:rPr lang="de-DE" sz="1400" kern="1200" dirty="0" smtClean="0"/>
            <a:t/>
          </a:r>
          <a:br>
            <a:rPr lang="de-DE" sz="1400" kern="1200" dirty="0" smtClean="0"/>
          </a:br>
          <a:r>
            <a:rPr lang="de-DE" sz="1400" kern="1200" dirty="0" smtClean="0">
              <a:sym typeface="Wingdings" pitchFamily="2" charset="2"/>
            </a:rPr>
            <a:t> T</a:t>
          </a:r>
          <a:r>
            <a:rPr lang="de-DE" sz="1400" kern="1200" dirty="0" smtClean="0"/>
            <a:t>ool</a:t>
          </a:r>
          <a:endParaRPr lang="en-US" sz="1400" kern="1200" dirty="0"/>
        </a:p>
      </dsp:txBody>
      <dsp:txXfrm>
        <a:off x="7702765" y="476996"/>
        <a:ext cx="1202490" cy="102720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B51544-29DC-4512-915B-AD7A0CE026C0}">
      <dsp:nvSpPr>
        <dsp:cNvPr id="0" name=""/>
        <dsp:cNvSpPr/>
      </dsp:nvSpPr>
      <dsp:spPr>
        <a:xfrm>
          <a:off x="6834" y="0"/>
          <a:ext cx="1331499" cy="152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PE</a:t>
          </a:r>
          <a:endParaRPr lang="en-US" sz="1600" b="1" kern="1200" dirty="0"/>
        </a:p>
        <a:p>
          <a:pPr marL="114300" lvl="1" indent="-114300" algn="l" defTabSz="622300">
            <a:lnSpc>
              <a:spcPct val="90000"/>
            </a:lnSpc>
            <a:spcBef>
              <a:spcPct val="0"/>
            </a:spcBef>
            <a:spcAft>
              <a:spcPct val="15000"/>
            </a:spcAft>
            <a:buChar char="••"/>
          </a:pPr>
          <a:r>
            <a:rPr lang="en-US" sz="1400" kern="1200" noProof="0" dirty="0" smtClean="0"/>
            <a:t>Total Project emissions &amp; removals</a:t>
          </a:r>
          <a:endParaRPr lang="en-US" sz="1400" kern="1200" noProof="0" dirty="0"/>
        </a:p>
      </dsp:txBody>
      <dsp:txXfrm>
        <a:off x="6834" y="0"/>
        <a:ext cx="1331499" cy="1524000"/>
      </dsp:txXfrm>
    </dsp:sp>
    <dsp:sp modelId="{84B31951-57FF-4FA7-934D-43633EF97F9E}">
      <dsp:nvSpPr>
        <dsp:cNvPr id="0" name=""/>
        <dsp:cNvSpPr/>
      </dsp:nvSpPr>
      <dsp:spPr>
        <a:xfrm>
          <a:off x="1481960" y="583901"/>
          <a:ext cx="304490" cy="356196"/>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481960" y="583901"/>
        <a:ext cx="304490" cy="356196"/>
      </dsp:txXfrm>
    </dsp:sp>
    <dsp:sp modelId="{9D451EF4-A53F-4331-BFA8-FC0991E76AFD}">
      <dsp:nvSpPr>
        <dsp:cNvPr id="0" name=""/>
        <dsp:cNvSpPr/>
      </dsp:nvSpPr>
      <dsp:spPr>
        <a:xfrm>
          <a:off x="1912843" y="0"/>
          <a:ext cx="1146909" cy="152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PEN</a:t>
          </a:r>
          <a:endParaRPr lang="en-US" sz="1600" b="1" kern="1200" dirty="0"/>
        </a:p>
        <a:p>
          <a:pPr marL="114300" lvl="1" indent="-114300" algn="l" defTabSz="622300">
            <a:lnSpc>
              <a:spcPct val="90000"/>
            </a:lnSpc>
            <a:spcBef>
              <a:spcPct val="0"/>
            </a:spcBef>
            <a:spcAft>
              <a:spcPct val="15000"/>
            </a:spcAft>
            <a:buChar char="••"/>
          </a:pPr>
          <a:r>
            <a:rPr lang="en-US" sz="1400" kern="1200" noProof="0" dirty="0" smtClean="0"/>
            <a:t>Increased</a:t>
          </a:r>
          <a:r>
            <a:rPr lang="de-DE" sz="1400" kern="1200" dirty="0" smtClean="0"/>
            <a:t> </a:t>
          </a:r>
          <a:r>
            <a:rPr lang="en-US" sz="1400" kern="1200" noProof="0" dirty="0" smtClean="0"/>
            <a:t>use</a:t>
          </a:r>
          <a:r>
            <a:rPr lang="de-DE" sz="1400" kern="1200" dirty="0" smtClean="0"/>
            <a:t> </a:t>
          </a:r>
          <a:r>
            <a:rPr lang="en-US" sz="1400" kern="1200" noProof="0" dirty="0" smtClean="0"/>
            <a:t>of</a:t>
          </a:r>
          <a:r>
            <a:rPr lang="de-DE" sz="1400" kern="1200" dirty="0" smtClean="0"/>
            <a:t> N-fixing </a:t>
          </a:r>
          <a:r>
            <a:rPr lang="en-US" sz="1400" kern="1200" noProof="0" dirty="0" smtClean="0"/>
            <a:t>species</a:t>
          </a:r>
          <a:r>
            <a:rPr lang="de-DE" sz="1400" kern="1200" dirty="0" smtClean="0"/>
            <a:t> </a:t>
          </a:r>
          <a:br>
            <a:rPr lang="de-DE" sz="1400" kern="1200" dirty="0" smtClean="0"/>
          </a:br>
          <a:r>
            <a:rPr lang="de-DE" sz="1400" kern="1200" dirty="0" smtClean="0">
              <a:sym typeface="Wingdings" pitchFamily="2" charset="2"/>
            </a:rPr>
            <a:t> </a:t>
          </a:r>
          <a:r>
            <a:rPr lang="de-DE" sz="1400" kern="1200" dirty="0" smtClean="0"/>
            <a:t>Tool</a:t>
          </a:r>
          <a:endParaRPr lang="en-US" sz="1400" kern="1200" dirty="0"/>
        </a:p>
      </dsp:txBody>
      <dsp:txXfrm>
        <a:off x="1912843" y="0"/>
        <a:ext cx="1146909" cy="1524000"/>
      </dsp:txXfrm>
    </dsp:sp>
    <dsp:sp modelId="{C471107C-826F-4621-9721-FAF85C015BC2}">
      <dsp:nvSpPr>
        <dsp:cNvPr id="0" name=""/>
        <dsp:cNvSpPr/>
      </dsp:nvSpPr>
      <dsp:spPr>
        <a:xfrm>
          <a:off x="3203380" y="583901"/>
          <a:ext cx="304490" cy="35619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203380" y="583901"/>
        <a:ext cx="304490" cy="356196"/>
      </dsp:txXfrm>
    </dsp:sp>
    <dsp:sp modelId="{4AE6DBB6-10DA-4BCD-8967-B9684D047EB2}">
      <dsp:nvSpPr>
        <dsp:cNvPr id="0" name=""/>
        <dsp:cNvSpPr/>
      </dsp:nvSpPr>
      <dsp:spPr>
        <a:xfrm>
          <a:off x="3634263" y="0"/>
          <a:ext cx="1072438" cy="152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e-DE" sz="1600" b="1" kern="1200" dirty="0" smtClean="0"/>
            <a:t>PEF + PEFF + PEBB</a:t>
          </a:r>
        </a:p>
        <a:p>
          <a:pPr marL="114300" lvl="1" indent="-114300" algn="l" defTabSz="622300">
            <a:lnSpc>
              <a:spcPct val="90000"/>
            </a:lnSpc>
            <a:spcBef>
              <a:spcPct val="0"/>
            </a:spcBef>
            <a:spcAft>
              <a:spcPct val="15000"/>
            </a:spcAft>
            <a:buChar char="••"/>
          </a:pPr>
          <a:r>
            <a:rPr lang="de-DE" sz="1400" b="0" kern="1200" dirty="0" smtClean="0"/>
            <a:t>Same </a:t>
          </a:r>
          <a:r>
            <a:rPr lang="en-US" sz="1400" b="0" kern="1200" noProof="0" dirty="0" smtClean="0"/>
            <a:t>as baseline</a:t>
          </a:r>
          <a:r>
            <a:rPr lang="de-DE" sz="1400" b="0" kern="1200" dirty="0" smtClean="0"/>
            <a:t/>
          </a:r>
          <a:br>
            <a:rPr lang="de-DE" sz="1400" b="0" kern="1200" dirty="0" smtClean="0"/>
          </a:br>
          <a:r>
            <a:rPr lang="de-DE" sz="1400" b="0" kern="1200" dirty="0" smtClean="0">
              <a:sym typeface="Wingdings" pitchFamily="2" charset="2"/>
            </a:rPr>
            <a:t> Tools</a:t>
          </a:r>
          <a:r>
            <a:rPr lang="de-DE" sz="1400" b="0" kern="1200" dirty="0" smtClean="0"/>
            <a:t> </a:t>
          </a:r>
        </a:p>
      </dsp:txBody>
      <dsp:txXfrm>
        <a:off x="3634263" y="0"/>
        <a:ext cx="1072438" cy="1524000"/>
      </dsp:txXfrm>
    </dsp:sp>
    <dsp:sp modelId="{10AB85EA-1316-4463-9729-566EE1C8889D}">
      <dsp:nvSpPr>
        <dsp:cNvPr id="0" name=""/>
        <dsp:cNvSpPr/>
      </dsp:nvSpPr>
      <dsp:spPr>
        <a:xfrm>
          <a:off x="4850329" y="583901"/>
          <a:ext cx="304490" cy="356196"/>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850329" y="583901"/>
        <a:ext cx="304490" cy="356196"/>
      </dsp:txXfrm>
    </dsp:sp>
    <dsp:sp modelId="{32081CE4-1187-4FCE-83C2-64D1D71BC01B}">
      <dsp:nvSpPr>
        <dsp:cNvPr id="0" name=""/>
        <dsp:cNvSpPr/>
      </dsp:nvSpPr>
      <dsp:spPr>
        <a:xfrm>
          <a:off x="5281211" y="0"/>
          <a:ext cx="1464168" cy="152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e-DE" sz="1600" b="1" kern="1200" dirty="0" smtClean="0"/>
            <a:t>PRWP</a:t>
          </a:r>
          <a:endParaRPr lang="en-US" sz="1600" kern="1200" dirty="0"/>
        </a:p>
        <a:p>
          <a:pPr marL="171450" lvl="1" indent="-171450" algn="l" defTabSz="711200">
            <a:lnSpc>
              <a:spcPct val="90000"/>
            </a:lnSpc>
            <a:spcBef>
              <a:spcPct val="0"/>
            </a:spcBef>
            <a:spcAft>
              <a:spcPct val="15000"/>
            </a:spcAft>
            <a:buChar char="••"/>
          </a:pPr>
          <a:r>
            <a:rPr lang="de-DE" sz="1600" kern="1200" dirty="0" smtClean="0"/>
            <a:t>PR </a:t>
          </a:r>
          <a:r>
            <a:rPr lang="en-US" sz="1600" kern="1200" noProof="0" dirty="0" smtClean="0"/>
            <a:t>woody perennials</a:t>
          </a:r>
          <a:r>
            <a:rPr lang="de-DE" sz="1600" kern="1200" dirty="0" smtClean="0"/>
            <a:t/>
          </a:r>
          <a:br>
            <a:rPr lang="de-DE" sz="1600" kern="1200" dirty="0" smtClean="0"/>
          </a:br>
          <a:r>
            <a:rPr lang="de-DE" sz="1600" kern="1200" dirty="0" smtClean="0">
              <a:sym typeface="Wingdings" pitchFamily="2" charset="2"/>
            </a:rPr>
            <a:t> Tool</a:t>
          </a:r>
          <a:endParaRPr lang="en-US" sz="1600" kern="1200" dirty="0"/>
        </a:p>
      </dsp:txBody>
      <dsp:txXfrm>
        <a:off x="5281211" y="0"/>
        <a:ext cx="1464168" cy="1524000"/>
      </dsp:txXfrm>
    </dsp:sp>
    <dsp:sp modelId="{D97B99A5-D1A8-4B7C-90B6-783C78223E05}">
      <dsp:nvSpPr>
        <dsp:cNvPr id="0" name=""/>
        <dsp:cNvSpPr/>
      </dsp:nvSpPr>
      <dsp:spPr>
        <a:xfrm>
          <a:off x="6889007" y="583901"/>
          <a:ext cx="304490" cy="356196"/>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6889007" y="583901"/>
        <a:ext cx="304490" cy="356196"/>
      </dsp:txXfrm>
    </dsp:sp>
    <dsp:sp modelId="{6DE43173-85BA-464E-8C3B-C7CCB2823BB0}">
      <dsp:nvSpPr>
        <dsp:cNvPr id="0" name=""/>
        <dsp:cNvSpPr/>
      </dsp:nvSpPr>
      <dsp:spPr>
        <a:xfrm>
          <a:off x="7319890" y="0"/>
          <a:ext cx="1436275" cy="152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e-DE" sz="1600" b="1" kern="1200" dirty="0" smtClean="0"/>
            <a:t>PRS</a:t>
          </a:r>
          <a:endParaRPr lang="en-US" sz="1600" b="1" kern="1200" dirty="0"/>
        </a:p>
        <a:p>
          <a:pPr marL="114300" lvl="1" indent="-114300" algn="l" defTabSz="622300">
            <a:lnSpc>
              <a:spcPct val="90000"/>
            </a:lnSpc>
            <a:spcBef>
              <a:spcPct val="0"/>
            </a:spcBef>
            <a:spcAft>
              <a:spcPct val="15000"/>
            </a:spcAft>
            <a:buChar char="••"/>
          </a:pPr>
          <a:r>
            <a:rPr lang="de-DE" sz="1400" kern="1200" dirty="0" smtClean="0"/>
            <a:t>PR </a:t>
          </a:r>
          <a:r>
            <a:rPr lang="en-US" sz="1400" kern="1200" noProof="0" dirty="0" smtClean="0"/>
            <a:t>changes in soil organic carbon</a:t>
          </a:r>
          <a:r>
            <a:rPr lang="de-DE" sz="1400" kern="1200" dirty="0" smtClean="0"/>
            <a:t/>
          </a:r>
          <a:br>
            <a:rPr lang="de-DE" sz="1400" kern="1200" dirty="0" smtClean="0"/>
          </a:br>
          <a:r>
            <a:rPr lang="de-DE" sz="1400" kern="1200" dirty="0" smtClean="0">
              <a:sym typeface="Wingdings" pitchFamily="2" charset="2"/>
            </a:rPr>
            <a:t> </a:t>
          </a:r>
          <a:r>
            <a:rPr lang="en-US" sz="1400" kern="1200" noProof="0" dirty="0" smtClean="0">
              <a:sym typeface="Wingdings" pitchFamily="2" charset="2"/>
            </a:rPr>
            <a:t>Activity based  </a:t>
          </a:r>
          <a:r>
            <a:rPr lang="de-DE" sz="1400" kern="1200" dirty="0" smtClean="0">
              <a:sym typeface="Wingdings" pitchFamily="2" charset="2"/>
            </a:rPr>
            <a:t>RothC </a:t>
          </a:r>
          <a:r>
            <a:rPr lang="en-US" sz="1400" kern="1200" noProof="0" dirty="0" smtClean="0">
              <a:sym typeface="Wingdings" pitchFamily="2" charset="2"/>
            </a:rPr>
            <a:t>modeling</a:t>
          </a:r>
          <a:endParaRPr lang="en-US" sz="1400" kern="1200" noProof="0" dirty="0"/>
        </a:p>
      </dsp:txBody>
      <dsp:txXfrm>
        <a:off x="7319890" y="0"/>
        <a:ext cx="1436275" cy="1524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B51544-29DC-4512-915B-AD7A0CE026C0}">
      <dsp:nvSpPr>
        <dsp:cNvPr id="0" name=""/>
        <dsp:cNvSpPr/>
      </dsp:nvSpPr>
      <dsp:spPr>
        <a:xfrm>
          <a:off x="169" y="378264"/>
          <a:ext cx="2076158" cy="12246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latin typeface="Times New Roman"/>
              <a:cs typeface="Times New Roman"/>
            </a:rPr>
            <a:t>∆</a:t>
          </a:r>
          <a:r>
            <a:rPr lang="de-DE" sz="1600" b="1" kern="1200" dirty="0" smtClean="0"/>
            <a:t>R</a:t>
          </a:r>
          <a:endParaRPr lang="en-US" sz="1600" b="1" kern="1200" dirty="0"/>
        </a:p>
        <a:p>
          <a:pPr marL="114300" lvl="1" indent="-114300" algn="l" defTabSz="622300">
            <a:lnSpc>
              <a:spcPct val="90000"/>
            </a:lnSpc>
            <a:spcBef>
              <a:spcPct val="0"/>
            </a:spcBef>
            <a:spcAft>
              <a:spcPct val="15000"/>
            </a:spcAft>
            <a:buChar char="••"/>
          </a:pPr>
          <a:r>
            <a:rPr lang="en-US" sz="1400" kern="1200" noProof="0" dirty="0" smtClean="0"/>
            <a:t>Net anthropogenic GHG emissions &amp; removals</a:t>
          </a:r>
          <a:endParaRPr lang="en-US" sz="1400" kern="1200" noProof="0" dirty="0"/>
        </a:p>
      </dsp:txBody>
      <dsp:txXfrm>
        <a:off x="169" y="378264"/>
        <a:ext cx="2076158" cy="1224670"/>
      </dsp:txXfrm>
    </dsp:sp>
    <dsp:sp modelId="{84B31951-57FF-4FA7-934D-43633EF97F9E}">
      <dsp:nvSpPr>
        <dsp:cNvPr id="0" name=""/>
        <dsp:cNvSpPr/>
      </dsp:nvSpPr>
      <dsp:spPr>
        <a:xfrm>
          <a:off x="2250869" y="774168"/>
          <a:ext cx="370028" cy="43286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2250869" y="774168"/>
        <a:ext cx="370028" cy="432863"/>
      </dsp:txXfrm>
    </dsp:sp>
    <dsp:sp modelId="{B4BA461D-2401-45EC-A6BC-E3CE1E318B69}">
      <dsp:nvSpPr>
        <dsp:cNvPr id="0" name=""/>
        <dsp:cNvSpPr/>
      </dsp:nvSpPr>
      <dsp:spPr>
        <a:xfrm>
          <a:off x="2774495" y="378264"/>
          <a:ext cx="1474809" cy="12246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BE</a:t>
          </a:r>
          <a:endParaRPr lang="en-US" sz="1600" b="1"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de-DE" sz="1400" kern="1200" dirty="0" smtClean="0"/>
            <a:t> Baseline </a:t>
          </a:r>
          <a:r>
            <a:rPr lang="en-US" sz="1400" kern="1200" noProof="0" dirty="0" smtClean="0"/>
            <a:t>emissions</a:t>
          </a:r>
          <a:r>
            <a:rPr lang="de-DE" sz="1400" kern="1200" dirty="0" smtClean="0"/>
            <a:t> &amp; </a:t>
          </a:r>
          <a:r>
            <a:rPr lang="en-US" sz="1400" kern="1200" noProof="0" dirty="0" smtClean="0"/>
            <a:t>removals</a:t>
          </a:r>
          <a:endParaRPr lang="en-US" sz="1400" kern="1200" noProof="0" dirty="0"/>
        </a:p>
      </dsp:txBody>
      <dsp:txXfrm>
        <a:off x="2774495" y="378264"/>
        <a:ext cx="1474809" cy="1224670"/>
      </dsp:txXfrm>
    </dsp:sp>
    <dsp:sp modelId="{D228BA12-D94F-41B2-9DC0-C1D5D9A6906C}">
      <dsp:nvSpPr>
        <dsp:cNvPr id="0" name=""/>
        <dsp:cNvSpPr/>
      </dsp:nvSpPr>
      <dsp:spPr>
        <a:xfrm>
          <a:off x="4423846" y="774168"/>
          <a:ext cx="370028" cy="432863"/>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423846" y="774168"/>
        <a:ext cx="370028" cy="432863"/>
      </dsp:txXfrm>
    </dsp:sp>
    <dsp:sp modelId="{681D40AA-E770-4BEB-BE08-1E31F6629D9E}">
      <dsp:nvSpPr>
        <dsp:cNvPr id="0" name=""/>
        <dsp:cNvSpPr/>
      </dsp:nvSpPr>
      <dsp:spPr>
        <a:xfrm>
          <a:off x="4947472" y="377624"/>
          <a:ext cx="1516804" cy="12259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PE</a:t>
          </a:r>
          <a:endParaRPr lang="en-US" sz="1600" b="1" kern="1200" dirty="0"/>
        </a:p>
        <a:p>
          <a:pPr marL="114300" lvl="1" indent="-114300" algn="l" defTabSz="622300">
            <a:lnSpc>
              <a:spcPct val="90000"/>
            </a:lnSpc>
            <a:spcBef>
              <a:spcPct val="0"/>
            </a:spcBef>
            <a:spcAft>
              <a:spcPct val="15000"/>
            </a:spcAft>
            <a:buChar char="••"/>
          </a:pPr>
          <a:r>
            <a:rPr lang="de-DE" sz="1400" kern="1200" dirty="0" smtClean="0"/>
            <a:t>Project </a:t>
          </a:r>
          <a:r>
            <a:rPr lang="en-US" sz="1400" kern="1200" noProof="0" dirty="0" smtClean="0"/>
            <a:t>emissions</a:t>
          </a:r>
          <a:r>
            <a:rPr lang="de-DE" sz="1400" kern="1200" dirty="0" smtClean="0"/>
            <a:t> &amp; </a:t>
          </a:r>
          <a:r>
            <a:rPr lang="en-US" sz="1400" kern="1200" noProof="0" dirty="0" smtClean="0"/>
            <a:t>removals</a:t>
          </a:r>
          <a:endParaRPr lang="en-US" sz="1400" kern="1200" dirty="0"/>
        </a:p>
      </dsp:txBody>
      <dsp:txXfrm>
        <a:off x="4947472" y="377624"/>
        <a:ext cx="1516804" cy="1225951"/>
      </dsp:txXfrm>
    </dsp:sp>
    <dsp:sp modelId="{109654B0-E43B-4617-B2BF-DAA66FACAE12}">
      <dsp:nvSpPr>
        <dsp:cNvPr id="0" name=""/>
        <dsp:cNvSpPr/>
      </dsp:nvSpPr>
      <dsp:spPr>
        <a:xfrm>
          <a:off x="6638818" y="774168"/>
          <a:ext cx="370028" cy="432863"/>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6638818" y="774168"/>
        <a:ext cx="370028" cy="432863"/>
      </dsp:txXfrm>
    </dsp:sp>
    <dsp:sp modelId="{9D451EF4-A53F-4331-BFA8-FC0991E76AFD}">
      <dsp:nvSpPr>
        <dsp:cNvPr id="0" name=""/>
        <dsp:cNvSpPr/>
      </dsp:nvSpPr>
      <dsp:spPr>
        <a:xfrm>
          <a:off x="7162443" y="377195"/>
          <a:ext cx="1524187" cy="12268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de-DE" sz="1600" b="1" kern="1200" dirty="0" smtClean="0"/>
            <a:t>LHE</a:t>
          </a:r>
          <a:endParaRPr lang="en-US" sz="1600" b="1" kern="1200" dirty="0"/>
        </a:p>
        <a:p>
          <a:pPr marL="114300" lvl="1" indent="-114300" algn="l" defTabSz="622300">
            <a:lnSpc>
              <a:spcPct val="90000"/>
            </a:lnSpc>
            <a:spcBef>
              <a:spcPct val="0"/>
            </a:spcBef>
            <a:spcAft>
              <a:spcPct val="15000"/>
            </a:spcAft>
            <a:buChar char="••"/>
          </a:pPr>
          <a:r>
            <a:rPr lang="en-US" sz="1400" kern="1200" noProof="0" dirty="0" smtClean="0"/>
            <a:t>Leakage</a:t>
          </a:r>
          <a:r>
            <a:rPr lang="de-DE" sz="1400" kern="1200" dirty="0" smtClean="0"/>
            <a:t> fossil </a:t>
          </a:r>
          <a:r>
            <a:rPr lang="en-US" sz="1400" kern="1200" noProof="0" dirty="0" smtClean="0"/>
            <a:t>fuel switch </a:t>
          </a:r>
          <a:endParaRPr lang="en-US" sz="1400" kern="1200" noProof="0" dirty="0"/>
        </a:p>
      </dsp:txBody>
      <dsp:txXfrm>
        <a:off x="7162443" y="377195"/>
        <a:ext cx="1524187" cy="12268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0807" tIns="45403" rIns="90807" bIns="45403" rtlCol="0"/>
          <a:lstStyle>
            <a:lvl1pPr algn="l">
              <a:defRPr sz="1100"/>
            </a:lvl1pPr>
          </a:lstStyle>
          <a:p>
            <a:endParaRPr lang="en-US"/>
          </a:p>
        </p:txBody>
      </p:sp>
      <p:sp>
        <p:nvSpPr>
          <p:cNvPr id="3" name="Date Placeholder 2"/>
          <p:cNvSpPr>
            <a:spLocks noGrp="1"/>
          </p:cNvSpPr>
          <p:nvPr>
            <p:ph type="dt" sz="quarter" idx="1"/>
          </p:nvPr>
        </p:nvSpPr>
        <p:spPr>
          <a:xfrm>
            <a:off x="3884614" y="1"/>
            <a:ext cx="2971800" cy="464820"/>
          </a:xfrm>
          <a:prstGeom prst="rect">
            <a:avLst/>
          </a:prstGeom>
        </p:spPr>
        <p:txBody>
          <a:bodyPr vert="horz" lIns="90807" tIns="45403" rIns="90807" bIns="45403" rtlCol="0"/>
          <a:lstStyle>
            <a:lvl1pPr algn="r">
              <a:defRPr sz="1100"/>
            </a:lvl1pPr>
          </a:lstStyle>
          <a:p>
            <a:fld id="{3B587E67-AD2D-4FA3-96A9-3ADEFBABE03B}" type="datetimeFigureOut">
              <a:rPr lang="en-US" smtClean="0"/>
              <a:pPr/>
              <a:t>1/17/2012</a:t>
            </a:fld>
            <a:endParaRPr lang="en-US"/>
          </a:p>
        </p:txBody>
      </p:sp>
      <p:sp>
        <p:nvSpPr>
          <p:cNvPr id="4" name="Footer Placeholder 3"/>
          <p:cNvSpPr>
            <a:spLocks noGrp="1"/>
          </p:cNvSpPr>
          <p:nvPr>
            <p:ph type="ftr" sz="quarter" idx="2"/>
          </p:nvPr>
        </p:nvSpPr>
        <p:spPr>
          <a:xfrm>
            <a:off x="1" y="8829968"/>
            <a:ext cx="2971800" cy="464820"/>
          </a:xfrm>
          <a:prstGeom prst="rect">
            <a:avLst/>
          </a:prstGeom>
        </p:spPr>
        <p:txBody>
          <a:bodyPr vert="horz" lIns="90807" tIns="45403" rIns="90807" bIns="45403" rtlCol="0" anchor="b"/>
          <a:lstStyle>
            <a:lvl1pPr algn="l">
              <a:defRPr sz="1100"/>
            </a:lvl1pPr>
          </a:lstStyle>
          <a:p>
            <a:endParaRPr lang="en-US"/>
          </a:p>
        </p:txBody>
      </p:sp>
      <p:sp>
        <p:nvSpPr>
          <p:cNvPr id="5" name="Slide Number Placeholder 4"/>
          <p:cNvSpPr>
            <a:spLocks noGrp="1"/>
          </p:cNvSpPr>
          <p:nvPr>
            <p:ph type="sldNum" sz="quarter" idx="3"/>
          </p:nvPr>
        </p:nvSpPr>
        <p:spPr>
          <a:xfrm>
            <a:off x="3884614" y="8829968"/>
            <a:ext cx="2971800" cy="464820"/>
          </a:xfrm>
          <a:prstGeom prst="rect">
            <a:avLst/>
          </a:prstGeom>
        </p:spPr>
        <p:txBody>
          <a:bodyPr vert="horz" lIns="90807" tIns="45403" rIns="90807" bIns="45403" rtlCol="0" anchor="b"/>
          <a:lstStyle>
            <a:lvl1pPr algn="r">
              <a:defRPr sz="1100"/>
            </a:lvl1pPr>
          </a:lstStyle>
          <a:p>
            <a:fld id="{7AA26C88-0CA3-4904-B575-2D35650FB9B2}" type="slidenum">
              <a:rPr lang="en-US" smtClean="0"/>
              <a:pPr/>
              <a:t>‹#›</a:t>
            </a:fld>
            <a:endParaRPr lang="en-US"/>
          </a:p>
        </p:txBody>
      </p:sp>
    </p:spTree>
    <p:extLst>
      <p:ext uri="{BB962C8B-B14F-4D97-AF65-F5344CB8AC3E}">
        <p14:creationId xmlns:p14="http://schemas.microsoft.com/office/powerpoint/2010/main" xmlns="" val="3989674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0807" tIns="45403" rIns="90807" bIns="45403" rtlCol="0"/>
          <a:lstStyle>
            <a:lvl1pPr algn="l">
              <a:defRPr sz="1100"/>
            </a:lvl1pPr>
          </a:lstStyle>
          <a:p>
            <a:endParaRPr lang="en-US"/>
          </a:p>
        </p:txBody>
      </p:sp>
      <p:sp>
        <p:nvSpPr>
          <p:cNvPr id="3" name="Date Placeholder 2"/>
          <p:cNvSpPr>
            <a:spLocks noGrp="1"/>
          </p:cNvSpPr>
          <p:nvPr>
            <p:ph type="dt" idx="1"/>
          </p:nvPr>
        </p:nvSpPr>
        <p:spPr>
          <a:xfrm>
            <a:off x="3884614" y="1"/>
            <a:ext cx="2971800" cy="464820"/>
          </a:xfrm>
          <a:prstGeom prst="rect">
            <a:avLst/>
          </a:prstGeom>
        </p:spPr>
        <p:txBody>
          <a:bodyPr vert="horz" lIns="90807" tIns="45403" rIns="90807" bIns="45403" rtlCol="0"/>
          <a:lstStyle>
            <a:lvl1pPr algn="r">
              <a:defRPr sz="1100"/>
            </a:lvl1pPr>
          </a:lstStyle>
          <a:p>
            <a:fld id="{FB2B5A14-A2D8-448C-AB13-36897C247F8E}" type="datetimeFigureOut">
              <a:rPr lang="en-US" smtClean="0"/>
              <a:pPr/>
              <a:t>1/17/2012</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0807" tIns="45403" rIns="90807" bIns="45403" rtlCol="0" anchor="ctr"/>
          <a:lstStyle/>
          <a:p>
            <a:endParaRPr lang="en-US"/>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0807" tIns="45403" rIns="90807" bIns="454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71800" cy="464820"/>
          </a:xfrm>
          <a:prstGeom prst="rect">
            <a:avLst/>
          </a:prstGeom>
        </p:spPr>
        <p:txBody>
          <a:bodyPr vert="horz" lIns="90807" tIns="45403" rIns="90807" bIns="45403" rtlCol="0" anchor="b"/>
          <a:lstStyle>
            <a:lvl1pPr algn="l">
              <a:defRPr sz="1100"/>
            </a:lvl1pPr>
          </a:lstStyle>
          <a:p>
            <a:endParaRPr lang="en-US"/>
          </a:p>
        </p:txBody>
      </p:sp>
      <p:sp>
        <p:nvSpPr>
          <p:cNvPr id="7" name="Slide Number Placeholder 6"/>
          <p:cNvSpPr>
            <a:spLocks noGrp="1"/>
          </p:cNvSpPr>
          <p:nvPr>
            <p:ph type="sldNum" sz="quarter" idx="5"/>
          </p:nvPr>
        </p:nvSpPr>
        <p:spPr>
          <a:xfrm>
            <a:off x="3884614" y="8829968"/>
            <a:ext cx="2971800" cy="464820"/>
          </a:xfrm>
          <a:prstGeom prst="rect">
            <a:avLst/>
          </a:prstGeom>
        </p:spPr>
        <p:txBody>
          <a:bodyPr vert="horz" lIns="90807" tIns="45403" rIns="90807" bIns="45403" rtlCol="0" anchor="b"/>
          <a:lstStyle>
            <a:lvl1pPr algn="r">
              <a:defRPr sz="1100"/>
            </a:lvl1pPr>
          </a:lstStyle>
          <a:p>
            <a:fld id="{AF9E638B-9183-480A-9940-BE1A1114ACC2}" type="slidenum">
              <a:rPr lang="en-US" smtClean="0"/>
              <a:pPr/>
              <a:t>‹#›</a:t>
            </a:fld>
            <a:endParaRPr lang="en-US"/>
          </a:p>
        </p:txBody>
      </p:sp>
    </p:spTree>
    <p:extLst>
      <p:ext uri="{BB962C8B-B14F-4D97-AF65-F5344CB8AC3E}">
        <p14:creationId xmlns:p14="http://schemas.microsoft.com/office/powerpoint/2010/main" xmlns="" val="167219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F9E638B-9183-480A-9940-BE1A1114AC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9E638B-9183-480A-9940-BE1A1114ACC2}"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9E638B-9183-480A-9940-BE1A1114ACC2}"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9E638B-9183-480A-9940-BE1A1114ACC2}"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xmlns="" val="1056767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xmlns="" val="4240619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xmlns="" val="1652105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xmlns="" val="1748290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noProof="0" dirty="0"/>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xmlns="" val="2285303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9E638B-9183-480A-9940-BE1A1114ACC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9E638B-9183-480A-9940-BE1A1114ACC2}"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9E638B-9183-480A-9940-BE1A1114ACC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F9E638B-9183-480A-9940-BE1A1114ACC2}"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9E638B-9183-480A-9940-BE1A1114ACC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9E638B-9183-480A-9940-BE1A1114ACC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9E638B-9183-480A-9940-BE1A1114ACC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xmlns="" val="1084472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xmlns="" val="1084472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F9E638B-9183-480A-9940-BE1A1114ACC2}"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xmlns="" val="2185924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9E638B-9183-480A-9940-BE1A1114ACC2}" type="slidenum">
              <a:rPr lang="en-US" smtClean="0">
                <a:solidFill>
                  <a:prstClr val="black"/>
                </a:solidFill>
              </a:rPr>
              <a:pPr/>
              <a:t>10</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v-c-s.org/"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www.v-c-s.org/"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 Id="rId4" Type="http://schemas.openxmlformats.org/officeDocument/2006/relationships/hyperlink" Target="http://www.v-c-s.org/" TargetMode="Externa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 Id="rId4" Type="http://schemas.openxmlformats.org/officeDocument/2006/relationships/hyperlink" Target="http://www.v-c-s.org/" TargetMode="Externa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00" dirty="0"/>
          </a:p>
        </p:txBody>
      </p:sp>
      <p:sp>
        <p:nvSpPr>
          <p:cNvPr id="9" name="Subtitle 8"/>
          <p:cNvSpPr>
            <a:spLocks noGrp="1"/>
          </p:cNvSpPr>
          <p:nvPr>
            <p:ph type="subTitle" idx="1" hasCustomPrompt="1"/>
          </p:nvPr>
        </p:nvSpPr>
        <p:spPr>
          <a:xfrm>
            <a:off x="2362200" y="6050037"/>
            <a:ext cx="6400800" cy="685800"/>
          </a:xfrm>
        </p:spPr>
        <p:txBody>
          <a:bodyPr anchor="ctr">
            <a:normAutofit/>
          </a:bodyPr>
          <a:lstStyle>
            <a:lvl1pPr marL="0" indent="0" algn="r">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Name(s) of Presenter</a:t>
            </a:r>
            <a:endParaRPr kumimoji="0" lang="en-US" dirty="0"/>
          </a:p>
        </p:txBody>
      </p:sp>
      <p:sp>
        <p:nvSpPr>
          <p:cNvPr id="28" name="Date Placeholder 27"/>
          <p:cNvSpPr>
            <a:spLocks noGrp="1"/>
          </p:cNvSpPr>
          <p:nvPr>
            <p:ph type="dt" sz="half" idx="10"/>
          </p:nvPr>
        </p:nvSpPr>
        <p:spPr>
          <a:xfrm>
            <a:off x="381000" y="6068699"/>
            <a:ext cx="1752600" cy="685800"/>
          </a:xfrm>
        </p:spPr>
        <p:txBody>
          <a:bodyPr>
            <a:noAutofit/>
          </a:bodyPr>
          <a:lstStyle>
            <a:lvl1pPr algn="l">
              <a:defRPr sz="1200">
                <a:solidFill>
                  <a:srgbClr val="FFFFFF"/>
                </a:solidFill>
              </a:defRPr>
            </a:lvl1pPr>
          </a:lstStyle>
          <a:p>
            <a:r>
              <a:rPr lang="en-US" smtClean="0"/>
              <a:t>30 March 2011</a:t>
            </a:r>
            <a:endParaRPr lang="en-US" dirty="0"/>
          </a:p>
        </p:txBody>
      </p:sp>
      <p:pic>
        <p:nvPicPr>
          <p:cNvPr id="13" name="Picture 12" descr="VCSlogo&amp;tag.jpeg"/>
          <p:cNvPicPr>
            <a:picLocks noChangeAspect="1"/>
          </p:cNvPicPr>
          <p:nvPr userDrawn="1"/>
        </p:nvPicPr>
        <p:blipFill>
          <a:blip r:embed="rId2" cstate="print"/>
          <a:stretch>
            <a:fillRect/>
          </a:stretch>
        </p:blipFill>
        <p:spPr>
          <a:xfrm>
            <a:off x="5105400" y="990600"/>
            <a:ext cx="3624847" cy="1295400"/>
          </a:xfrm>
          <a:prstGeom prst="rect">
            <a:avLst/>
          </a:prstGeom>
        </p:spPr>
      </p:pic>
      <p:sp>
        <p:nvSpPr>
          <p:cNvPr id="15" name="Title 7"/>
          <p:cNvSpPr>
            <a:spLocks noGrp="1"/>
          </p:cNvSpPr>
          <p:nvPr>
            <p:ph type="ctrTitle" hasCustomPrompt="1"/>
          </p:nvPr>
        </p:nvSpPr>
        <p:spPr>
          <a:xfrm>
            <a:off x="381000" y="3886200"/>
            <a:ext cx="8382000" cy="762000"/>
          </a:xfrm>
        </p:spPr>
        <p:txBody>
          <a:bodyPr anchor="ctr"/>
          <a:lstStyle>
            <a:lvl1pPr algn="r">
              <a:defRPr cap="none" baseline="0">
                <a:solidFill>
                  <a:schemeClr val="tx1"/>
                </a:solidFill>
              </a:defRPr>
            </a:lvl1pPr>
          </a:lstStyle>
          <a:p>
            <a:r>
              <a:rPr kumimoji="0" lang="en-US" dirty="0" smtClean="0"/>
              <a:t>Insert Title</a:t>
            </a:r>
            <a:endParaRPr kumimoji="0" lang="en-US" dirty="0"/>
          </a:p>
        </p:txBody>
      </p:sp>
      <p:sp>
        <p:nvSpPr>
          <p:cNvPr id="24" name="Text Placeholder 23"/>
          <p:cNvSpPr>
            <a:spLocks noGrp="1"/>
          </p:cNvSpPr>
          <p:nvPr>
            <p:ph type="body" sz="quarter" idx="11"/>
          </p:nvPr>
        </p:nvSpPr>
        <p:spPr>
          <a:xfrm>
            <a:off x="381000" y="4800600"/>
            <a:ext cx="8382000" cy="990600"/>
          </a:xfrm>
        </p:spPr>
        <p:txBody>
          <a:bodyPr>
            <a:noAutofit/>
          </a:bodyPr>
          <a:lstStyle>
            <a:lvl1pPr algn="r">
              <a:buNone/>
              <a:defRPr sz="200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dirty="0"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dirty="0" smtClean="0"/>
              <a:t>Click to edit Master title style</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7013448" y="6248400"/>
            <a:ext cx="1828800" cy="365125"/>
          </a:xfrm>
        </p:spPr>
        <p:txBody>
          <a:bodyPr rtlCol="0"/>
          <a:lstStyle>
            <a:lvl1pPr algn="r">
              <a:defRPr/>
            </a:lvl1pPr>
          </a:lstStyle>
          <a:p>
            <a:r>
              <a:rPr lang="en-US" smtClean="0"/>
              <a:t>30 March 2011</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pic>
        <p:nvPicPr>
          <p:cNvPr id="15" name="Picture 14" descr="VCSlogo&amp;tag.jpeg"/>
          <p:cNvPicPr>
            <a:picLocks noChangeAspect="1"/>
          </p:cNvPicPr>
          <p:nvPr userDrawn="1"/>
        </p:nvPicPr>
        <p:blipFill>
          <a:blip r:embed="rId2" cstate="print"/>
          <a:stretch>
            <a:fillRect/>
          </a:stretch>
        </p:blipFill>
        <p:spPr>
          <a:xfrm>
            <a:off x="301752" y="6248401"/>
            <a:ext cx="946723" cy="338328"/>
          </a:xfrm>
          <a:prstGeom prst="rect">
            <a:avLst/>
          </a:prstGeom>
          <a:ln w="3175">
            <a:noFill/>
          </a:ln>
        </p:spPr>
      </p:pic>
      <p:cxnSp>
        <p:nvCxnSpPr>
          <p:cNvPr id="16" name="Straight Connector 15"/>
          <p:cNvCxnSpPr/>
          <p:nvPr userDrawn="1"/>
        </p:nvCxnSpPr>
        <p:spPr>
          <a:xfrm>
            <a:off x="304800" y="6218694"/>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30 March 2011</a:t>
            </a:r>
            <a:endParaRPr lang="en-US"/>
          </a:p>
        </p:txBody>
      </p:sp>
      <p:sp>
        <p:nvSpPr>
          <p:cNvPr id="8" name="Content Placeholder 7"/>
          <p:cNvSpPr>
            <a:spLocks noGrp="1"/>
          </p:cNvSpPr>
          <p:nvPr>
            <p:ph sz="quarter" idx="1"/>
          </p:nvPr>
        </p:nvSpPr>
        <p:spPr>
          <a:xfrm>
            <a:off x="612648" y="1219200"/>
            <a:ext cx="8153400" cy="4876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00" dirty="0"/>
          </a:p>
        </p:txBody>
      </p:sp>
      <p:pic>
        <p:nvPicPr>
          <p:cNvPr id="13" name="Picture 12" descr="VCSlogo&amp;tag.jpeg"/>
          <p:cNvPicPr>
            <a:picLocks noChangeAspect="1"/>
          </p:cNvPicPr>
          <p:nvPr userDrawn="1"/>
        </p:nvPicPr>
        <p:blipFill>
          <a:blip r:embed="rId2" cstate="print"/>
          <a:stretch>
            <a:fillRect/>
          </a:stretch>
        </p:blipFill>
        <p:spPr>
          <a:xfrm>
            <a:off x="7276390" y="6043593"/>
            <a:ext cx="1867175" cy="713232"/>
          </a:xfrm>
          <a:prstGeom prst="rect">
            <a:avLst/>
          </a:prstGeom>
        </p:spPr>
      </p:pic>
      <p:sp>
        <p:nvSpPr>
          <p:cNvPr id="15" name="Title 7"/>
          <p:cNvSpPr>
            <a:spLocks noGrp="1"/>
          </p:cNvSpPr>
          <p:nvPr>
            <p:ph type="ctrTitle" hasCustomPrompt="1"/>
          </p:nvPr>
        </p:nvSpPr>
        <p:spPr>
          <a:xfrm>
            <a:off x="381000" y="228600"/>
            <a:ext cx="8229600" cy="762000"/>
          </a:xfrm>
        </p:spPr>
        <p:txBody>
          <a:bodyPr anchor="ctr"/>
          <a:lstStyle>
            <a:lvl1pPr algn="ctr">
              <a:defRPr cap="none" baseline="0">
                <a:solidFill>
                  <a:schemeClr val="tx1"/>
                </a:solidFill>
              </a:defRPr>
            </a:lvl1pPr>
          </a:lstStyle>
          <a:p>
            <a:r>
              <a:rPr kumimoji="0" lang="en-US" dirty="0" smtClean="0"/>
              <a:t>Thank You</a:t>
            </a:r>
            <a:endParaRPr kumimoji="0" lang="en-US" dirty="0"/>
          </a:p>
        </p:txBody>
      </p:sp>
      <p:sp>
        <p:nvSpPr>
          <p:cNvPr id="24" name="Text Placeholder 23"/>
          <p:cNvSpPr>
            <a:spLocks noGrp="1"/>
          </p:cNvSpPr>
          <p:nvPr>
            <p:ph type="body" sz="quarter" idx="11" hasCustomPrompt="1"/>
          </p:nvPr>
        </p:nvSpPr>
        <p:spPr>
          <a:xfrm>
            <a:off x="381000" y="1371600"/>
            <a:ext cx="3886200" cy="2133600"/>
          </a:xfrm>
        </p:spPr>
        <p:txBody>
          <a:bodyPr>
            <a:noAutofit/>
          </a:bodyPr>
          <a:lstStyle>
            <a:lvl1pPr algn="l">
              <a:buNone/>
              <a:defRPr sz="2000" baseline="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Name in BOLD </a:t>
            </a:r>
          </a:p>
          <a:p>
            <a:pPr lvl="0"/>
            <a:r>
              <a:rPr lang="en-US" dirty="0" smtClean="0"/>
              <a:t>Position</a:t>
            </a:r>
          </a:p>
          <a:p>
            <a:pPr lvl="0"/>
            <a:r>
              <a:rPr lang="en-US" dirty="0" smtClean="0"/>
              <a:t>Contact Number</a:t>
            </a:r>
          </a:p>
          <a:p>
            <a:pPr lvl="0"/>
            <a:r>
              <a:rPr lang="en-US" dirty="0" smtClean="0"/>
              <a:t>Email</a:t>
            </a:r>
          </a:p>
        </p:txBody>
      </p:sp>
      <p:sp>
        <p:nvSpPr>
          <p:cNvPr id="12" name="Rectangle 11"/>
          <p:cNvSpPr/>
          <p:nvPr userDrawn="1"/>
        </p:nvSpPr>
        <p:spPr>
          <a:xfrm>
            <a:off x="381000" y="3505200"/>
            <a:ext cx="3886200" cy="2246769"/>
          </a:xfrm>
          <a:prstGeom prst="rect">
            <a:avLst/>
          </a:prstGeom>
        </p:spPr>
        <p:txBody>
          <a:bodyPr wrap="square">
            <a:spAutoFit/>
          </a:bodyPr>
          <a:lstStyle/>
          <a:p>
            <a:pPr eaLnBrk="1" hangingPunct="1">
              <a:spcBef>
                <a:spcPts val="1200"/>
              </a:spcBef>
              <a:defRPr/>
            </a:pPr>
            <a:r>
              <a:rPr lang="en-GB" sz="2000" b="1" dirty="0" smtClean="0">
                <a:latin typeface="+mn-lt"/>
              </a:rPr>
              <a:t>VCS Association</a:t>
            </a:r>
          </a:p>
          <a:p>
            <a:pPr eaLnBrk="1" hangingPunct="1">
              <a:spcBef>
                <a:spcPct val="20000"/>
              </a:spcBef>
              <a:defRPr/>
            </a:pPr>
            <a:r>
              <a:rPr lang="en-GB" sz="2000" dirty="0" smtClean="0">
                <a:latin typeface="+mn-lt"/>
              </a:rPr>
              <a:t>1730 Rhode Island Avenue, NW</a:t>
            </a:r>
          </a:p>
          <a:p>
            <a:pPr eaLnBrk="1" hangingPunct="1">
              <a:spcBef>
                <a:spcPct val="20000"/>
              </a:spcBef>
              <a:defRPr/>
            </a:pPr>
            <a:r>
              <a:rPr lang="en-GB" sz="2000" dirty="0" smtClean="0">
                <a:latin typeface="+mn-lt"/>
              </a:rPr>
              <a:t>Suite 803</a:t>
            </a:r>
          </a:p>
          <a:p>
            <a:pPr eaLnBrk="1" hangingPunct="1">
              <a:spcBef>
                <a:spcPct val="20000"/>
              </a:spcBef>
              <a:defRPr/>
            </a:pPr>
            <a:r>
              <a:rPr lang="en-GB" sz="2000" dirty="0" smtClean="0">
                <a:latin typeface="+mn-lt"/>
              </a:rPr>
              <a:t>Washington, DC  20036</a:t>
            </a:r>
          </a:p>
          <a:p>
            <a:pPr eaLnBrk="1" hangingPunct="1">
              <a:spcBef>
                <a:spcPct val="20000"/>
              </a:spcBef>
              <a:defRPr/>
            </a:pPr>
            <a:r>
              <a:rPr lang="en-GB" sz="2000" dirty="0" smtClean="0">
                <a:latin typeface="+mn-lt"/>
                <a:hlinkClick r:id="rId3"/>
              </a:rPr>
              <a:t>www.v-c-s.org</a:t>
            </a:r>
            <a:endParaRPr lang="en-GB" sz="2000" dirty="0" smtClean="0">
              <a:latin typeface="+mn-lt"/>
            </a:endParaRPr>
          </a:p>
          <a:p>
            <a:pPr eaLnBrk="1" hangingPunct="1">
              <a:spcBef>
                <a:spcPct val="20000"/>
              </a:spcBef>
              <a:defRPr/>
            </a:pPr>
            <a:endParaRPr lang="en-GB" sz="2000" dirty="0" smtClean="0">
              <a:latin typeface="+mn-lt"/>
            </a:endParaRPr>
          </a:p>
        </p:txBody>
      </p:sp>
      <p:sp>
        <p:nvSpPr>
          <p:cNvPr id="16" name="Picture Placeholder 15"/>
          <p:cNvSpPr>
            <a:spLocks noGrp="1"/>
          </p:cNvSpPr>
          <p:nvPr>
            <p:ph type="pic" sz="quarter" idx="12"/>
          </p:nvPr>
        </p:nvSpPr>
        <p:spPr>
          <a:xfrm>
            <a:off x="4724400" y="1371600"/>
            <a:ext cx="3886200" cy="4267200"/>
          </a:xfrm>
        </p:spPr>
        <p:txBody>
          <a:bodyPr/>
          <a:lstStyle>
            <a:lvl1pPr>
              <a:defRPr>
                <a:solidFill>
                  <a:schemeClr val="tx1"/>
                </a:solidFill>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hank You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00" dirty="0"/>
          </a:p>
        </p:txBody>
      </p:sp>
      <p:pic>
        <p:nvPicPr>
          <p:cNvPr id="13" name="Picture 12" descr="VCSlogo&amp;tag.jpeg"/>
          <p:cNvPicPr>
            <a:picLocks noChangeAspect="1"/>
          </p:cNvPicPr>
          <p:nvPr userDrawn="1"/>
        </p:nvPicPr>
        <p:blipFill>
          <a:blip r:embed="rId2" cstate="print"/>
          <a:stretch>
            <a:fillRect/>
          </a:stretch>
        </p:blipFill>
        <p:spPr>
          <a:xfrm>
            <a:off x="7276390" y="6043593"/>
            <a:ext cx="1867175" cy="713232"/>
          </a:xfrm>
          <a:prstGeom prst="rect">
            <a:avLst/>
          </a:prstGeom>
        </p:spPr>
      </p:pic>
      <p:sp>
        <p:nvSpPr>
          <p:cNvPr id="15" name="Title 7"/>
          <p:cNvSpPr>
            <a:spLocks noGrp="1"/>
          </p:cNvSpPr>
          <p:nvPr>
            <p:ph type="ctrTitle" hasCustomPrompt="1"/>
          </p:nvPr>
        </p:nvSpPr>
        <p:spPr>
          <a:xfrm>
            <a:off x="381000" y="228600"/>
            <a:ext cx="8229600" cy="762000"/>
          </a:xfrm>
        </p:spPr>
        <p:txBody>
          <a:bodyPr anchor="ctr"/>
          <a:lstStyle>
            <a:lvl1pPr algn="ctr">
              <a:defRPr cap="none" baseline="0">
                <a:solidFill>
                  <a:schemeClr val="accent1"/>
                </a:solidFill>
              </a:defRPr>
            </a:lvl1pPr>
          </a:lstStyle>
          <a:p>
            <a:r>
              <a:rPr kumimoji="0" lang="en-US" dirty="0" smtClean="0"/>
              <a:t>Thank You</a:t>
            </a:r>
            <a:endParaRPr kumimoji="0" lang="en-US" dirty="0"/>
          </a:p>
        </p:txBody>
      </p:sp>
      <p:sp>
        <p:nvSpPr>
          <p:cNvPr id="24" name="Text Placeholder 23"/>
          <p:cNvSpPr>
            <a:spLocks noGrp="1"/>
          </p:cNvSpPr>
          <p:nvPr>
            <p:ph type="body" sz="quarter" idx="11" hasCustomPrompt="1"/>
          </p:nvPr>
        </p:nvSpPr>
        <p:spPr>
          <a:xfrm>
            <a:off x="381000" y="1371600"/>
            <a:ext cx="3886200" cy="2133600"/>
          </a:xfrm>
        </p:spPr>
        <p:txBody>
          <a:bodyPr>
            <a:noAutofit/>
          </a:bodyPr>
          <a:lstStyle>
            <a:lvl1pPr algn="l">
              <a:buNone/>
              <a:defRPr sz="2000" baseline="0">
                <a:solidFill>
                  <a:schemeClr val="accent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Name in BOLD </a:t>
            </a:r>
          </a:p>
          <a:p>
            <a:pPr lvl="0"/>
            <a:r>
              <a:rPr lang="en-US" dirty="0" smtClean="0"/>
              <a:t>Position</a:t>
            </a:r>
          </a:p>
          <a:p>
            <a:pPr lvl="0"/>
            <a:r>
              <a:rPr lang="en-US" dirty="0" smtClean="0"/>
              <a:t>Contact Number</a:t>
            </a:r>
          </a:p>
          <a:p>
            <a:pPr lvl="0"/>
            <a:r>
              <a:rPr lang="en-US" dirty="0" smtClean="0"/>
              <a:t>Email</a:t>
            </a:r>
          </a:p>
        </p:txBody>
      </p:sp>
      <p:sp>
        <p:nvSpPr>
          <p:cNvPr id="12" name="Rectangle 11"/>
          <p:cNvSpPr/>
          <p:nvPr userDrawn="1"/>
        </p:nvSpPr>
        <p:spPr>
          <a:xfrm>
            <a:off x="381000" y="4038600"/>
            <a:ext cx="3886200" cy="1877437"/>
          </a:xfrm>
          <a:prstGeom prst="rect">
            <a:avLst/>
          </a:prstGeom>
        </p:spPr>
        <p:txBody>
          <a:bodyPr wrap="square">
            <a:spAutoFit/>
          </a:bodyPr>
          <a:lstStyle/>
          <a:p>
            <a:pPr eaLnBrk="1" hangingPunct="1">
              <a:spcBef>
                <a:spcPts val="1200"/>
              </a:spcBef>
              <a:defRPr/>
            </a:pPr>
            <a:r>
              <a:rPr lang="en-GB" sz="2000" b="1" dirty="0" smtClean="0">
                <a:solidFill>
                  <a:schemeClr val="accent1"/>
                </a:solidFill>
                <a:latin typeface="+mn-lt"/>
              </a:rPr>
              <a:t>VCS Association</a:t>
            </a:r>
          </a:p>
          <a:p>
            <a:pPr eaLnBrk="1" hangingPunct="1">
              <a:spcBef>
                <a:spcPct val="20000"/>
              </a:spcBef>
              <a:defRPr/>
            </a:pPr>
            <a:r>
              <a:rPr lang="en-GB" sz="2000" dirty="0" smtClean="0">
                <a:solidFill>
                  <a:schemeClr val="accent1"/>
                </a:solidFill>
                <a:latin typeface="+mn-lt"/>
              </a:rPr>
              <a:t>1730 Rhode Island Avenue, NW</a:t>
            </a:r>
          </a:p>
          <a:p>
            <a:pPr eaLnBrk="1" hangingPunct="1">
              <a:spcBef>
                <a:spcPct val="20000"/>
              </a:spcBef>
              <a:defRPr/>
            </a:pPr>
            <a:r>
              <a:rPr lang="en-GB" sz="2000" dirty="0" smtClean="0">
                <a:solidFill>
                  <a:schemeClr val="accent1"/>
                </a:solidFill>
                <a:latin typeface="+mn-lt"/>
              </a:rPr>
              <a:t>Suite 803</a:t>
            </a:r>
          </a:p>
          <a:p>
            <a:pPr eaLnBrk="1" hangingPunct="1">
              <a:spcBef>
                <a:spcPct val="20000"/>
              </a:spcBef>
              <a:defRPr/>
            </a:pPr>
            <a:r>
              <a:rPr lang="en-GB" sz="2000" dirty="0" smtClean="0">
                <a:solidFill>
                  <a:schemeClr val="accent1"/>
                </a:solidFill>
                <a:latin typeface="+mn-lt"/>
              </a:rPr>
              <a:t>Washington, DC  20036</a:t>
            </a:r>
          </a:p>
          <a:p>
            <a:pPr eaLnBrk="1" hangingPunct="1">
              <a:spcBef>
                <a:spcPct val="20000"/>
              </a:spcBef>
              <a:defRPr/>
            </a:pPr>
            <a:r>
              <a:rPr lang="en-GB" sz="2000" dirty="0" smtClean="0">
                <a:solidFill>
                  <a:schemeClr val="accent1"/>
                </a:solidFill>
                <a:latin typeface="+mn-lt"/>
                <a:hlinkClick r:id="rId3"/>
              </a:rPr>
              <a:t>www.v-c-s.org</a:t>
            </a:r>
            <a:endParaRPr lang="en-GB" sz="2000" dirty="0" smtClean="0">
              <a:solidFill>
                <a:schemeClr val="accent1"/>
              </a:solidFill>
              <a:latin typeface="+mn-lt"/>
            </a:endParaRPr>
          </a:p>
        </p:txBody>
      </p:sp>
      <p:sp>
        <p:nvSpPr>
          <p:cNvPr id="16" name="Picture Placeholder 15"/>
          <p:cNvSpPr>
            <a:spLocks noGrp="1"/>
          </p:cNvSpPr>
          <p:nvPr>
            <p:ph type="pic" sz="quarter" idx="12"/>
          </p:nvPr>
        </p:nvSpPr>
        <p:spPr>
          <a:xfrm>
            <a:off x="4724400" y="1371600"/>
            <a:ext cx="3886200" cy="4267200"/>
          </a:xfrm>
        </p:spPr>
        <p:txBody>
          <a:bodyPr/>
          <a:lstStyle>
            <a:lvl1pPr>
              <a:defRPr>
                <a:solidFill>
                  <a:schemeClr val="tx1"/>
                </a:solidFill>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0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dirty="0">
              <a:solidFill>
                <a:prstClr val="white"/>
              </a:solidFill>
            </a:endParaRPr>
          </a:p>
        </p:txBody>
      </p:sp>
      <p:pic>
        <p:nvPicPr>
          <p:cNvPr id="8"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105400" y="990600"/>
            <a:ext cx="3624263"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Subtitle 8"/>
          <p:cNvSpPr>
            <a:spLocks noGrp="1"/>
          </p:cNvSpPr>
          <p:nvPr>
            <p:ph type="subTitle" idx="1"/>
          </p:nvPr>
        </p:nvSpPr>
        <p:spPr>
          <a:xfrm>
            <a:off x="2362200" y="6050037"/>
            <a:ext cx="6400800" cy="685800"/>
          </a:xfrm>
        </p:spPr>
        <p:txBody>
          <a:bodyPr anchor="ctr">
            <a:normAutofit/>
          </a:bodyPr>
          <a:lstStyle>
            <a:lvl1pPr marL="0" indent="0" algn="r">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5" name="Title 7"/>
          <p:cNvSpPr>
            <a:spLocks noGrp="1"/>
          </p:cNvSpPr>
          <p:nvPr>
            <p:ph type="ctrTitle"/>
          </p:nvPr>
        </p:nvSpPr>
        <p:spPr>
          <a:xfrm>
            <a:off x="381000" y="3886200"/>
            <a:ext cx="8382000" cy="762000"/>
          </a:xfrm>
        </p:spPr>
        <p:txBody>
          <a:bodyPr/>
          <a:lstStyle>
            <a:lvl1pPr algn="r">
              <a:defRPr cap="none" baseline="0">
                <a:solidFill>
                  <a:schemeClr val="tx1"/>
                </a:solidFill>
              </a:defRPr>
            </a:lvl1pPr>
          </a:lstStyle>
          <a:p>
            <a:r>
              <a:rPr lang="en-US" smtClean="0"/>
              <a:t>Click to edit Master title style</a:t>
            </a:r>
            <a:endParaRPr lang="en-US" dirty="0"/>
          </a:p>
        </p:txBody>
      </p:sp>
      <p:sp>
        <p:nvSpPr>
          <p:cNvPr id="24" name="Text Placeholder 23"/>
          <p:cNvSpPr>
            <a:spLocks noGrp="1"/>
          </p:cNvSpPr>
          <p:nvPr>
            <p:ph type="body" sz="quarter" idx="11"/>
          </p:nvPr>
        </p:nvSpPr>
        <p:spPr>
          <a:xfrm>
            <a:off x="381000" y="4800600"/>
            <a:ext cx="8382000" cy="990600"/>
          </a:xfrm>
        </p:spPr>
        <p:txBody>
          <a:bodyPr>
            <a:noAutofit/>
          </a:bodyPr>
          <a:lstStyle>
            <a:lvl1pPr algn="r">
              <a:buNone/>
              <a:defRPr sz="200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Click to edit Master text styles</a:t>
            </a:r>
          </a:p>
        </p:txBody>
      </p:sp>
      <p:sp>
        <p:nvSpPr>
          <p:cNvPr id="10" name="Date Placeholder 27"/>
          <p:cNvSpPr>
            <a:spLocks noGrp="1"/>
          </p:cNvSpPr>
          <p:nvPr>
            <p:ph type="dt" sz="half" idx="12"/>
          </p:nvPr>
        </p:nvSpPr>
        <p:spPr>
          <a:xfrm>
            <a:off x="381000" y="6069013"/>
            <a:ext cx="1752600" cy="685800"/>
          </a:xfrm>
        </p:spPr>
        <p:txBody>
          <a:bodyPr>
            <a:noAutofit/>
          </a:bodyPr>
          <a:lstStyle>
            <a:lvl1pPr algn="l">
              <a:defRPr sz="1200" smtClean="0">
                <a:solidFill>
                  <a:srgbClr val="FFFFFF"/>
                </a:solidFill>
              </a:defRPr>
            </a:lvl1pPr>
          </a:lstStyle>
          <a:p>
            <a:pPr>
              <a:defRPr/>
            </a:pPr>
            <a:r>
              <a:rPr lang="en-US"/>
              <a:t>30 March 2011</a:t>
            </a:r>
            <a:endParaRPr lang="en-US" dirty="0"/>
          </a:p>
        </p:txBody>
      </p:sp>
    </p:spTree>
    <p:extLst>
      <p:ext uri="{BB962C8B-B14F-4D97-AF65-F5344CB8AC3E}">
        <p14:creationId xmlns:p14="http://schemas.microsoft.com/office/powerpoint/2010/main" xmlns="" val="29027328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2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0"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052763" y="990600"/>
            <a:ext cx="3038475" cy="1085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7"/>
          <p:cNvSpPr>
            <a:spLocks noGrp="1"/>
          </p:cNvSpPr>
          <p:nvPr>
            <p:ph type="ctrTitle"/>
          </p:nvPr>
        </p:nvSpPr>
        <p:spPr>
          <a:xfrm>
            <a:off x="457200" y="3048000"/>
            <a:ext cx="8229600" cy="762000"/>
          </a:xfrm>
        </p:spPr>
        <p:txBody>
          <a:bodyPr/>
          <a:lstStyle>
            <a:lvl1pPr algn="ctr">
              <a:defRPr cap="none" baseline="0">
                <a:solidFill>
                  <a:schemeClr val="accent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4" name="Text Placeholder 23"/>
          <p:cNvSpPr>
            <a:spLocks noGrp="1"/>
          </p:cNvSpPr>
          <p:nvPr>
            <p:ph type="body" sz="quarter" idx="11"/>
          </p:nvPr>
        </p:nvSpPr>
        <p:spPr>
          <a:xfrm>
            <a:off x="457200" y="3886200"/>
            <a:ext cx="8229600" cy="990600"/>
          </a:xfrm>
        </p:spPr>
        <p:txBody>
          <a:bodyPr>
            <a:noAutofit/>
          </a:bodyPr>
          <a:lstStyle>
            <a:lvl1pPr algn="ctr">
              <a:buNone/>
              <a:defRPr sz="2000" baseline="0">
                <a:solidFill>
                  <a:schemeClr val="accent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p:txBody>
      </p:sp>
      <p:sp>
        <p:nvSpPr>
          <p:cNvPr id="11" name="Date Placeholder 27"/>
          <p:cNvSpPr>
            <a:spLocks noGrp="1"/>
          </p:cNvSpPr>
          <p:nvPr>
            <p:ph type="dt" sz="half" idx="12"/>
          </p:nvPr>
        </p:nvSpPr>
        <p:spPr>
          <a:xfrm>
            <a:off x="76200" y="6069013"/>
            <a:ext cx="2057400" cy="685800"/>
          </a:xfrm>
        </p:spPr>
        <p:txBody>
          <a:bodyPr>
            <a:noAutofit/>
          </a:bodyPr>
          <a:lstStyle>
            <a:lvl1pPr algn="ctr">
              <a:defRPr sz="1200" smtClean="0">
                <a:solidFill>
                  <a:srgbClr val="FFFFFF"/>
                </a:solidFill>
              </a:defRPr>
            </a:lvl1pPr>
          </a:lstStyle>
          <a:p>
            <a:pPr>
              <a:defRPr/>
            </a:pPr>
            <a:r>
              <a:rPr lang="en-US"/>
              <a:t>30 March 2011</a:t>
            </a:r>
            <a:endParaRPr lang="en-US" dirty="0"/>
          </a:p>
        </p:txBody>
      </p:sp>
    </p:spTree>
    <p:extLst>
      <p:ext uri="{BB962C8B-B14F-4D97-AF65-F5344CB8AC3E}">
        <p14:creationId xmlns:p14="http://schemas.microsoft.com/office/powerpoint/2010/main" xmlns="" val="193740648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noAutofit/>
          </a:bodyPr>
          <a:lstStyle>
            <a:lvl1pPr>
              <a:defRPr sz="3200" baseline="0"/>
            </a:lvl1pPr>
          </a:lstStyle>
          <a:p>
            <a:r>
              <a:rPr lang="en-US" smtClean="0"/>
              <a:t>Click to edit Master title style</a:t>
            </a:r>
            <a:endParaRPr lang="en-US" dirty="0"/>
          </a:p>
        </p:txBody>
      </p:sp>
      <p:sp>
        <p:nvSpPr>
          <p:cNvPr id="8" name="Content Placeholder 7"/>
          <p:cNvSpPr>
            <a:spLocks noGrp="1"/>
          </p:cNvSpPr>
          <p:nvPr>
            <p:ph sz="quarter" idx="1"/>
          </p:nvPr>
        </p:nvSpPr>
        <p:spPr>
          <a:xfrm>
            <a:off x="612648" y="1219200"/>
            <a:ext cx="8153400" cy="4876800"/>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010400" y="6248400"/>
            <a:ext cx="1828800" cy="365125"/>
          </a:xfrm>
        </p:spPr>
        <p:txBody>
          <a:bodyPr/>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1033627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7" name="Picture 16" descr="VCSlogo&amp;tag.jpe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01625"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8" name="Straight Connector 7"/>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371600" y="2743200"/>
            <a:ext cx="7123113" cy="1673225"/>
          </a:xfrm>
        </p:spPr>
        <p:txBody>
          <a:bodyPr>
            <a:normAutofit/>
          </a:bodyPr>
          <a:lstStyle>
            <a:lvl1pPr marL="0" indent="0">
              <a:buNone/>
              <a:defRPr sz="24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803112"/>
            <a:ext cx="7620000" cy="584775"/>
          </a:xfrm>
        </p:spPr>
        <p:txBody>
          <a:bodyPr/>
          <a:lstStyle>
            <a:lvl1pPr algn="l">
              <a:buNone/>
              <a:defRPr sz="3200" b="0" cap="none" baseline="0">
                <a:solidFill>
                  <a:srgbClr val="FFFFFF"/>
                </a:solidFill>
              </a:defRPr>
            </a:lvl1pPr>
          </a:lstStyle>
          <a:p>
            <a:r>
              <a:rPr lang="en-US" smtClean="0"/>
              <a:t>Click to edit Master title style</a:t>
            </a:r>
            <a:endParaRPr lang="en-US" dirty="0"/>
          </a:p>
        </p:txBody>
      </p:sp>
      <p:sp>
        <p:nvSpPr>
          <p:cNvPr id="9" name="Date Placeholder 11"/>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363532293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295400"/>
            <a:ext cx="3886200" cy="4866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1295400"/>
            <a:ext cx="3886200" cy="4866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7"/>
          <p:cNvSpPr>
            <a:spLocks noGrp="1"/>
          </p:cNvSpPr>
          <p:nvPr>
            <p:ph type="dt" sz="half" idx="10"/>
          </p:nvPr>
        </p:nvSpPr>
        <p:spPr/>
        <p:txBody>
          <a:bodyPr rtlCol="0"/>
          <a:lstStyle>
            <a:lvl1pPr>
              <a:defRPr/>
            </a:lvl1pPr>
          </a:lstStyle>
          <a:p>
            <a:pPr>
              <a:defRPr/>
            </a:pPr>
            <a:r>
              <a:rPr lang="en-US">
                <a:solidFill>
                  <a:srgbClr val="766A62"/>
                </a:solidFill>
              </a:rPr>
              <a:t>30 March 2011</a:t>
            </a:r>
          </a:p>
        </p:txBody>
      </p:sp>
    </p:spTree>
    <p:extLst>
      <p:ext uri="{BB962C8B-B14F-4D97-AF65-F5344CB8AC3E}">
        <p14:creationId xmlns:p14="http://schemas.microsoft.com/office/powerpoint/2010/main" xmlns="" val="3115859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304800" y="6226175"/>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2648" y="283464"/>
            <a:ext cx="8153400" cy="585216"/>
          </a:xfrm>
        </p:spPr>
        <p:txBody>
          <a:bodyPr>
            <a:normAutofit/>
          </a:bodyPr>
          <a:lstStyle>
            <a:lvl1pPr>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1905000"/>
            <a:ext cx="38862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800600" y="1905000"/>
            <a:ext cx="38862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
          </p:nvPr>
        </p:nvSpPr>
        <p:spPr>
          <a:xfrm>
            <a:off x="609600" y="12192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219200"/>
            <a:ext cx="3886200" cy="640080"/>
          </a:xfrm>
          <a:solidFill>
            <a:schemeClr val="accent1"/>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8" name="Date Placeholder 9"/>
          <p:cNvSpPr>
            <a:spLocks noGrp="1"/>
          </p:cNvSpPr>
          <p:nvPr>
            <p:ph type="dt" sz="half" idx="10"/>
          </p:nvPr>
        </p:nvSpPr>
        <p:spPr/>
        <p:txBody>
          <a:bodyPr rtlCol="0"/>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312480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200"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3048000"/>
            <a:ext cx="8229600" cy="762000"/>
          </a:xfrm>
        </p:spPr>
        <p:txBody>
          <a:bodyPr anchor="ctr"/>
          <a:lstStyle>
            <a:lvl1pPr algn="ctr">
              <a:defRPr cap="none" baseline="0">
                <a:solidFill>
                  <a:schemeClr val="accent1"/>
                </a:solidFill>
              </a:defRPr>
            </a:lvl1pPr>
          </a:lstStyle>
          <a:p>
            <a:r>
              <a:rPr kumimoji="0" lang="en-US" dirty="0" smtClean="0"/>
              <a:t>Insert Title</a:t>
            </a:r>
            <a:endParaRPr kumimoji="0" lang="en-US" dirty="0"/>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indent="0" algn="l">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Name(s) of Presenter</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1200">
                <a:solidFill>
                  <a:srgbClr val="FFFFFF"/>
                </a:solidFill>
              </a:defRPr>
            </a:lvl1pPr>
          </a:lstStyle>
          <a:p>
            <a:r>
              <a:rPr lang="en-US" smtClean="0"/>
              <a:t>30 March 2011</a:t>
            </a:r>
            <a:endParaRPr lang="en-US" dirty="0"/>
          </a:p>
        </p:txBody>
      </p:sp>
      <p:pic>
        <p:nvPicPr>
          <p:cNvPr id="13" name="Picture 12" descr="VCSlogo&amp;tag.jpeg"/>
          <p:cNvPicPr>
            <a:picLocks noChangeAspect="1"/>
          </p:cNvPicPr>
          <p:nvPr userDrawn="1"/>
        </p:nvPicPr>
        <p:blipFill>
          <a:blip r:embed="rId2" cstate="print"/>
          <a:stretch>
            <a:fillRect/>
          </a:stretch>
        </p:blipFill>
        <p:spPr>
          <a:xfrm>
            <a:off x="3052763" y="990600"/>
            <a:ext cx="3038475" cy="1085850"/>
          </a:xfrm>
          <a:prstGeom prst="rect">
            <a:avLst/>
          </a:prstGeom>
        </p:spPr>
      </p:pic>
      <p:sp>
        <p:nvSpPr>
          <p:cNvPr id="14" name="Text Placeholder 23"/>
          <p:cNvSpPr>
            <a:spLocks noGrp="1"/>
          </p:cNvSpPr>
          <p:nvPr>
            <p:ph type="body" sz="quarter" idx="11" hasCustomPrompt="1"/>
          </p:nvPr>
        </p:nvSpPr>
        <p:spPr>
          <a:xfrm>
            <a:off x="457200" y="3886200"/>
            <a:ext cx="8229600" cy="990600"/>
          </a:xfrm>
        </p:spPr>
        <p:txBody>
          <a:bodyPr>
            <a:noAutofit/>
          </a:bodyPr>
          <a:lstStyle>
            <a:lvl1pPr algn="ctr">
              <a:buNone/>
              <a:defRPr sz="2000" baseline="0">
                <a:solidFill>
                  <a:schemeClr val="accent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Insert the sub-title of this presentation</a:t>
            </a:r>
          </a:p>
        </p:txBody>
      </p:sp>
    </p:spTree>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a:solidFill>
                  <a:srgbClr val="766A62"/>
                </a:solidFill>
              </a:rPr>
              <a:t>30 March 2011</a:t>
            </a:r>
          </a:p>
        </p:txBody>
      </p:sp>
    </p:spTree>
    <p:extLst>
      <p:ext uri="{BB962C8B-B14F-4D97-AF65-F5344CB8AC3E}">
        <p14:creationId xmlns:p14="http://schemas.microsoft.com/office/powerpoint/2010/main" xmlns="" val="964731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1406400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156448" cy="585216"/>
          </a:xfrm>
        </p:spPr>
        <p:txBody>
          <a:bodyPr>
            <a:normAutofit/>
          </a:bodyPr>
          <a:lstStyle>
            <a:lvl1pPr algn="l">
              <a:buNone/>
              <a:defRPr sz="3200" b="0"/>
            </a:lvl1pPr>
          </a:lstStyle>
          <a:p>
            <a:r>
              <a:rPr lang="en-US" dirty="0" smtClean="0"/>
              <a:t>Click to edit Master title style</a:t>
            </a:r>
            <a:endParaRPr lang="en-US" dirty="0"/>
          </a:p>
        </p:txBody>
      </p:sp>
      <p:sp>
        <p:nvSpPr>
          <p:cNvPr id="3" name="Text Placeholder 2"/>
          <p:cNvSpPr>
            <a:spLocks noGrp="1"/>
          </p:cNvSpPr>
          <p:nvPr>
            <p:ph type="body" idx="2"/>
          </p:nvPr>
        </p:nvSpPr>
        <p:spPr>
          <a:xfrm>
            <a:off x="609600" y="1219200"/>
            <a:ext cx="1600200" cy="4876800"/>
          </a:xfrm>
          <a:solidFill>
            <a:schemeClr val="accent5"/>
          </a:solidFill>
          <a:ln w="3175" cap="sq" cmpd="dbl" algn="ctr">
            <a:solidFill>
              <a:schemeClr val="accent3"/>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solidFill>
                  <a:schemeClr val="accent1"/>
                </a:solidFill>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9" name="Content Placeholder 8"/>
          <p:cNvSpPr>
            <a:spLocks noGrp="1"/>
          </p:cNvSpPr>
          <p:nvPr>
            <p:ph sz="quarter" idx="1"/>
          </p:nvPr>
        </p:nvSpPr>
        <p:spPr>
          <a:xfrm>
            <a:off x="2362200" y="1219200"/>
            <a:ext cx="64008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010400" y="6248400"/>
            <a:ext cx="1828800" cy="365125"/>
          </a:xfrm>
        </p:spPr>
        <p:txBody>
          <a:bodyPr/>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31335331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9" name="Picture 17" descr="VCSlogo&amp;tag.jpe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01625"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10" name="Straight Connector 9"/>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dirty="0"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1" name="Date Placeholder 11"/>
          <p:cNvSpPr>
            <a:spLocks noGrp="1"/>
          </p:cNvSpPr>
          <p:nvPr>
            <p:ph type="dt" sz="half" idx="10"/>
          </p:nvPr>
        </p:nvSpPr>
        <p:spPr/>
        <p:txBody>
          <a:bodyPr rtlCol="0"/>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291611115"/>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219200"/>
            <a:ext cx="81534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15978198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Slide">
    <p:bg>
      <p:bgRef idx="1001">
        <a:schemeClr val="bg2"/>
      </p:bgRef>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0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dirty="0">
              <a:solidFill>
                <a:prstClr val="white"/>
              </a:solidFill>
            </a:endParaRPr>
          </a:p>
        </p:txBody>
      </p:sp>
      <p:pic>
        <p:nvPicPr>
          <p:cNvPr id="8"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277100" y="6043613"/>
            <a:ext cx="1866900" cy="71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userDrawn="1"/>
        </p:nvSpPr>
        <p:spPr>
          <a:xfrm>
            <a:off x="381000" y="3505200"/>
            <a:ext cx="3886200" cy="2246313"/>
          </a:xfrm>
          <a:prstGeom prst="rect">
            <a:avLst/>
          </a:prstGeom>
        </p:spPr>
        <p:txBody>
          <a:bodyPr>
            <a:spAutoFit/>
          </a:bodyPr>
          <a:lstStyle/>
          <a:p>
            <a:pPr>
              <a:spcBef>
                <a:spcPts val="1200"/>
              </a:spcBef>
              <a:defRPr/>
            </a:pPr>
            <a:r>
              <a:rPr lang="en-GB" sz="2000" b="1" dirty="0">
                <a:solidFill>
                  <a:prstClr val="white"/>
                </a:solidFill>
              </a:rPr>
              <a:t>VCS Association</a:t>
            </a:r>
          </a:p>
          <a:p>
            <a:pPr>
              <a:spcBef>
                <a:spcPct val="20000"/>
              </a:spcBef>
              <a:defRPr/>
            </a:pPr>
            <a:r>
              <a:rPr lang="en-GB" sz="2000" dirty="0">
                <a:solidFill>
                  <a:prstClr val="white"/>
                </a:solidFill>
              </a:rPr>
              <a:t>1730 Rhode Island Avenue, NW</a:t>
            </a:r>
          </a:p>
          <a:p>
            <a:pPr>
              <a:spcBef>
                <a:spcPct val="20000"/>
              </a:spcBef>
              <a:defRPr/>
            </a:pPr>
            <a:r>
              <a:rPr lang="en-GB" sz="2000" dirty="0">
                <a:solidFill>
                  <a:prstClr val="white"/>
                </a:solidFill>
              </a:rPr>
              <a:t>Suite 803</a:t>
            </a:r>
          </a:p>
          <a:p>
            <a:pPr>
              <a:spcBef>
                <a:spcPct val="20000"/>
              </a:spcBef>
              <a:defRPr/>
            </a:pPr>
            <a:r>
              <a:rPr lang="en-GB" sz="2000" dirty="0">
                <a:solidFill>
                  <a:prstClr val="white"/>
                </a:solidFill>
              </a:rPr>
              <a:t>Washington, DC  20036</a:t>
            </a:r>
          </a:p>
          <a:p>
            <a:pPr>
              <a:spcBef>
                <a:spcPct val="20000"/>
              </a:spcBef>
              <a:defRPr/>
            </a:pPr>
            <a:r>
              <a:rPr lang="en-GB" sz="2000" dirty="0">
                <a:solidFill>
                  <a:prstClr val="white"/>
                </a:solidFill>
                <a:hlinkClick r:id="rId4"/>
              </a:rPr>
              <a:t>www.v-c-s.org</a:t>
            </a:r>
            <a:endParaRPr lang="en-GB" sz="2000" dirty="0">
              <a:solidFill>
                <a:prstClr val="white"/>
              </a:solidFill>
            </a:endParaRPr>
          </a:p>
          <a:p>
            <a:pPr>
              <a:spcBef>
                <a:spcPct val="20000"/>
              </a:spcBef>
              <a:defRPr/>
            </a:pPr>
            <a:endParaRPr lang="en-GB" sz="2000" dirty="0">
              <a:solidFill>
                <a:prstClr val="white"/>
              </a:solidFill>
            </a:endParaRPr>
          </a:p>
        </p:txBody>
      </p:sp>
      <p:sp>
        <p:nvSpPr>
          <p:cNvPr id="15" name="Title 7"/>
          <p:cNvSpPr>
            <a:spLocks noGrp="1"/>
          </p:cNvSpPr>
          <p:nvPr>
            <p:ph type="ctrTitle"/>
          </p:nvPr>
        </p:nvSpPr>
        <p:spPr>
          <a:xfrm>
            <a:off x="381000" y="228600"/>
            <a:ext cx="8229600" cy="762000"/>
          </a:xfrm>
        </p:spPr>
        <p:txBody>
          <a:bodyPr/>
          <a:lstStyle>
            <a:lvl1pPr algn="ctr">
              <a:defRPr cap="none" baseline="0">
                <a:solidFill>
                  <a:schemeClr val="tx1"/>
                </a:solidFill>
              </a:defRPr>
            </a:lvl1pPr>
          </a:lstStyle>
          <a:p>
            <a:r>
              <a:rPr lang="en-US" smtClean="0"/>
              <a:t>Click to edit Master title style</a:t>
            </a:r>
            <a:endParaRPr lang="en-US" dirty="0"/>
          </a:p>
        </p:txBody>
      </p:sp>
      <p:sp>
        <p:nvSpPr>
          <p:cNvPr id="24" name="Text Placeholder 23"/>
          <p:cNvSpPr>
            <a:spLocks noGrp="1"/>
          </p:cNvSpPr>
          <p:nvPr>
            <p:ph type="body" sz="quarter" idx="11"/>
          </p:nvPr>
        </p:nvSpPr>
        <p:spPr>
          <a:xfrm>
            <a:off x="381000" y="1371600"/>
            <a:ext cx="3886200" cy="2133600"/>
          </a:xfrm>
        </p:spPr>
        <p:txBody>
          <a:bodyPr>
            <a:noAutofit/>
          </a:bodyPr>
          <a:lstStyle>
            <a:lvl1pPr algn="l">
              <a:buNone/>
              <a:defRPr sz="2000" baseline="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Picture Placeholder 15"/>
          <p:cNvSpPr>
            <a:spLocks noGrp="1"/>
          </p:cNvSpPr>
          <p:nvPr>
            <p:ph type="pic" sz="quarter" idx="12"/>
          </p:nvPr>
        </p:nvSpPr>
        <p:spPr>
          <a:xfrm>
            <a:off x="4724400" y="1371600"/>
            <a:ext cx="3886200" cy="4267200"/>
          </a:xfrm>
        </p:spPr>
        <p:txBody>
          <a:bodyPr>
            <a:normAutofit/>
          </a:bodyPr>
          <a:lstStyle>
            <a:lvl1pPr>
              <a:defRPr>
                <a:solidFill>
                  <a:schemeClr val="tx1"/>
                </a:solidFill>
              </a:defRPr>
            </a:lvl1pPr>
          </a:lstStyle>
          <a:p>
            <a:pPr lvl="0"/>
            <a:endParaRPr lang="en-US" noProof="0" dirty="0"/>
          </a:p>
        </p:txBody>
      </p:sp>
    </p:spTree>
    <p:extLst>
      <p:ext uri="{BB962C8B-B14F-4D97-AF65-F5344CB8AC3E}">
        <p14:creationId xmlns:p14="http://schemas.microsoft.com/office/powerpoint/2010/main" xmlns="" val="40638835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0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dirty="0">
              <a:solidFill>
                <a:prstClr val="white"/>
              </a:solidFill>
            </a:endParaRPr>
          </a:p>
        </p:txBody>
      </p:sp>
      <p:pic>
        <p:nvPicPr>
          <p:cNvPr id="8"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105400" y="990600"/>
            <a:ext cx="3624263"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Subtitle 8"/>
          <p:cNvSpPr>
            <a:spLocks noGrp="1"/>
          </p:cNvSpPr>
          <p:nvPr>
            <p:ph type="subTitle" idx="1"/>
          </p:nvPr>
        </p:nvSpPr>
        <p:spPr>
          <a:xfrm>
            <a:off x="2362200" y="6050037"/>
            <a:ext cx="6400800" cy="685800"/>
          </a:xfrm>
        </p:spPr>
        <p:txBody>
          <a:bodyPr anchor="ctr">
            <a:normAutofit/>
          </a:bodyPr>
          <a:lstStyle>
            <a:lvl1pPr marL="0" indent="0" algn="r">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5" name="Title 7"/>
          <p:cNvSpPr>
            <a:spLocks noGrp="1"/>
          </p:cNvSpPr>
          <p:nvPr>
            <p:ph type="ctrTitle"/>
          </p:nvPr>
        </p:nvSpPr>
        <p:spPr>
          <a:xfrm>
            <a:off x="381000" y="3886200"/>
            <a:ext cx="8382000" cy="762000"/>
          </a:xfrm>
        </p:spPr>
        <p:txBody>
          <a:bodyPr/>
          <a:lstStyle>
            <a:lvl1pPr algn="r">
              <a:defRPr cap="none" baseline="0">
                <a:solidFill>
                  <a:schemeClr val="tx1"/>
                </a:solidFill>
              </a:defRPr>
            </a:lvl1pPr>
          </a:lstStyle>
          <a:p>
            <a:r>
              <a:rPr lang="en-US" smtClean="0"/>
              <a:t>Click to edit Master title style</a:t>
            </a:r>
            <a:endParaRPr lang="en-US" dirty="0"/>
          </a:p>
        </p:txBody>
      </p:sp>
      <p:sp>
        <p:nvSpPr>
          <p:cNvPr id="24" name="Text Placeholder 23"/>
          <p:cNvSpPr>
            <a:spLocks noGrp="1"/>
          </p:cNvSpPr>
          <p:nvPr>
            <p:ph type="body" sz="quarter" idx="11"/>
          </p:nvPr>
        </p:nvSpPr>
        <p:spPr>
          <a:xfrm>
            <a:off x="381000" y="4800600"/>
            <a:ext cx="8382000" cy="990600"/>
          </a:xfrm>
        </p:spPr>
        <p:txBody>
          <a:bodyPr>
            <a:noAutofit/>
          </a:bodyPr>
          <a:lstStyle>
            <a:lvl1pPr algn="r">
              <a:buNone/>
              <a:defRPr sz="200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dirty="0" smtClean="0"/>
              <a:t>Click to edit Master text styles</a:t>
            </a:r>
          </a:p>
        </p:txBody>
      </p:sp>
      <p:sp>
        <p:nvSpPr>
          <p:cNvPr id="10" name="Date Placeholder 27"/>
          <p:cNvSpPr>
            <a:spLocks noGrp="1"/>
          </p:cNvSpPr>
          <p:nvPr>
            <p:ph type="dt" sz="half" idx="12"/>
          </p:nvPr>
        </p:nvSpPr>
        <p:spPr>
          <a:xfrm>
            <a:off x="381000" y="6069013"/>
            <a:ext cx="1752600" cy="685800"/>
          </a:xfrm>
        </p:spPr>
        <p:txBody>
          <a:bodyPr>
            <a:noAutofit/>
          </a:bodyPr>
          <a:lstStyle>
            <a:lvl1pPr algn="l">
              <a:defRPr sz="1200" smtClean="0">
                <a:solidFill>
                  <a:srgbClr val="FFFFFF"/>
                </a:solidFill>
              </a:defRPr>
            </a:lvl1pPr>
          </a:lstStyle>
          <a:p>
            <a:pPr>
              <a:defRPr/>
            </a:pPr>
            <a:r>
              <a:rPr lang="en-US"/>
              <a:t>30 March 2011</a:t>
            </a:r>
            <a:endParaRPr lang="en-US" dirty="0"/>
          </a:p>
        </p:txBody>
      </p:sp>
    </p:spTree>
    <p:extLst>
      <p:ext uri="{BB962C8B-B14F-4D97-AF65-F5344CB8AC3E}">
        <p14:creationId xmlns:p14="http://schemas.microsoft.com/office/powerpoint/2010/main" xmlns="" val="3112910213"/>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2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0"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052763" y="990600"/>
            <a:ext cx="3038475" cy="1085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7"/>
          <p:cNvSpPr>
            <a:spLocks noGrp="1"/>
          </p:cNvSpPr>
          <p:nvPr>
            <p:ph type="ctrTitle"/>
          </p:nvPr>
        </p:nvSpPr>
        <p:spPr>
          <a:xfrm>
            <a:off x="457200" y="3048000"/>
            <a:ext cx="8229600" cy="762000"/>
          </a:xfrm>
        </p:spPr>
        <p:txBody>
          <a:bodyPr/>
          <a:lstStyle>
            <a:lvl1pPr algn="ctr">
              <a:defRPr cap="none" baseline="0">
                <a:solidFill>
                  <a:schemeClr val="accent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1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4" name="Text Placeholder 23"/>
          <p:cNvSpPr>
            <a:spLocks noGrp="1"/>
          </p:cNvSpPr>
          <p:nvPr>
            <p:ph type="body" sz="quarter" idx="11"/>
          </p:nvPr>
        </p:nvSpPr>
        <p:spPr>
          <a:xfrm>
            <a:off x="457200" y="3886200"/>
            <a:ext cx="8229600" cy="990600"/>
          </a:xfrm>
        </p:spPr>
        <p:txBody>
          <a:bodyPr>
            <a:noAutofit/>
          </a:bodyPr>
          <a:lstStyle>
            <a:lvl1pPr algn="ctr">
              <a:buNone/>
              <a:defRPr sz="2000" baseline="0">
                <a:solidFill>
                  <a:schemeClr val="accent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p:txBody>
      </p:sp>
      <p:sp>
        <p:nvSpPr>
          <p:cNvPr id="11" name="Date Placeholder 27"/>
          <p:cNvSpPr>
            <a:spLocks noGrp="1"/>
          </p:cNvSpPr>
          <p:nvPr>
            <p:ph type="dt" sz="half" idx="12"/>
          </p:nvPr>
        </p:nvSpPr>
        <p:spPr>
          <a:xfrm>
            <a:off x="76200" y="6069013"/>
            <a:ext cx="2057400" cy="685800"/>
          </a:xfrm>
        </p:spPr>
        <p:txBody>
          <a:bodyPr>
            <a:noAutofit/>
          </a:bodyPr>
          <a:lstStyle>
            <a:lvl1pPr algn="ctr">
              <a:defRPr sz="1200" smtClean="0">
                <a:solidFill>
                  <a:srgbClr val="FFFFFF"/>
                </a:solidFill>
              </a:defRPr>
            </a:lvl1pPr>
          </a:lstStyle>
          <a:p>
            <a:pPr>
              <a:defRPr/>
            </a:pPr>
            <a:r>
              <a:rPr lang="en-US"/>
              <a:t>30 March 2011</a:t>
            </a:r>
            <a:endParaRPr lang="en-US" dirty="0"/>
          </a:p>
        </p:txBody>
      </p:sp>
    </p:spTree>
    <p:extLst>
      <p:ext uri="{BB962C8B-B14F-4D97-AF65-F5344CB8AC3E}">
        <p14:creationId xmlns:p14="http://schemas.microsoft.com/office/powerpoint/2010/main" xmlns="" val="3061733963"/>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noAutofit/>
          </a:bodyPr>
          <a:lstStyle>
            <a:lvl1pPr>
              <a:defRPr sz="3200" baseline="0"/>
            </a:lvl1pPr>
          </a:lstStyle>
          <a:p>
            <a:r>
              <a:rPr lang="en-US" smtClean="0"/>
              <a:t>Click to edit Master title style</a:t>
            </a:r>
            <a:endParaRPr lang="en-US" dirty="0"/>
          </a:p>
        </p:txBody>
      </p:sp>
      <p:sp>
        <p:nvSpPr>
          <p:cNvPr id="8" name="Content Placeholder 7"/>
          <p:cNvSpPr>
            <a:spLocks noGrp="1"/>
          </p:cNvSpPr>
          <p:nvPr>
            <p:ph sz="quarter" idx="1"/>
          </p:nvPr>
        </p:nvSpPr>
        <p:spPr>
          <a:xfrm>
            <a:off x="612648" y="1219200"/>
            <a:ext cx="8153400" cy="4876800"/>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010400" y="6248400"/>
            <a:ext cx="1828800" cy="365125"/>
          </a:xfrm>
        </p:spPr>
        <p:txBody>
          <a:bodyPr/>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3360678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7" name="Picture 16" descr="VCSlogo&amp;tag.jpe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01625"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8" name="Straight Connector 7"/>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371600" y="2743200"/>
            <a:ext cx="7123113" cy="1673225"/>
          </a:xfrm>
        </p:spPr>
        <p:txBody>
          <a:bodyPr>
            <a:normAutofit/>
          </a:bodyPr>
          <a:lstStyle>
            <a:lvl1pPr marL="0" indent="0">
              <a:buNone/>
              <a:defRPr sz="24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803112"/>
            <a:ext cx="7620000" cy="584775"/>
          </a:xfrm>
        </p:spPr>
        <p:txBody>
          <a:bodyPr/>
          <a:lstStyle>
            <a:lvl1pPr algn="l">
              <a:buNone/>
              <a:defRPr sz="3200" b="0" cap="none" baseline="0">
                <a:solidFill>
                  <a:srgbClr val="FFFFFF"/>
                </a:solidFill>
              </a:defRPr>
            </a:lvl1pPr>
          </a:lstStyle>
          <a:p>
            <a:r>
              <a:rPr lang="en-US" smtClean="0"/>
              <a:t>Click to edit Master title style</a:t>
            </a:r>
            <a:endParaRPr lang="en-US" dirty="0"/>
          </a:p>
        </p:txBody>
      </p:sp>
      <p:sp>
        <p:nvSpPr>
          <p:cNvPr id="9" name="Date Placeholder 11"/>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400579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83464"/>
            <a:ext cx="8153400" cy="585216"/>
          </a:xfrm>
        </p:spPr>
        <p:txBody>
          <a:bodyPr>
            <a:noAutofit/>
          </a:bodyPr>
          <a:lstStyle>
            <a:lvl1pPr>
              <a:defRPr sz="3200" baseline="0"/>
            </a:lvl1pPr>
          </a:lstStyle>
          <a:p>
            <a:r>
              <a:rPr kumimoji="0" lang="en-US" dirty="0" smtClean="0"/>
              <a:t>Insert Slide Title</a:t>
            </a:r>
            <a:endParaRPr kumimoji="0" lang="en-US" dirty="0"/>
          </a:p>
        </p:txBody>
      </p:sp>
      <p:sp>
        <p:nvSpPr>
          <p:cNvPr id="4" name="Date Placeholder 3"/>
          <p:cNvSpPr>
            <a:spLocks noGrp="1"/>
          </p:cNvSpPr>
          <p:nvPr>
            <p:ph type="dt" sz="half" idx="10"/>
          </p:nvPr>
        </p:nvSpPr>
        <p:spPr>
          <a:xfrm>
            <a:off x="7010400" y="6248400"/>
            <a:ext cx="1828800" cy="365125"/>
          </a:xfrm>
        </p:spPr>
        <p:txBody>
          <a:bodyPr/>
          <a:lstStyle>
            <a:lvl1pPr algn="r">
              <a:defRPr/>
            </a:lvl1pPr>
          </a:lstStyle>
          <a:p>
            <a:r>
              <a:rPr lang="en-US" smtClean="0"/>
              <a:t>30 March 2011</a:t>
            </a:r>
            <a:endParaRPr lang="en-US" dirty="0"/>
          </a:p>
        </p:txBody>
      </p:sp>
      <p:sp>
        <p:nvSpPr>
          <p:cNvPr id="8" name="Content Placeholder 7"/>
          <p:cNvSpPr>
            <a:spLocks noGrp="1"/>
          </p:cNvSpPr>
          <p:nvPr>
            <p:ph sz="quarter" idx="1"/>
          </p:nvPr>
        </p:nvSpPr>
        <p:spPr>
          <a:xfrm>
            <a:off x="612648" y="1219200"/>
            <a:ext cx="8153400" cy="4876800"/>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295400"/>
            <a:ext cx="3886200" cy="4866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1295400"/>
            <a:ext cx="3886200" cy="4866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7"/>
          <p:cNvSpPr>
            <a:spLocks noGrp="1"/>
          </p:cNvSpPr>
          <p:nvPr>
            <p:ph type="dt" sz="half" idx="10"/>
          </p:nvPr>
        </p:nvSpPr>
        <p:spPr/>
        <p:txBody>
          <a:bodyPr rtlCol="0"/>
          <a:lstStyle>
            <a:lvl1pPr>
              <a:defRPr/>
            </a:lvl1pPr>
          </a:lstStyle>
          <a:p>
            <a:pPr>
              <a:defRPr/>
            </a:pPr>
            <a:r>
              <a:rPr lang="en-US">
                <a:solidFill>
                  <a:srgbClr val="766A62"/>
                </a:solidFill>
              </a:rPr>
              <a:t>30 March 2011</a:t>
            </a:r>
          </a:p>
        </p:txBody>
      </p:sp>
    </p:spTree>
    <p:extLst>
      <p:ext uri="{BB962C8B-B14F-4D97-AF65-F5344CB8AC3E}">
        <p14:creationId xmlns:p14="http://schemas.microsoft.com/office/powerpoint/2010/main" xmlns="" val="354860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304800" y="6226175"/>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2648" y="283464"/>
            <a:ext cx="8153400" cy="585216"/>
          </a:xfrm>
        </p:spPr>
        <p:txBody>
          <a:bodyPr>
            <a:normAutofit/>
          </a:bodyPr>
          <a:lstStyle>
            <a:lvl1pPr>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1905000"/>
            <a:ext cx="38862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800600" y="1905000"/>
            <a:ext cx="38862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
          </p:nvPr>
        </p:nvSpPr>
        <p:spPr>
          <a:xfrm>
            <a:off x="609600" y="12192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219200"/>
            <a:ext cx="3886200" cy="640080"/>
          </a:xfrm>
          <a:solidFill>
            <a:schemeClr val="accent1"/>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8" name="Date Placeholder 9"/>
          <p:cNvSpPr>
            <a:spLocks noGrp="1"/>
          </p:cNvSpPr>
          <p:nvPr>
            <p:ph type="dt" sz="half" idx="10"/>
          </p:nvPr>
        </p:nvSpPr>
        <p:spPr/>
        <p:txBody>
          <a:bodyPr rtlCol="0"/>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14275116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a:solidFill>
                  <a:srgbClr val="766A62"/>
                </a:solidFill>
              </a:rPr>
              <a:t>30 March 2011</a:t>
            </a:r>
          </a:p>
        </p:txBody>
      </p:sp>
    </p:spTree>
    <p:extLst>
      <p:ext uri="{BB962C8B-B14F-4D97-AF65-F5344CB8AC3E}">
        <p14:creationId xmlns:p14="http://schemas.microsoft.com/office/powerpoint/2010/main" xmlns="" val="30117241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4121325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156448" cy="585216"/>
          </a:xfrm>
        </p:spPr>
        <p:txBody>
          <a:bodyPr>
            <a:normAutofit/>
          </a:bodyPr>
          <a:lstStyle>
            <a:lvl1pPr algn="l">
              <a:buNone/>
              <a:defRPr sz="3200" b="0"/>
            </a:lvl1pPr>
          </a:lstStyle>
          <a:p>
            <a:r>
              <a:rPr lang="en-US" dirty="0" smtClean="0"/>
              <a:t>Click to edit Master title style</a:t>
            </a:r>
            <a:endParaRPr lang="en-US" dirty="0"/>
          </a:p>
        </p:txBody>
      </p:sp>
      <p:sp>
        <p:nvSpPr>
          <p:cNvPr id="3" name="Text Placeholder 2"/>
          <p:cNvSpPr>
            <a:spLocks noGrp="1"/>
          </p:cNvSpPr>
          <p:nvPr>
            <p:ph type="body" idx="2"/>
          </p:nvPr>
        </p:nvSpPr>
        <p:spPr>
          <a:xfrm>
            <a:off x="609600" y="1219200"/>
            <a:ext cx="1600200" cy="4876800"/>
          </a:xfrm>
          <a:solidFill>
            <a:schemeClr val="accent5"/>
          </a:solidFill>
          <a:ln w="3175" cap="sq" cmpd="dbl" algn="ctr">
            <a:solidFill>
              <a:schemeClr val="accent3"/>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solidFill>
                  <a:schemeClr val="accent1"/>
                </a:solidFill>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9" name="Content Placeholder 8"/>
          <p:cNvSpPr>
            <a:spLocks noGrp="1"/>
          </p:cNvSpPr>
          <p:nvPr>
            <p:ph sz="quarter" idx="1"/>
          </p:nvPr>
        </p:nvSpPr>
        <p:spPr>
          <a:xfrm>
            <a:off x="2362200" y="1219200"/>
            <a:ext cx="64008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010400" y="6248400"/>
            <a:ext cx="1828800" cy="365125"/>
          </a:xfrm>
        </p:spPr>
        <p:txBody>
          <a:bodyPr/>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29819937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9" name="Picture 17" descr="VCSlogo&amp;tag.jpe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01625"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10" name="Straight Connector 9"/>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dirty="0"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1" name="Date Placeholder 11"/>
          <p:cNvSpPr>
            <a:spLocks noGrp="1"/>
          </p:cNvSpPr>
          <p:nvPr>
            <p:ph type="dt" sz="half" idx="10"/>
          </p:nvPr>
        </p:nvSpPr>
        <p:spPr/>
        <p:txBody>
          <a:bodyPr rtlCol="0"/>
          <a:lstStyle>
            <a:lvl1pPr algn="r">
              <a:defRPr smtClean="0"/>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2849836631"/>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219200"/>
            <a:ext cx="81534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en-US">
                <a:solidFill>
                  <a:srgbClr val="766A62"/>
                </a:solidFill>
              </a:rPr>
              <a:t>30 March 2011</a:t>
            </a:r>
            <a:endParaRPr lang="en-US" dirty="0">
              <a:solidFill>
                <a:srgbClr val="766A62"/>
              </a:solidFill>
            </a:endParaRPr>
          </a:p>
        </p:txBody>
      </p:sp>
    </p:spTree>
    <p:extLst>
      <p:ext uri="{BB962C8B-B14F-4D97-AF65-F5344CB8AC3E}">
        <p14:creationId xmlns:p14="http://schemas.microsoft.com/office/powerpoint/2010/main" xmlns="" val="29781219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hank You Slide">
    <p:bg>
      <p:bgRef idx="1001">
        <a:schemeClr val="bg2"/>
      </p:bgRef>
    </p:bg>
    <p:spTree>
      <p:nvGrpSpPr>
        <p:cNvPr id="1" name=""/>
        <p:cNvGrpSpPr/>
        <p:nvPr/>
      </p:nvGrpSpPr>
      <p:grpSpPr>
        <a:xfrm>
          <a:off x="0" y="0"/>
          <a:ext cx="0" cy="0"/>
          <a:chOff x="0" y="0"/>
          <a:chExt cx="0" cy="0"/>
        </a:xfrm>
      </p:grpSpPr>
      <p:sp>
        <p:nvSpPr>
          <p:cNvPr id="5" name="Rectangle 4"/>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000" dirty="0">
              <a:solidFill>
                <a:prstClr val="white"/>
              </a:solidFill>
            </a:endParaRPr>
          </a:p>
        </p:txBody>
      </p:sp>
      <p:sp>
        <p:nvSpPr>
          <p:cNvPr id="7" name="Rectangle 6"/>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dirty="0">
              <a:solidFill>
                <a:prstClr val="white"/>
              </a:solidFill>
            </a:endParaRPr>
          </a:p>
        </p:txBody>
      </p:sp>
      <p:pic>
        <p:nvPicPr>
          <p:cNvPr id="8" name="Picture 16" descr="VCSlogo&amp;tag.jpe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277100" y="6043613"/>
            <a:ext cx="1866900" cy="71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userDrawn="1"/>
        </p:nvSpPr>
        <p:spPr>
          <a:xfrm>
            <a:off x="381000" y="3505200"/>
            <a:ext cx="3886200" cy="2246313"/>
          </a:xfrm>
          <a:prstGeom prst="rect">
            <a:avLst/>
          </a:prstGeom>
        </p:spPr>
        <p:txBody>
          <a:bodyPr>
            <a:spAutoFit/>
          </a:bodyPr>
          <a:lstStyle/>
          <a:p>
            <a:pPr>
              <a:spcBef>
                <a:spcPts val="1200"/>
              </a:spcBef>
              <a:defRPr/>
            </a:pPr>
            <a:r>
              <a:rPr lang="en-GB" sz="2000" b="1" dirty="0">
                <a:solidFill>
                  <a:prstClr val="white"/>
                </a:solidFill>
              </a:rPr>
              <a:t>VCS Association</a:t>
            </a:r>
          </a:p>
          <a:p>
            <a:pPr>
              <a:spcBef>
                <a:spcPct val="20000"/>
              </a:spcBef>
              <a:defRPr/>
            </a:pPr>
            <a:r>
              <a:rPr lang="en-GB" sz="2000" dirty="0">
                <a:solidFill>
                  <a:prstClr val="white"/>
                </a:solidFill>
              </a:rPr>
              <a:t>1730 Rhode Island Avenue, NW</a:t>
            </a:r>
          </a:p>
          <a:p>
            <a:pPr>
              <a:spcBef>
                <a:spcPct val="20000"/>
              </a:spcBef>
              <a:defRPr/>
            </a:pPr>
            <a:r>
              <a:rPr lang="en-GB" sz="2000" dirty="0">
                <a:solidFill>
                  <a:prstClr val="white"/>
                </a:solidFill>
              </a:rPr>
              <a:t>Suite 803</a:t>
            </a:r>
          </a:p>
          <a:p>
            <a:pPr>
              <a:spcBef>
                <a:spcPct val="20000"/>
              </a:spcBef>
              <a:defRPr/>
            </a:pPr>
            <a:r>
              <a:rPr lang="en-GB" sz="2000" dirty="0">
                <a:solidFill>
                  <a:prstClr val="white"/>
                </a:solidFill>
              </a:rPr>
              <a:t>Washington, DC  20036</a:t>
            </a:r>
          </a:p>
          <a:p>
            <a:pPr>
              <a:spcBef>
                <a:spcPct val="20000"/>
              </a:spcBef>
              <a:defRPr/>
            </a:pPr>
            <a:r>
              <a:rPr lang="en-GB" sz="2000" dirty="0">
                <a:solidFill>
                  <a:prstClr val="white"/>
                </a:solidFill>
                <a:hlinkClick r:id="rId4"/>
              </a:rPr>
              <a:t>www.v-c-s.org</a:t>
            </a:r>
            <a:endParaRPr lang="en-GB" sz="2000" dirty="0">
              <a:solidFill>
                <a:prstClr val="white"/>
              </a:solidFill>
            </a:endParaRPr>
          </a:p>
          <a:p>
            <a:pPr>
              <a:spcBef>
                <a:spcPct val="20000"/>
              </a:spcBef>
              <a:defRPr/>
            </a:pPr>
            <a:endParaRPr lang="en-GB" sz="2000" dirty="0">
              <a:solidFill>
                <a:prstClr val="white"/>
              </a:solidFill>
            </a:endParaRPr>
          </a:p>
        </p:txBody>
      </p:sp>
      <p:sp>
        <p:nvSpPr>
          <p:cNvPr id="15" name="Title 7"/>
          <p:cNvSpPr>
            <a:spLocks noGrp="1"/>
          </p:cNvSpPr>
          <p:nvPr>
            <p:ph type="ctrTitle"/>
          </p:nvPr>
        </p:nvSpPr>
        <p:spPr>
          <a:xfrm>
            <a:off x="381000" y="228600"/>
            <a:ext cx="8229600" cy="762000"/>
          </a:xfrm>
        </p:spPr>
        <p:txBody>
          <a:bodyPr/>
          <a:lstStyle>
            <a:lvl1pPr algn="ctr">
              <a:defRPr cap="none" baseline="0">
                <a:solidFill>
                  <a:schemeClr val="tx1"/>
                </a:solidFill>
              </a:defRPr>
            </a:lvl1pPr>
          </a:lstStyle>
          <a:p>
            <a:r>
              <a:rPr lang="en-US" smtClean="0"/>
              <a:t>Click to edit Master title style</a:t>
            </a:r>
            <a:endParaRPr lang="en-US" dirty="0"/>
          </a:p>
        </p:txBody>
      </p:sp>
      <p:sp>
        <p:nvSpPr>
          <p:cNvPr id="24" name="Text Placeholder 23"/>
          <p:cNvSpPr>
            <a:spLocks noGrp="1"/>
          </p:cNvSpPr>
          <p:nvPr>
            <p:ph type="body" sz="quarter" idx="11"/>
          </p:nvPr>
        </p:nvSpPr>
        <p:spPr>
          <a:xfrm>
            <a:off x="381000" y="1371600"/>
            <a:ext cx="3886200" cy="2133600"/>
          </a:xfrm>
        </p:spPr>
        <p:txBody>
          <a:bodyPr>
            <a:noAutofit/>
          </a:bodyPr>
          <a:lstStyle>
            <a:lvl1pPr algn="l">
              <a:buNone/>
              <a:defRPr sz="2000" baseline="0">
                <a:solidFill>
                  <a:schemeClr val="tx1"/>
                </a:solidFill>
              </a:defRPr>
            </a:lvl1pPr>
            <a:lvl2pPr>
              <a:buNone/>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Picture Placeholder 15"/>
          <p:cNvSpPr>
            <a:spLocks noGrp="1"/>
          </p:cNvSpPr>
          <p:nvPr>
            <p:ph type="pic" sz="quarter" idx="12"/>
          </p:nvPr>
        </p:nvSpPr>
        <p:spPr>
          <a:xfrm>
            <a:off x="4724400" y="1371600"/>
            <a:ext cx="3886200" cy="4267200"/>
          </a:xfrm>
        </p:spPr>
        <p:txBody>
          <a:bodyPr>
            <a:normAutofit/>
          </a:bodyPr>
          <a:lstStyle>
            <a:lvl1pPr>
              <a:defRPr>
                <a:solidFill>
                  <a:schemeClr val="tx1"/>
                </a:solidFill>
              </a:defRPr>
            </a:lvl1pPr>
          </a:lstStyle>
          <a:p>
            <a:pPr lvl="0"/>
            <a:endParaRPr lang="en-US" noProof="0" dirty="0"/>
          </a:p>
        </p:txBody>
      </p:sp>
    </p:spTree>
    <p:extLst>
      <p:ext uri="{BB962C8B-B14F-4D97-AF65-F5344CB8AC3E}">
        <p14:creationId xmlns:p14="http://schemas.microsoft.com/office/powerpoint/2010/main" xmlns="" val="37586763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371600" y="2743200"/>
            <a:ext cx="7123113" cy="1673225"/>
          </a:xfrm>
        </p:spPr>
        <p:txBody>
          <a:bodyPr anchor="t">
            <a:normAutofit/>
          </a:bodyPr>
          <a:lstStyle>
            <a:lvl1pPr marL="0" indent="0">
              <a:buNone/>
              <a:defRPr sz="24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Section Description</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371600" y="1803112"/>
            <a:ext cx="7620000" cy="584775"/>
          </a:xfrm>
        </p:spPr>
        <p:txBody>
          <a:bodyPr/>
          <a:lstStyle>
            <a:lvl1pPr algn="l">
              <a:buNone/>
              <a:defRPr sz="3200" b="0" cap="none" baseline="0">
                <a:solidFill>
                  <a:srgbClr val="FFFFFF"/>
                </a:solidFill>
              </a:defRPr>
            </a:lvl1pPr>
          </a:lstStyle>
          <a:p>
            <a:r>
              <a:rPr kumimoji="0" lang="en-US" dirty="0" smtClean="0"/>
              <a:t>Insert Section Heading</a:t>
            </a:r>
            <a:endParaRPr kumimoji="0" lang="en-US" dirty="0"/>
          </a:p>
        </p:txBody>
      </p:sp>
      <p:sp>
        <p:nvSpPr>
          <p:cNvPr id="12" name="Date Placeholder 11"/>
          <p:cNvSpPr>
            <a:spLocks noGrp="1"/>
          </p:cNvSpPr>
          <p:nvPr>
            <p:ph type="dt" sz="half" idx="10"/>
          </p:nvPr>
        </p:nvSpPr>
        <p:spPr/>
        <p:txBody>
          <a:bodyPr/>
          <a:lstStyle/>
          <a:p>
            <a:r>
              <a:rPr lang="en-US" smtClean="0"/>
              <a:t>30 March 2011</a:t>
            </a:r>
            <a:endParaRPr lang="en-US" dirty="0"/>
          </a:p>
        </p:txBody>
      </p:sp>
      <p:pic>
        <p:nvPicPr>
          <p:cNvPr id="10" name="Picture 9" descr="VCSlogo&amp;tag.jpeg"/>
          <p:cNvPicPr>
            <a:picLocks noChangeAspect="1"/>
          </p:cNvPicPr>
          <p:nvPr userDrawn="1"/>
        </p:nvPicPr>
        <p:blipFill>
          <a:blip r:embed="rId2" cstate="print"/>
          <a:stretch>
            <a:fillRect/>
          </a:stretch>
        </p:blipFill>
        <p:spPr>
          <a:xfrm>
            <a:off x="301752" y="6248401"/>
            <a:ext cx="946723" cy="338328"/>
          </a:xfrm>
          <a:prstGeom prst="rect">
            <a:avLst/>
          </a:prstGeom>
          <a:ln w="3175">
            <a:noFill/>
          </a:ln>
        </p:spPr>
      </p:pic>
      <p:cxnSp>
        <p:nvCxnSpPr>
          <p:cNvPr id="11" name="Straight Connector 10"/>
          <p:cNvCxnSpPr/>
          <p:nvPr userDrawn="1"/>
        </p:nvCxnSpPr>
        <p:spPr>
          <a:xfrm>
            <a:off x="304800" y="6218694"/>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kumimoji="0" lang="en-US" dirty="0" smtClean="0"/>
              <a:t>Insert Slide Title</a:t>
            </a:r>
            <a:endParaRPr kumimoji="0" lang="en-US" dirty="0"/>
          </a:p>
        </p:txBody>
      </p:sp>
      <p:sp>
        <p:nvSpPr>
          <p:cNvPr id="9" name="Content Placeholder 8"/>
          <p:cNvSpPr>
            <a:spLocks noGrp="1"/>
          </p:cNvSpPr>
          <p:nvPr>
            <p:ph sz="quarter" idx="1"/>
          </p:nvPr>
        </p:nvSpPr>
        <p:spPr>
          <a:xfrm>
            <a:off x="609600" y="1295400"/>
            <a:ext cx="3886200" cy="4866167"/>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295400"/>
            <a:ext cx="3886200" cy="4866167"/>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7"/>
          <p:cNvSpPr>
            <a:spLocks noGrp="1"/>
          </p:cNvSpPr>
          <p:nvPr>
            <p:ph type="dt" sz="half" idx="15"/>
          </p:nvPr>
        </p:nvSpPr>
        <p:spPr/>
        <p:txBody>
          <a:bodyPr rtlCol="0"/>
          <a:lstStyle/>
          <a:p>
            <a:r>
              <a:rPr lang="en-US" smtClean="0"/>
              <a:t>30 March 2011</a:t>
            </a:r>
            <a:endParaRPr lang="en-US"/>
          </a:p>
        </p:txBody>
      </p:sp>
      <p:cxnSp>
        <p:nvCxnSpPr>
          <p:cNvPr id="13" name="Straight Connector 12"/>
          <p:cNvCxnSpPr/>
          <p:nvPr userDrawn="1"/>
        </p:nvCxnSpPr>
        <p:spPr>
          <a:xfrm>
            <a:off x="304800" y="6218694"/>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283464"/>
            <a:ext cx="8153400" cy="585216"/>
          </a:xfrm>
        </p:spPr>
        <p:txBody>
          <a:bodyPr anchor="ctr">
            <a:normAutofit/>
          </a:bodyP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1905000"/>
            <a:ext cx="3886200" cy="4114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1905000"/>
            <a:ext cx="3886200" cy="4114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Date Placeholder 9"/>
          <p:cNvSpPr>
            <a:spLocks noGrp="1"/>
          </p:cNvSpPr>
          <p:nvPr>
            <p:ph type="dt" sz="half" idx="15"/>
          </p:nvPr>
        </p:nvSpPr>
        <p:spPr/>
        <p:txBody>
          <a:bodyPr rtlCol="0"/>
          <a:lstStyle/>
          <a:p>
            <a:r>
              <a:rPr lang="en-US" smtClean="0"/>
              <a:t>30 March 2011</a:t>
            </a:r>
            <a:endParaRPr lang="en-US" dirty="0"/>
          </a:p>
        </p:txBody>
      </p:sp>
      <p:sp>
        <p:nvSpPr>
          <p:cNvPr id="16" name="Text Placeholder 15"/>
          <p:cNvSpPr>
            <a:spLocks noGrp="1"/>
          </p:cNvSpPr>
          <p:nvPr>
            <p:ph type="body" sz="quarter" idx="1"/>
          </p:nvPr>
        </p:nvSpPr>
        <p:spPr>
          <a:xfrm>
            <a:off x="609600" y="12192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dirty="0" smtClean="0"/>
              <a:t>Click to edit Master text styles</a:t>
            </a:r>
          </a:p>
        </p:txBody>
      </p:sp>
      <p:sp>
        <p:nvSpPr>
          <p:cNvPr id="15" name="Text Placeholder 14"/>
          <p:cNvSpPr>
            <a:spLocks noGrp="1"/>
          </p:cNvSpPr>
          <p:nvPr>
            <p:ph type="body" sz="quarter" idx="3"/>
          </p:nvPr>
        </p:nvSpPr>
        <p:spPr>
          <a:xfrm>
            <a:off x="4800600" y="1219200"/>
            <a:ext cx="3886200" cy="640080"/>
          </a:xfrm>
          <a:solidFill>
            <a:schemeClr val="accent1"/>
          </a:solidFill>
        </p:spPr>
        <p:txBody>
          <a:bodyPr rtlCol="0" anchor="ctr"/>
          <a:lstStyle>
            <a:lvl1pPr marL="0" indent="0">
              <a:buFontTx/>
              <a:buNone/>
              <a:defRPr sz="2000" b="1">
                <a:solidFill>
                  <a:srgbClr val="FFFFFF"/>
                </a:solidFill>
              </a:defRPr>
            </a:lvl1pPr>
          </a:lstStyle>
          <a:p>
            <a:pPr lvl="0" eaLnBrk="1" latinLnBrk="0" hangingPunct="1"/>
            <a:r>
              <a:rPr kumimoji="0" lang="en-US" dirty="0" smtClean="0"/>
              <a:t>Click to edit Master text styles</a:t>
            </a:r>
          </a:p>
        </p:txBody>
      </p:sp>
      <p:cxnSp>
        <p:nvCxnSpPr>
          <p:cNvPr id="17" name="Straight Connector 16"/>
          <p:cNvCxnSpPr/>
          <p:nvPr userDrawn="1"/>
        </p:nvCxnSpPr>
        <p:spPr>
          <a:xfrm>
            <a:off x="304800" y="6226443"/>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30 March 2011</a:t>
            </a:r>
            <a:endParaRPr lang="en-US"/>
          </a:p>
        </p:txBody>
      </p:sp>
      <p:cxnSp>
        <p:nvCxnSpPr>
          <p:cNvPr id="6" name="Straight Connector 5"/>
          <p:cNvCxnSpPr/>
          <p:nvPr userDrawn="1"/>
        </p:nvCxnSpPr>
        <p:spPr>
          <a:xfrm>
            <a:off x="304800" y="6218694"/>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 March 2011</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156448" cy="585216"/>
          </a:xfrm>
        </p:spPr>
        <p:txBody>
          <a:bodyPr anchor="ctr">
            <a:normAutofit/>
          </a:bodyPr>
          <a:lstStyle>
            <a:lvl1pPr algn="l">
              <a:buNone/>
              <a:defRPr sz="3200" b="0"/>
            </a:lvl1p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a:xfrm>
            <a:off x="7010400" y="6248400"/>
            <a:ext cx="1828800" cy="365125"/>
          </a:xfrm>
        </p:spPr>
        <p:txBody>
          <a:bodyPr/>
          <a:lstStyle>
            <a:lvl1pPr algn="r">
              <a:defRPr/>
            </a:lvl1pPr>
          </a:lstStyle>
          <a:p>
            <a:r>
              <a:rPr lang="en-US" smtClean="0"/>
              <a:t>30 March 2011</a:t>
            </a:r>
            <a:endParaRPr lang="en-US" dirty="0"/>
          </a:p>
        </p:txBody>
      </p:sp>
      <p:sp>
        <p:nvSpPr>
          <p:cNvPr id="3" name="Text Placeholder 2"/>
          <p:cNvSpPr>
            <a:spLocks noGrp="1"/>
          </p:cNvSpPr>
          <p:nvPr>
            <p:ph type="body" idx="2"/>
          </p:nvPr>
        </p:nvSpPr>
        <p:spPr>
          <a:xfrm>
            <a:off x="609600" y="1219200"/>
            <a:ext cx="1600200" cy="4876800"/>
          </a:xfrm>
          <a:solidFill>
            <a:schemeClr val="accent5"/>
          </a:solidFill>
          <a:ln w="3175" cap="sq" cmpd="dbl" algn="ctr">
            <a:solidFill>
              <a:schemeClr val="accent3"/>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solidFill>
                  <a:schemeClr val="accent1"/>
                </a:solidFill>
              </a:defRPr>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9" name="Content Placeholder 8"/>
          <p:cNvSpPr>
            <a:spLocks noGrp="1"/>
          </p:cNvSpPr>
          <p:nvPr>
            <p:ph sz="quarter" idx="1"/>
          </p:nvPr>
        </p:nvSpPr>
        <p:spPr>
          <a:xfrm>
            <a:off x="2362200" y="1219200"/>
            <a:ext cx="6400800" cy="4953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9112"/>
            <a:ext cx="8153400" cy="584775"/>
          </a:xfrm>
          <a:prstGeom prst="rect">
            <a:avLst/>
          </a:prstGeom>
        </p:spPr>
        <p:txBody>
          <a:bodyPr vert="horz" anchor="ctr">
            <a:normAutofit/>
          </a:bodyPr>
          <a:lstStyle/>
          <a:p>
            <a:r>
              <a:rPr kumimoji="0" lang="en-US" dirty="0" smtClean="0"/>
              <a:t>Insert Slide Title</a:t>
            </a:r>
            <a:endParaRPr kumimoji="0" lang="en-US" dirty="0"/>
          </a:p>
        </p:txBody>
      </p:sp>
      <p:sp>
        <p:nvSpPr>
          <p:cNvPr id="13" name="Text Placeholder 12"/>
          <p:cNvSpPr>
            <a:spLocks noGrp="1"/>
          </p:cNvSpPr>
          <p:nvPr>
            <p:ph type="body" idx="1"/>
          </p:nvPr>
        </p:nvSpPr>
        <p:spPr>
          <a:xfrm>
            <a:off x="612648" y="1219200"/>
            <a:ext cx="8153400" cy="4907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7013448" y="6248400"/>
            <a:ext cx="1828800" cy="365125"/>
          </a:xfrm>
          <a:prstGeom prst="rect">
            <a:avLst/>
          </a:prstGeom>
        </p:spPr>
        <p:txBody>
          <a:bodyPr vert="horz" anchor="ctr" anchorCtr="0"/>
          <a:lstStyle>
            <a:lvl1pPr algn="r" eaLnBrk="1" latinLnBrk="0" hangingPunct="1">
              <a:defRPr kumimoji="0" sz="1200">
                <a:solidFill>
                  <a:schemeClr val="tx2"/>
                </a:solidFill>
              </a:defRPr>
            </a:lvl1pPr>
          </a:lstStyle>
          <a:p>
            <a:r>
              <a:rPr lang="en-US" smtClean="0"/>
              <a:t>30 March 2011</a:t>
            </a:r>
            <a:endParaRPr lang="en-US" dirty="0"/>
          </a:p>
        </p:txBody>
      </p:sp>
      <p:sp>
        <p:nvSpPr>
          <p:cNvPr id="8" name="Rectangle 7"/>
          <p:cNvSpPr/>
          <p:nvPr userDrawn="1"/>
        </p:nvSpPr>
        <p:spPr>
          <a:xfrm>
            <a:off x="0" y="9144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144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 name="Picture 9" descr="VCSlogo&amp;tag.jpeg"/>
          <p:cNvPicPr>
            <a:picLocks noChangeAspect="1"/>
          </p:cNvPicPr>
          <p:nvPr userDrawn="1"/>
        </p:nvPicPr>
        <p:blipFill>
          <a:blip r:embed="rId15" cstate="print"/>
          <a:stretch>
            <a:fillRect/>
          </a:stretch>
        </p:blipFill>
        <p:spPr>
          <a:xfrm>
            <a:off x="304800" y="6248400"/>
            <a:ext cx="946231" cy="338152"/>
          </a:xfrm>
          <a:prstGeom prst="rect">
            <a:avLst/>
          </a:prstGeom>
          <a:ln w="3175">
            <a:noFill/>
          </a:ln>
        </p:spPr>
      </p:pic>
      <p:cxnSp>
        <p:nvCxnSpPr>
          <p:cNvPr id="12" name="Straight Connector 11"/>
          <p:cNvCxnSpPr/>
          <p:nvPr userDrawn="1"/>
        </p:nvCxnSpPr>
        <p:spPr>
          <a:xfrm>
            <a:off x="304800" y="6218694"/>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82"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62" r:id="rId11"/>
    <p:sldLayoutId id="2147483683" r:id="rId12"/>
    <p:sldLayoutId id="2147483684" r:id="rId13"/>
  </p:sldLayoutIdLst>
  <p:hf sldNum="0" hdr="0" ftr="0"/>
  <p:txStyles>
    <p:titleStyle>
      <a:lvl1pPr algn="l" rtl="0" eaLnBrk="1" latinLnBrk="0" hangingPunct="1">
        <a:spcBef>
          <a:spcPct val="0"/>
        </a:spcBef>
        <a:buNone/>
        <a:defRPr kumimoji="0" sz="3200" kern="1200">
          <a:solidFill>
            <a:srgbClr val="62585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Arial" pitchFamily="34" charset="0"/>
        <a:buChar char="•"/>
        <a:defRPr kumimoji="0" sz="2800" kern="1200">
          <a:solidFill>
            <a:srgbClr val="625852"/>
          </a:solidFill>
          <a:latin typeface="+mn-lt"/>
          <a:ea typeface="+mn-ea"/>
          <a:cs typeface="+mn-cs"/>
        </a:defRPr>
      </a:lvl1pPr>
      <a:lvl2pPr marL="640080" indent="-274320" algn="l" rtl="0" eaLnBrk="1" latinLnBrk="0" hangingPunct="1">
        <a:spcBef>
          <a:spcPts val="550"/>
        </a:spcBef>
        <a:buClr>
          <a:schemeClr val="accent1"/>
        </a:buClr>
        <a:buSzPct val="70000"/>
        <a:buFont typeface="Arial" pitchFamily="34" charset="0"/>
        <a:buChar char="•"/>
        <a:defRPr kumimoji="0" sz="2400" kern="1200">
          <a:solidFill>
            <a:srgbClr val="625852"/>
          </a:solidFill>
          <a:latin typeface="+mn-lt"/>
          <a:ea typeface="+mn-ea"/>
          <a:cs typeface="+mn-cs"/>
        </a:defRPr>
      </a:lvl2pPr>
      <a:lvl3pPr marL="914400" indent="-228600" algn="l" rtl="0" eaLnBrk="1" latinLnBrk="0" hangingPunct="1">
        <a:spcBef>
          <a:spcPts val="500"/>
        </a:spcBef>
        <a:buClr>
          <a:schemeClr val="accent2"/>
        </a:buClr>
        <a:buSzPct val="75000"/>
        <a:buFont typeface="Arial" pitchFamily="34" charset="0"/>
        <a:buChar char="•"/>
        <a:defRPr kumimoji="0" sz="2000" kern="1200">
          <a:solidFill>
            <a:srgbClr val="625852"/>
          </a:solidFill>
          <a:latin typeface="+mn-lt"/>
          <a:ea typeface="+mn-ea"/>
          <a:cs typeface="+mn-cs"/>
        </a:defRPr>
      </a:lvl3pPr>
      <a:lvl4pPr marL="1371600" indent="-228600" algn="l" rtl="0" eaLnBrk="1" latinLnBrk="0" hangingPunct="1">
        <a:spcBef>
          <a:spcPts val="400"/>
        </a:spcBef>
        <a:buClr>
          <a:schemeClr val="accent3"/>
        </a:buClr>
        <a:buSzPct val="75000"/>
        <a:buFont typeface="Arial" pitchFamily="34" charset="0"/>
        <a:buChar char="•"/>
        <a:defRPr kumimoji="0" sz="1800" kern="1200">
          <a:solidFill>
            <a:srgbClr val="625852"/>
          </a:solidFill>
          <a:latin typeface="+mn-lt"/>
          <a:ea typeface="+mn-ea"/>
          <a:cs typeface="+mn-cs"/>
        </a:defRPr>
      </a:lvl4pPr>
      <a:lvl5pPr marL="1828800" indent="-228600" algn="l" rtl="0" eaLnBrk="1" latinLnBrk="0" hangingPunct="1">
        <a:spcBef>
          <a:spcPts val="400"/>
        </a:spcBef>
        <a:buClr>
          <a:schemeClr val="accent4"/>
        </a:buClr>
        <a:buSzPct val="65000"/>
        <a:buFont typeface="Arial" pitchFamily="34" charset="0"/>
        <a:buChar char="•"/>
        <a:defRPr kumimoji="0" sz="1800" kern="1200">
          <a:solidFill>
            <a:srgbClr val="62585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79400"/>
            <a:ext cx="81534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Insert Slide Title</a:t>
            </a:r>
          </a:p>
        </p:txBody>
      </p:sp>
      <p:sp>
        <p:nvSpPr>
          <p:cNvPr id="1027" name="Text Placeholder 12"/>
          <p:cNvSpPr>
            <a:spLocks noGrp="1"/>
          </p:cNvSpPr>
          <p:nvPr>
            <p:ph type="body" idx="1"/>
          </p:nvPr>
        </p:nvSpPr>
        <p:spPr bwMode="auto">
          <a:xfrm>
            <a:off x="612775" y="1219200"/>
            <a:ext cx="8153400" cy="4906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013575" y="6248400"/>
            <a:ext cx="1828800" cy="36512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r>
              <a:rPr lang="en-US">
                <a:solidFill>
                  <a:srgbClr val="766A62"/>
                </a:solidFill>
              </a:rPr>
              <a:t>30 March 2011</a:t>
            </a:r>
            <a:endParaRPr lang="en-US" dirty="0">
              <a:solidFill>
                <a:srgbClr val="766A62"/>
              </a:solidFill>
            </a:endParaRPr>
          </a:p>
        </p:txBody>
      </p:sp>
      <p:sp>
        <p:nvSpPr>
          <p:cNvPr id="8" name="Rectangle 7"/>
          <p:cNvSpPr/>
          <p:nvPr userDrawn="1"/>
        </p:nvSpPr>
        <p:spPr>
          <a:xfrm>
            <a:off x="0" y="9144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590550" y="9144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031" name="Picture 9" descr="VCSlogo&amp;tag.jpe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12" name="Straight Connector 11"/>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291656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ftr="0"/>
  <p:txStyles>
    <p:titleStyle>
      <a:lvl1pPr algn="l" rtl="0" fontAlgn="base">
        <a:spcBef>
          <a:spcPct val="0"/>
        </a:spcBef>
        <a:spcAft>
          <a:spcPct val="0"/>
        </a:spcAft>
        <a:defRPr sz="3200" kern="1200">
          <a:solidFill>
            <a:srgbClr val="625852"/>
          </a:solidFill>
          <a:latin typeface="+mj-lt"/>
          <a:ea typeface="+mj-ea"/>
          <a:cs typeface="+mj-cs"/>
        </a:defRPr>
      </a:lvl1pPr>
      <a:lvl2pPr algn="l" rtl="0" fontAlgn="base">
        <a:spcBef>
          <a:spcPct val="0"/>
        </a:spcBef>
        <a:spcAft>
          <a:spcPct val="0"/>
        </a:spcAft>
        <a:defRPr sz="3200">
          <a:solidFill>
            <a:srgbClr val="625852"/>
          </a:solidFill>
          <a:latin typeface="Arial" charset="0"/>
        </a:defRPr>
      </a:lvl2pPr>
      <a:lvl3pPr algn="l" rtl="0" fontAlgn="base">
        <a:spcBef>
          <a:spcPct val="0"/>
        </a:spcBef>
        <a:spcAft>
          <a:spcPct val="0"/>
        </a:spcAft>
        <a:defRPr sz="3200">
          <a:solidFill>
            <a:srgbClr val="625852"/>
          </a:solidFill>
          <a:latin typeface="Arial" charset="0"/>
        </a:defRPr>
      </a:lvl3pPr>
      <a:lvl4pPr algn="l" rtl="0" fontAlgn="base">
        <a:spcBef>
          <a:spcPct val="0"/>
        </a:spcBef>
        <a:spcAft>
          <a:spcPct val="0"/>
        </a:spcAft>
        <a:defRPr sz="3200">
          <a:solidFill>
            <a:srgbClr val="625852"/>
          </a:solidFill>
          <a:latin typeface="Arial" charset="0"/>
        </a:defRPr>
      </a:lvl4pPr>
      <a:lvl5pPr algn="l" rtl="0" fontAlgn="base">
        <a:spcBef>
          <a:spcPct val="0"/>
        </a:spcBef>
        <a:spcAft>
          <a:spcPct val="0"/>
        </a:spcAft>
        <a:defRPr sz="3200">
          <a:solidFill>
            <a:srgbClr val="625852"/>
          </a:solidFill>
          <a:latin typeface="Arial" charset="0"/>
        </a:defRPr>
      </a:lvl5pPr>
      <a:lvl6pPr marL="457200" algn="l" rtl="0" fontAlgn="base">
        <a:spcBef>
          <a:spcPct val="0"/>
        </a:spcBef>
        <a:spcAft>
          <a:spcPct val="0"/>
        </a:spcAft>
        <a:defRPr sz="3200">
          <a:solidFill>
            <a:srgbClr val="625852"/>
          </a:solidFill>
          <a:latin typeface="Arial" charset="0"/>
        </a:defRPr>
      </a:lvl6pPr>
      <a:lvl7pPr marL="914400" algn="l" rtl="0" fontAlgn="base">
        <a:spcBef>
          <a:spcPct val="0"/>
        </a:spcBef>
        <a:spcAft>
          <a:spcPct val="0"/>
        </a:spcAft>
        <a:defRPr sz="3200">
          <a:solidFill>
            <a:srgbClr val="625852"/>
          </a:solidFill>
          <a:latin typeface="Arial" charset="0"/>
        </a:defRPr>
      </a:lvl7pPr>
      <a:lvl8pPr marL="1371600" algn="l" rtl="0" fontAlgn="base">
        <a:spcBef>
          <a:spcPct val="0"/>
        </a:spcBef>
        <a:spcAft>
          <a:spcPct val="0"/>
        </a:spcAft>
        <a:defRPr sz="3200">
          <a:solidFill>
            <a:srgbClr val="625852"/>
          </a:solidFill>
          <a:latin typeface="Arial" charset="0"/>
        </a:defRPr>
      </a:lvl8pPr>
      <a:lvl9pPr marL="1828800" algn="l" rtl="0" fontAlgn="base">
        <a:spcBef>
          <a:spcPct val="0"/>
        </a:spcBef>
        <a:spcAft>
          <a:spcPct val="0"/>
        </a:spcAft>
        <a:defRPr sz="3200">
          <a:solidFill>
            <a:srgbClr val="625852"/>
          </a:solidFill>
          <a:latin typeface="Arial" charset="0"/>
        </a:defRPr>
      </a:lvl9pPr>
    </p:titleStyle>
    <p:bodyStyle>
      <a:lvl1pPr marL="319088" indent="-319088" algn="l" rtl="0" fontAlgn="base">
        <a:spcBef>
          <a:spcPts val="700"/>
        </a:spcBef>
        <a:spcAft>
          <a:spcPct val="0"/>
        </a:spcAft>
        <a:buClr>
          <a:schemeClr val="accent2"/>
        </a:buClr>
        <a:buSzPct val="60000"/>
        <a:buFont typeface="Arial" charset="0"/>
        <a:buChar char="•"/>
        <a:defRPr sz="2800" kern="1200">
          <a:solidFill>
            <a:srgbClr val="625852"/>
          </a:solidFill>
          <a:latin typeface="+mn-lt"/>
          <a:ea typeface="+mn-ea"/>
          <a:cs typeface="+mn-cs"/>
        </a:defRPr>
      </a:lvl1pPr>
      <a:lvl2pPr marL="639763" indent="-273050" algn="l" rtl="0" fontAlgn="base">
        <a:spcBef>
          <a:spcPts val="550"/>
        </a:spcBef>
        <a:spcAft>
          <a:spcPct val="0"/>
        </a:spcAft>
        <a:buClr>
          <a:schemeClr val="accent1"/>
        </a:buClr>
        <a:buSzPct val="70000"/>
        <a:buFont typeface="Arial" charset="0"/>
        <a:buChar char="•"/>
        <a:defRPr sz="2400" kern="1200">
          <a:solidFill>
            <a:srgbClr val="625852"/>
          </a:solidFill>
          <a:latin typeface="+mn-lt"/>
          <a:ea typeface="+mn-ea"/>
          <a:cs typeface="+mn-cs"/>
        </a:defRPr>
      </a:lvl2pPr>
      <a:lvl3pPr marL="914400" indent="-228600" algn="l" rtl="0" fontAlgn="base">
        <a:spcBef>
          <a:spcPts val="500"/>
        </a:spcBef>
        <a:spcAft>
          <a:spcPct val="0"/>
        </a:spcAft>
        <a:buClr>
          <a:schemeClr val="accent2"/>
        </a:buClr>
        <a:buSzPct val="75000"/>
        <a:buFont typeface="Arial" charset="0"/>
        <a:buChar char="•"/>
        <a:defRPr sz="2000" kern="1200">
          <a:solidFill>
            <a:srgbClr val="625852"/>
          </a:solidFill>
          <a:latin typeface="+mn-lt"/>
          <a:ea typeface="+mn-ea"/>
          <a:cs typeface="+mn-cs"/>
        </a:defRPr>
      </a:lvl3pPr>
      <a:lvl4pPr marL="1371600" indent="-228600" algn="l" rtl="0" fontAlgn="base">
        <a:spcBef>
          <a:spcPts val="400"/>
        </a:spcBef>
        <a:spcAft>
          <a:spcPct val="0"/>
        </a:spcAft>
        <a:buClr>
          <a:srgbClr val="55517B"/>
        </a:buClr>
        <a:buSzPct val="75000"/>
        <a:buFont typeface="Arial" charset="0"/>
        <a:buChar char="•"/>
        <a:defRPr kern="1200">
          <a:solidFill>
            <a:srgbClr val="625852"/>
          </a:solidFill>
          <a:latin typeface="+mn-lt"/>
          <a:ea typeface="+mn-ea"/>
          <a:cs typeface="+mn-cs"/>
        </a:defRPr>
      </a:lvl4pPr>
      <a:lvl5pPr marL="1828800" indent="-228600" algn="l" rtl="0" fontAlgn="base">
        <a:spcBef>
          <a:spcPts val="400"/>
        </a:spcBef>
        <a:spcAft>
          <a:spcPct val="0"/>
        </a:spcAft>
        <a:buClr>
          <a:srgbClr val="BB650E"/>
        </a:buClr>
        <a:buSzPct val="65000"/>
        <a:buFont typeface="Arial" charset="0"/>
        <a:buChar char="•"/>
        <a:defRPr kern="1200">
          <a:solidFill>
            <a:srgbClr val="62585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79400"/>
            <a:ext cx="81534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Insert Slide Title</a:t>
            </a:r>
          </a:p>
        </p:txBody>
      </p:sp>
      <p:sp>
        <p:nvSpPr>
          <p:cNvPr id="1027" name="Text Placeholder 12"/>
          <p:cNvSpPr>
            <a:spLocks noGrp="1"/>
          </p:cNvSpPr>
          <p:nvPr>
            <p:ph type="body" idx="1"/>
          </p:nvPr>
        </p:nvSpPr>
        <p:spPr bwMode="auto">
          <a:xfrm>
            <a:off x="612775" y="1219200"/>
            <a:ext cx="8153400" cy="4906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013575" y="6248400"/>
            <a:ext cx="1828800" cy="36512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r>
              <a:rPr lang="en-US">
                <a:solidFill>
                  <a:srgbClr val="766A62"/>
                </a:solidFill>
              </a:rPr>
              <a:t>30 March 2011</a:t>
            </a:r>
            <a:endParaRPr lang="en-US" dirty="0">
              <a:solidFill>
                <a:srgbClr val="766A62"/>
              </a:solidFill>
            </a:endParaRPr>
          </a:p>
        </p:txBody>
      </p:sp>
      <p:sp>
        <p:nvSpPr>
          <p:cNvPr id="8" name="Rectangle 7"/>
          <p:cNvSpPr/>
          <p:nvPr userDrawn="1"/>
        </p:nvSpPr>
        <p:spPr>
          <a:xfrm>
            <a:off x="0" y="9144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590550" y="9144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031" name="Picture 9" descr="VCSlogo&amp;tag.jpe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304800" y="6248400"/>
            <a:ext cx="9461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pic>
      <p:cxnSp>
        <p:nvCxnSpPr>
          <p:cNvPr id="12" name="Straight Connector 11"/>
          <p:cNvCxnSpPr/>
          <p:nvPr userDrawn="1"/>
        </p:nvCxnSpPr>
        <p:spPr>
          <a:xfrm>
            <a:off x="304800" y="6218238"/>
            <a:ext cx="85344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323615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ftr="0"/>
  <p:txStyles>
    <p:titleStyle>
      <a:lvl1pPr algn="l" rtl="0" fontAlgn="base">
        <a:spcBef>
          <a:spcPct val="0"/>
        </a:spcBef>
        <a:spcAft>
          <a:spcPct val="0"/>
        </a:spcAft>
        <a:defRPr sz="3200" kern="1200">
          <a:solidFill>
            <a:srgbClr val="625852"/>
          </a:solidFill>
          <a:latin typeface="+mj-lt"/>
          <a:ea typeface="+mj-ea"/>
          <a:cs typeface="+mj-cs"/>
        </a:defRPr>
      </a:lvl1pPr>
      <a:lvl2pPr algn="l" rtl="0" fontAlgn="base">
        <a:spcBef>
          <a:spcPct val="0"/>
        </a:spcBef>
        <a:spcAft>
          <a:spcPct val="0"/>
        </a:spcAft>
        <a:defRPr sz="3200">
          <a:solidFill>
            <a:srgbClr val="625852"/>
          </a:solidFill>
          <a:latin typeface="Arial" charset="0"/>
        </a:defRPr>
      </a:lvl2pPr>
      <a:lvl3pPr algn="l" rtl="0" fontAlgn="base">
        <a:spcBef>
          <a:spcPct val="0"/>
        </a:spcBef>
        <a:spcAft>
          <a:spcPct val="0"/>
        </a:spcAft>
        <a:defRPr sz="3200">
          <a:solidFill>
            <a:srgbClr val="625852"/>
          </a:solidFill>
          <a:latin typeface="Arial" charset="0"/>
        </a:defRPr>
      </a:lvl3pPr>
      <a:lvl4pPr algn="l" rtl="0" fontAlgn="base">
        <a:spcBef>
          <a:spcPct val="0"/>
        </a:spcBef>
        <a:spcAft>
          <a:spcPct val="0"/>
        </a:spcAft>
        <a:defRPr sz="3200">
          <a:solidFill>
            <a:srgbClr val="625852"/>
          </a:solidFill>
          <a:latin typeface="Arial" charset="0"/>
        </a:defRPr>
      </a:lvl4pPr>
      <a:lvl5pPr algn="l" rtl="0" fontAlgn="base">
        <a:spcBef>
          <a:spcPct val="0"/>
        </a:spcBef>
        <a:spcAft>
          <a:spcPct val="0"/>
        </a:spcAft>
        <a:defRPr sz="3200">
          <a:solidFill>
            <a:srgbClr val="625852"/>
          </a:solidFill>
          <a:latin typeface="Arial" charset="0"/>
        </a:defRPr>
      </a:lvl5pPr>
      <a:lvl6pPr marL="457200" algn="l" rtl="0" fontAlgn="base">
        <a:spcBef>
          <a:spcPct val="0"/>
        </a:spcBef>
        <a:spcAft>
          <a:spcPct val="0"/>
        </a:spcAft>
        <a:defRPr sz="3200">
          <a:solidFill>
            <a:srgbClr val="625852"/>
          </a:solidFill>
          <a:latin typeface="Arial" charset="0"/>
        </a:defRPr>
      </a:lvl6pPr>
      <a:lvl7pPr marL="914400" algn="l" rtl="0" fontAlgn="base">
        <a:spcBef>
          <a:spcPct val="0"/>
        </a:spcBef>
        <a:spcAft>
          <a:spcPct val="0"/>
        </a:spcAft>
        <a:defRPr sz="3200">
          <a:solidFill>
            <a:srgbClr val="625852"/>
          </a:solidFill>
          <a:latin typeface="Arial" charset="0"/>
        </a:defRPr>
      </a:lvl7pPr>
      <a:lvl8pPr marL="1371600" algn="l" rtl="0" fontAlgn="base">
        <a:spcBef>
          <a:spcPct val="0"/>
        </a:spcBef>
        <a:spcAft>
          <a:spcPct val="0"/>
        </a:spcAft>
        <a:defRPr sz="3200">
          <a:solidFill>
            <a:srgbClr val="625852"/>
          </a:solidFill>
          <a:latin typeface="Arial" charset="0"/>
        </a:defRPr>
      </a:lvl8pPr>
      <a:lvl9pPr marL="1828800" algn="l" rtl="0" fontAlgn="base">
        <a:spcBef>
          <a:spcPct val="0"/>
        </a:spcBef>
        <a:spcAft>
          <a:spcPct val="0"/>
        </a:spcAft>
        <a:defRPr sz="3200">
          <a:solidFill>
            <a:srgbClr val="625852"/>
          </a:solidFill>
          <a:latin typeface="Arial" charset="0"/>
        </a:defRPr>
      </a:lvl9pPr>
    </p:titleStyle>
    <p:bodyStyle>
      <a:lvl1pPr marL="319088" indent="-319088" algn="l" rtl="0" fontAlgn="base">
        <a:spcBef>
          <a:spcPts val="700"/>
        </a:spcBef>
        <a:spcAft>
          <a:spcPct val="0"/>
        </a:spcAft>
        <a:buClr>
          <a:schemeClr val="accent2"/>
        </a:buClr>
        <a:buSzPct val="60000"/>
        <a:buFont typeface="Arial" charset="0"/>
        <a:buChar char="•"/>
        <a:defRPr sz="2800" kern="1200">
          <a:solidFill>
            <a:srgbClr val="625852"/>
          </a:solidFill>
          <a:latin typeface="+mn-lt"/>
          <a:ea typeface="+mn-ea"/>
          <a:cs typeface="+mn-cs"/>
        </a:defRPr>
      </a:lvl1pPr>
      <a:lvl2pPr marL="639763" indent="-273050" algn="l" rtl="0" fontAlgn="base">
        <a:spcBef>
          <a:spcPts val="550"/>
        </a:spcBef>
        <a:spcAft>
          <a:spcPct val="0"/>
        </a:spcAft>
        <a:buClr>
          <a:schemeClr val="accent1"/>
        </a:buClr>
        <a:buSzPct val="70000"/>
        <a:buFont typeface="Arial" charset="0"/>
        <a:buChar char="•"/>
        <a:defRPr sz="2400" kern="1200">
          <a:solidFill>
            <a:srgbClr val="625852"/>
          </a:solidFill>
          <a:latin typeface="+mn-lt"/>
          <a:ea typeface="+mn-ea"/>
          <a:cs typeface="+mn-cs"/>
        </a:defRPr>
      </a:lvl2pPr>
      <a:lvl3pPr marL="914400" indent="-228600" algn="l" rtl="0" fontAlgn="base">
        <a:spcBef>
          <a:spcPts val="500"/>
        </a:spcBef>
        <a:spcAft>
          <a:spcPct val="0"/>
        </a:spcAft>
        <a:buClr>
          <a:schemeClr val="accent2"/>
        </a:buClr>
        <a:buSzPct val="75000"/>
        <a:buFont typeface="Arial" charset="0"/>
        <a:buChar char="•"/>
        <a:defRPr sz="2000" kern="1200">
          <a:solidFill>
            <a:srgbClr val="625852"/>
          </a:solidFill>
          <a:latin typeface="+mn-lt"/>
          <a:ea typeface="+mn-ea"/>
          <a:cs typeface="+mn-cs"/>
        </a:defRPr>
      </a:lvl3pPr>
      <a:lvl4pPr marL="1371600" indent="-228600" algn="l" rtl="0" fontAlgn="base">
        <a:spcBef>
          <a:spcPts val="400"/>
        </a:spcBef>
        <a:spcAft>
          <a:spcPct val="0"/>
        </a:spcAft>
        <a:buClr>
          <a:srgbClr val="55517B"/>
        </a:buClr>
        <a:buSzPct val="75000"/>
        <a:buFont typeface="Arial" charset="0"/>
        <a:buChar char="•"/>
        <a:defRPr kern="1200">
          <a:solidFill>
            <a:srgbClr val="625852"/>
          </a:solidFill>
          <a:latin typeface="+mn-lt"/>
          <a:ea typeface="+mn-ea"/>
          <a:cs typeface="+mn-cs"/>
        </a:defRPr>
      </a:lvl4pPr>
      <a:lvl5pPr marL="1828800" indent="-228600" algn="l" rtl="0" fontAlgn="base">
        <a:spcBef>
          <a:spcPts val="400"/>
        </a:spcBef>
        <a:spcAft>
          <a:spcPct val="0"/>
        </a:spcAft>
        <a:buClr>
          <a:srgbClr val="BB650E"/>
        </a:buClr>
        <a:buSzPct val="65000"/>
        <a:buFont typeface="Arial" charset="0"/>
        <a:buChar char="•"/>
        <a:defRPr kern="1200">
          <a:solidFill>
            <a:srgbClr val="62585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3" Type="http://schemas.openxmlformats.org/officeDocument/2006/relationships/hyperlink" Target="mailto:shoffer@v-c-s.org"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shoffer@v-c-s.org"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VM0017</a:t>
            </a:r>
            <a:br>
              <a:rPr lang="en-US" dirty="0" smtClean="0"/>
            </a:br>
            <a:r>
              <a:rPr lang="en-US" dirty="0"/>
              <a:t>Adoption of Sustainable Agricultural Land Management </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pPr algn="ctr"/>
            <a:r>
              <a:rPr lang="en-US" sz="1400" dirty="0" smtClean="0"/>
              <a:t>VCS Association</a:t>
            </a:r>
            <a:endParaRPr lang="en-US" sz="1400" dirty="0"/>
          </a:p>
        </p:txBody>
      </p:sp>
      <p:sp>
        <p:nvSpPr>
          <p:cNvPr id="4" name="Date Placeholder 3"/>
          <p:cNvSpPr>
            <a:spLocks noGrp="1"/>
          </p:cNvSpPr>
          <p:nvPr>
            <p:ph type="dt" sz="half" idx="10"/>
          </p:nvPr>
        </p:nvSpPr>
        <p:spPr/>
        <p:txBody>
          <a:bodyPr/>
          <a:lstStyle/>
          <a:p>
            <a:r>
              <a:rPr lang="en-US" sz="1400" dirty="0" smtClean="0"/>
              <a:t>18 January 2012</a:t>
            </a:r>
            <a:endParaRPr lang="en-US" sz="1400" dirty="0"/>
          </a:p>
        </p:txBody>
      </p:sp>
      <p:sp>
        <p:nvSpPr>
          <p:cNvPr id="5" name="Text Placeholder 4"/>
          <p:cNvSpPr>
            <a:spLocks noGrp="1"/>
          </p:cNvSpPr>
          <p:nvPr>
            <p:ph type="body" sz="quarter" idx="11"/>
          </p:nvPr>
        </p:nvSpPr>
        <p:spPr/>
        <p:txBody>
          <a:bodyPr/>
          <a:lstStyle/>
          <a:p>
            <a:r>
              <a:rPr lang="en-US" dirty="0" smtClean="0"/>
              <a:t>Introduction to an approved methodology</a:t>
            </a:r>
            <a:endParaRPr lang="en-US"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4296410"/>
            <a:ext cx="1828800" cy="16459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16087" y="4773322"/>
            <a:ext cx="1484313" cy="6098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descr="C:\Users\shoffer\AppData\Local\Microsoft\Windows\Temporary Internet Files\Content.Outlook\ZCV505HM\UNIQUE forestry and land use (hochauflösend) (2).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14800" y="4639930"/>
            <a:ext cx="1377119" cy="77714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Quantification</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7" name="TextBox 6"/>
          <p:cNvSpPr txBox="1"/>
          <p:nvPr/>
        </p:nvSpPr>
        <p:spPr>
          <a:xfrm>
            <a:off x="304800" y="2286000"/>
            <a:ext cx="3352800" cy="3733800"/>
          </a:xfrm>
          <a:prstGeom prst="rect">
            <a:avLst/>
          </a:prstGeom>
        </p:spPr>
        <p:txBody>
          <a:bodyPr vert="horz" wrap="square" rtlCol="0" anchor="ctr">
            <a:normAutofit/>
          </a:bodyPr>
          <a:lstStyle/>
          <a:p>
            <a:pPr algn="ctr">
              <a:spcBef>
                <a:spcPct val="0"/>
              </a:spcBef>
            </a:pPr>
            <a:endParaRPr lang="en-US" sz="2000" dirty="0" smtClean="0">
              <a:solidFill>
                <a:srgbClr val="005B82"/>
              </a:solidFill>
            </a:endParaRPr>
          </a:p>
        </p:txBody>
      </p:sp>
      <p:sp>
        <p:nvSpPr>
          <p:cNvPr id="6" name="Content Placeholder 3"/>
          <p:cNvSpPr>
            <a:spLocks noGrp="1"/>
          </p:cNvSpPr>
          <p:nvPr>
            <p:ph sz="quarter" idx="1"/>
          </p:nvPr>
        </p:nvSpPr>
        <p:spPr>
          <a:xfrm>
            <a:off x="612648" y="1219200"/>
            <a:ext cx="8153400" cy="5181600"/>
          </a:xfrm>
        </p:spPr>
        <p:txBody>
          <a:bodyPr>
            <a:normAutofit/>
          </a:bodyPr>
          <a:lstStyle/>
          <a:p>
            <a:pPr lvl="1"/>
            <a:r>
              <a:rPr lang="en-US" dirty="0" smtClean="0"/>
              <a:t>How do you quantify the emission reductions?</a:t>
            </a:r>
          </a:p>
          <a:p>
            <a:pPr lvl="2"/>
            <a:r>
              <a:rPr lang="en-US" dirty="0" smtClean="0"/>
              <a:t>Baseline emissions (</a:t>
            </a:r>
            <a:r>
              <a:rPr lang="en-US" i="1" dirty="0" smtClean="0"/>
              <a:t>BE</a:t>
            </a:r>
            <a:r>
              <a:rPr lang="en-US" dirty="0" smtClean="0"/>
              <a:t>) and removals:</a:t>
            </a:r>
          </a:p>
          <a:p>
            <a:pPr lvl="2"/>
            <a:endParaRPr lang="en-US" dirty="0"/>
          </a:p>
          <a:p>
            <a:pPr lvl="2"/>
            <a:endParaRPr lang="en-US" dirty="0" smtClean="0"/>
          </a:p>
          <a:p>
            <a:pPr lvl="2"/>
            <a:endParaRPr lang="en-US" dirty="0"/>
          </a:p>
          <a:p>
            <a:pPr lvl="2"/>
            <a:endParaRPr lang="en-US" dirty="0" smtClean="0"/>
          </a:p>
          <a:p>
            <a:pPr lvl="2"/>
            <a:r>
              <a:rPr lang="en-US" dirty="0" smtClean="0"/>
              <a:t>Existing tools are used:</a:t>
            </a:r>
          </a:p>
          <a:p>
            <a:pPr lvl="3"/>
            <a:r>
              <a:rPr lang="en-US" dirty="0"/>
              <a:t>CDM A/R </a:t>
            </a:r>
            <a:r>
              <a:rPr lang="en-US" dirty="0" smtClean="0"/>
              <a:t>Tool </a:t>
            </a:r>
            <a:r>
              <a:rPr lang="en-US" dirty="0"/>
              <a:t>“Estimation of direct nitrous oxide </a:t>
            </a:r>
            <a:r>
              <a:rPr lang="en-US" dirty="0" smtClean="0"/>
              <a:t>emissions </a:t>
            </a:r>
            <a:r>
              <a:rPr lang="en-US" dirty="0"/>
              <a:t>from nitrogen </a:t>
            </a:r>
            <a:r>
              <a:rPr lang="en-US" dirty="0" smtClean="0"/>
              <a:t>fertilization”</a:t>
            </a:r>
          </a:p>
          <a:p>
            <a:pPr lvl="3"/>
            <a:r>
              <a:rPr lang="en-US" dirty="0" smtClean="0"/>
              <a:t>“Estimation of emissions from the use of fossil fuels in agricultural management” </a:t>
            </a:r>
          </a:p>
          <a:p>
            <a:pPr lvl="3"/>
            <a:r>
              <a:rPr lang="en-US" dirty="0" smtClean="0"/>
              <a:t>“Estimation </a:t>
            </a:r>
            <a:r>
              <a:rPr lang="en-US" dirty="0"/>
              <a:t>of non-CO</a:t>
            </a:r>
            <a:r>
              <a:rPr lang="en-US" sz="1100" dirty="0"/>
              <a:t>2</a:t>
            </a:r>
            <a:r>
              <a:rPr lang="en-US" dirty="0"/>
              <a:t> emissions from the burning of crop </a:t>
            </a:r>
            <a:r>
              <a:rPr lang="en-US" dirty="0" smtClean="0"/>
              <a:t>residues”</a:t>
            </a:r>
          </a:p>
          <a:p>
            <a:pPr lvl="3"/>
            <a:r>
              <a:rPr lang="en-US" dirty="0" smtClean="0"/>
              <a:t>CDM A/R Tool “Estimation of carbon stocks and change in </a:t>
            </a:r>
            <a:r>
              <a:rPr lang="en-US" dirty="0" err="1" smtClean="0"/>
              <a:t>crabon</a:t>
            </a:r>
            <a:r>
              <a:rPr lang="en-US" dirty="0" smtClean="0"/>
              <a:t> </a:t>
            </a:r>
            <a:r>
              <a:rPr lang="en-US" dirty="0" err="1" smtClean="0"/>
              <a:t>stokcs</a:t>
            </a:r>
            <a:r>
              <a:rPr lang="en-US" dirty="0" smtClean="0"/>
              <a:t> of trees and shrubs in A/R CDM project activities”</a:t>
            </a:r>
          </a:p>
          <a:p>
            <a:pPr marL="685800" lvl="2" indent="0">
              <a:buNone/>
            </a:pPr>
            <a:endParaRPr lang="de-DE" dirty="0" smtClean="0"/>
          </a:p>
          <a:p>
            <a:pPr marL="685800" lvl="2" indent="0">
              <a:buNone/>
            </a:pPr>
            <a:endParaRPr lang="de-DE" dirty="0"/>
          </a:p>
          <a:p>
            <a:pPr marL="365760" lvl="1" indent="0">
              <a:buNone/>
            </a:pPr>
            <a:endParaRPr lang="en-US" dirty="0"/>
          </a:p>
          <a:p>
            <a:pPr marL="365760" lvl="1" indent="0">
              <a:buNone/>
            </a:pPr>
            <a:endParaRPr lang="en-US" dirty="0"/>
          </a:p>
        </p:txBody>
      </p:sp>
      <p:graphicFrame>
        <p:nvGraphicFramePr>
          <p:cNvPr id="4" name="Diagramm 3"/>
          <p:cNvGraphicFramePr/>
          <p:nvPr>
            <p:extLst>
              <p:ext uri="{D42A27DB-BD31-4B8C-83A1-F6EECF244321}">
                <p14:modId xmlns:p14="http://schemas.microsoft.com/office/powerpoint/2010/main" xmlns="" val="1035881253"/>
              </p:ext>
            </p:extLst>
          </p:nvPr>
        </p:nvGraphicFramePr>
        <p:xfrm>
          <a:off x="152400" y="1752600"/>
          <a:ext cx="89154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57409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Quantification</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7" name="TextBox 6"/>
          <p:cNvSpPr txBox="1"/>
          <p:nvPr/>
        </p:nvSpPr>
        <p:spPr>
          <a:xfrm>
            <a:off x="304800" y="2286000"/>
            <a:ext cx="3352800" cy="3733800"/>
          </a:xfrm>
          <a:prstGeom prst="rect">
            <a:avLst/>
          </a:prstGeom>
        </p:spPr>
        <p:txBody>
          <a:bodyPr vert="horz" wrap="square" rtlCol="0" anchor="ctr">
            <a:normAutofit/>
          </a:bodyPr>
          <a:lstStyle/>
          <a:p>
            <a:pPr algn="ctr">
              <a:spcBef>
                <a:spcPct val="0"/>
              </a:spcBef>
            </a:pPr>
            <a:endParaRPr lang="en-US" sz="2000" dirty="0" smtClean="0">
              <a:solidFill>
                <a:srgbClr val="005B82"/>
              </a:solidFill>
            </a:endParaRPr>
          </a:p>
        </p:txBody>
      </p:sp>
      <p:sp>
        <p:nvSpPr>
          <p:cNvPr id="6" name="Content Placeholder 3"/>
          <p:cNvSpPr>
            <a:spLocks noGrp="1"/>
          </p:cNvSpPr>
          <p:nvPr>
            <p:ph sz="quarter" idx="1"/>
          </p:nvPr>
        </p:nvSpPr>
        <p:spPr>
          <a:xfrm>
            <a:off x="612648" y="1219200"/>
            <a:ext cx="8153400" cy="5181600"/>
          </a:xfrm>
        </p:spPr>
        <p:txBody>
          <a:bodyPr>
            <a:normAutofit fontScale="92500" lnSpcReduction="10000"/>
          </a:bodyPr>
          <a:lstStyle/>
          <a:p>
            <a:pPr lvl="1"/>
            <a:r>
              <a:rPr lang="en-US" dirty="0" smtClean="0"/>
              <a:t>How do you quantify the emission reductions?</a:t>
            </a:r>
          </a:p>
          <a:p>
            <a:pPr lvl="2"/>
            <a:r>
              <a:rPr lang="en-US" dirty="0" smtClean="0"/>
              <a:t>Actual</a:t>
            </a:r>
            <a:r>
              <a:rPr lang="de-DE" dirty="0" smtClean="0"/>
              <a:t> </a:t>
            </a:r>
            <a:r>
              <a:rPr lang="en-US" dirty="0" smtClean="0"/>
              <a:t>project</a:t>
            </a:r>
            <a:r>
              <a:rPr lang="de-DE" dirty="0" smtClean="0"/>
              <a:t> </a:t>
            </a:r>
            <a:r>
              <a:rPr lang="de-DE" dirty="0"/>
              <a:t>GHG </a:t>
            </a:r>
            <a:r>
              <a:rPr lang="en-US" dirty="0" smtClean="0"/>
              <a:t>emissions</a:t>
            </a:r>
            <a:r>
              <a:rPr lang="de-DE" dirty="0" smtClean="0"/>
              <a:t> </a:t>
            </a:r>
            <a:r>
              <a:rPr lang="en-US" dirty="0" smtClean="0"/>
              <a:t>and</a:t>
            </a:r>
            <a:r>
              <a:rPr lang="de-DE" dirty="0" smtClean="0"/>
              <a:t> </a:t>
            </a:r>
            <a:r>
              <a:rPr lang="en-US" dirty="0" smtClean="0"/>
              <a:t>removals</a:t>
            </a:r>
            <a:r>
              <a:rPr lang="de-DE" dirty="0" smtClean="0"/>
              <a:t> </a:t>
            </a:r>
            <a:r>
              <a:rPr lang="en-US" dirty="0" smtClean="0"/>
              <a:t>by</a:t>
            </a:r>
            <a:r>
              <a:rPr lang="de-DE" dirty="0" smtClean="0"/>
              <a:t> </a:t>
            </a:r>
            <a:r>
              <a:rPr lang="en-US" dirty="0" smtClean="0"/>
              <a:t>sinks</a:t>
            </a:r>
          </a:p>
          <a:p>
            <a:pPr lvl="2"/>
            <a:endParaRPr lang="en-US" dirty="0"/>
          </a:p>
          <a:p>
            <a:pPr lvl="2"/>
            <a:endParaRPr lang="en-US" dirty="0" smtClean="0"/>
          </a:p>
          <a:p>
            <a:pPr lvl="2"/>
            <a:endParaRPr lang="en-US" dirty="0"/>
          </a:p>
          <a:p>
            <a:pPr marL="685800" lvl="2" indent="0">
              <a:buNone/>
            </a:pPr>
            <a:endParaRPr lang="de-DE" dirty="0"/>
          </a:p>
          <a:p>
            <a:pPr marL="685800" lvl="2" indent="0">
              <a:buNone/>
            </a:pPr>
            <a:endParaRPr lang="en-US" dirty="0" smtClean="0"/>
          </a:p>
          <a:p>
            <a:pPr lvl="2"/>
            <a:r>
              <a:rPr lang="en-US" dirty="0" smtClean="0"/>
              <a:t>In addition to the tools in the baseline:</a:t>
            </a:r>
          </a:p>
          <a:p>
            <a:pPr lvl="3"/>
            <a:r>
              <a:rPr lang="en-US" dirty="0"/>
              <a:t>“Estimation of direct nitrous oxide emission from </a:t>
            </a:r>
            <a:r>
              <a:rPr lang="en-US" dirty="0" smtClean="0"/>
              <a:t>N-fixing </a:t>
            </a:r>
            <a:r>
              <a:rPr lang="en-US" dirty="0"/>
              <a:t>species and crop residues” </a:t>
            </a:r>
            <a:endParaRPr lang="en-US" dirty="0" smtClean="0"/>
          </a:p>
          <a:p>
            <a:pPr lvl="2"/>
            <a:r>
              <a:rPr lang="de-DE" dirty="0" smtClean="0"/>
              <a:t>Activity </a:t>
            </a:r>
            <a:r>
              <a:rPr lang="en-US" dirty="0" smtClean="0"/>
              <a:t>based Roth-C modeling</a:t>
            </a:r>
            <a:r>
              <a:rPr lang="de-DE" dirty="0" smtClean="0"/>
              <a:t>: Activity Baseline </a:t>
            </a:r>
            <a:r>
              <a:rPr lang="en-US" dirty="0" smtClean="0"/>
              <a:t>and</a:t>
            </a:r>
            <a:r>
              <a:rPr lang="de-DE" dirty="0" smtClean="0"/>
              <a:t> Monitoring Survey (ABMS) </a:t>
            </a:r>
            <a:r>
              <a:rPr lang="en-US" dirty="0" smtClean="0"/>
              <a:t>to identify agricultural</a:t>
            </a:r>
            <a:r>
              <a:rPr lang="de-DE" dirty="0" smtClean="0"/>
              <a:t> </a:t>
            </a:r>
            <a:r>
              <a:rPr lang="en-US" dirty="0" smtClean="0"/>
              <a:t>management</a:t>
            </a:r>
            <a:r>
              <a:rPr lang="de-DE" dirty="0" smtClean="0"/>
              <a:t> </a:t>
            </a:r>
            <a:r>
              <a:rPr lang="en-US" dirty="0" smtClean="0"/>
              <a:t>practices</a:t>
            </a:r>
            <a:r>
              <a:rPr lang="de-DE" dirty="0" smtClean="0"/>
              <a:t>  </a:t>
            </a:r>
            <a:r>
              <a:rPr lang="en-US" dirty="0" smtClean="0"/>
              <a:t>for</a:t>
            </a:r>
            <a:r>
              <a:rPr lang="de-DE" dirty="0" smtClean="0"/>
              <a:t> </a:t>
            </a:r>
            <a:r>
              <a:rPr lang="en-US" dirty="0" smtClean="0"/>
              <a:t>croplands and grasslands</a:t>
            </a:r>
          </a:p>
          <a:p>
            <a:pPr lvl="3"/>
            <a:r>
              <a:rPr lang="de-DE" dirty="0" smtClean="0"/>
              <a:t>All </a:t>
            </a:r>
            <a:r>
              <a:rPr lang="en-US" dirty="0" smtClean="0"/>
              <a:t>data needed for application of the tools</a:t>
            </a:r>
          </a:p>
          <a:p>
            <a:pPr lvl="3"/>
            <a:r>
              <a:rPr lang="de-DE" dirty="0" smtClean="0"/>
              <a:t>Input </a:t>
            </a:r>
            <a:r>
              <a:rPr lang="en-US" dirty="0" smtClean="0"/>
              <a:t>values to run Roth-C soil organic carbon model to estimate SOC changes (project equilibrium SOC density in mgmt. systems</a:t>
            </a:r>
            <a:r>
              <a:rPr lang="de-DE" dirty="0" smtClean="0"/>
              <a:t>)</a:t>
            </a:r>
            <a:endParaRPr lang="en-US" dirty="0" smtClean="0"/>
          </a:p>
          <a:p>
            <a:pPr lvl="3"/>
            <a:endParaRPr lang="en-US" dirty="0" smtClean="0"/>
          </a:p>
          <a:p>
            <a:pPr lvl="3"/>
            <a:endParaRPr lang="en-US" dirty="0" smtClean="0"/>
          </a:p>
        </p:txBody>
      </p:sp>
      <p:graphicFrame>
        <p:nvGraphicFramePr>
          <p:cNvPr id="8" name="Diagramm 7"/>
          <p:cNvGraphicFramePr/>
          <p:nvPr>
            <p:extLst>
              <p:ext uri="{D42A27DB-BD31-4B8C-83A1-F6EECF244321}">
                <p14:modId xmlns:p14="http://schemas.microsoft.com/office/powerpoint/2010/main" xmlns="" val="3264766337"/>
              </p:ext>
            </p:extLst>
          </p:nvPr>
        </p:nvGraphicFramePr>
        <p:xfrm>
          <a:off x="228600" y="1981200"/>
          <a:ext cx="87630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74265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Quantification</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7" name="TextBox 6"/>
          <p:cNvSpPr txBox="1"/>
          <p:nvPr/>
        </p:nvSpPr>
        <p:spPr>
          <a:xfrm>
            <a:off x="304800" y="2286000"/>
            <a:ext cx="3352800" cy="3733800"/>
          </a:xfrm>
          <a:prstGeom prst="rect">
            <a:avLst/>
          </a:prstGeom>
        </p:spPr>
        <p:txBody>
          <a:bodyPr vert="horz" wrap="square" rtlCol="0" anchor="ctr">
            <a:normAutofit/>
          </a:bodyPr>
          <a:lstStyle/>
          <a:p>
            <a:pPr algn="ctr">
              <a:spcBef>
                <a:spcPct val="0"/>
              </a:spcBef>
            </a:pPr>
            <a:endParaRPr lang="en-US" sz="2000" dirty="0" smtClean="0">
              <a:solidFill>
                <a:srgbClr val="005B82"/>
              </a:solidFill>
            </a:endParaRPr>
          </a:p>
        </p:txBody>
      </p:sp>
      <p:sp>
        <p:nvSpPr>
          <p:cNvPr id="6" name="Content Placeholder 3"/>
          <p:cNvSpPr>
            <a:spLocks noGrp="1"/>
          </p:cNvSpPr>
          <p:nvPr>
            <p:ph sz="quarter" idx="1"/>
          </p:nvPr>
        </p:nvSpPr>
        <p:spPr>
          <a:xfrm>
            <a:off x="612648" y="1219200"/>
            <a:ext cx="8153400" cy="5181600"/>
          </a:xfrm>
        </p:spPr>
        <p:txBody>
          <a:bodyPr>
            <a:normAutofit fontScale="92500" lnSpcReduction="20000"/>
          </a:bodyPr>
          <a:lstStyle/>
          <a:p>
            <a:pPr lvl="1"/>
            <a:r>
              <a:rPr lang="en-US" dirty="0" smtClean="0"/>
              <a:t>How do you quantify the emission reductions?</a:t>
            </a:r>
          </a:p>
          <a:p>
            <a:pPr lvl="2"/>
            <a:r>
              <a:rPr lang="en-US" dirty="0" smtClean="0"/>
              <a:t>Net anthropogenic GHG emissions and removals:</a:t>
            </a:r>
          </a:p>
          <a:p>
            <a:pPr lvl="2"/>
            <a:endParaRPr lang="en-US" dirty="0"/>
          </a:p>
          <a:p>
            <a:pPr lvl="2"/>
            <a:endParaRPr lang="en-US" dirty="0" smtClean="0"/>
          </a:p>
          <a:p>
            <a:pPr lvl="2"/>
            <a:endParaRPr lang="en-US" dirty="0"/>
          </a:p>
          <a:p>
            <a:pPr marL="685800" lvl="2" indent="0">
              <a:buNone/>
            </a:pPr>
            <a:endParaRPr lang="en-US" dirty="0" smtClean="0"/>
          </a:p>
          <a:p>
            <a:pPr lvl="2"/>
            <a:endParaRPr lang="en-US" dirty="0" smtClean="0"/>
          </a:p>
          <a:p>
            <a:pPr lvl="2"/>
            <a:endParaRPr lang="en-US" dirty="0"/>
          </a:p>
          <a:p>
            <a:pPr lvl="2"/>
            <a:r>
              <a:rPr lang="en-US" dirty="0" smtClean="0"/>
              <a:t>Leakage:</a:t>
            </a:r>
          </a:p>
          <a:p>
            <a:pPr lvl="3"/>
            <a:r>
              <a:rPr lang="en-US" dirty="0" smtClean="0"/>
              <a:t>Switch </a:t>
            </a:r>
            <a:r>
              <a:rPr lang="en-US" dirty="0"/>
              <a:t>to </a:t>
            </a:r>
            <a:r>
              <a:rPr lang="en-US" dirty="0" smtClean="0"/>
              <a:t>non-renewable biomass </a:t>
            </a:r>
            <a:r>
              <a:rPr lang="en-US" dirty="0"/>
              <a:t>use attributable to the </a:t>
            </a:r>
            <a:r>
              <a:rPr lang="en-US" dirty="0" smtClean="0"/>
              <a:t>project.</a:t>
            </a:r>
          </a:p>
          <a:p>
            <a:pPr lvl="3"/>
            <a:r>
              <a:rPr lang="en-US" dirty="0" smtClean="0"/>
              <a:t>If </a:t>
            </a:r>
            <a:r>
              <a:rPr lang="en-US" dirty="0"/>
              <a:t>the project plan includes the diversion of </a:t>
            </a:r>
            <a:r>
              <a:rPr lang="en-US" dirty="0" smtClean="0"/>
              <a:t>biomass used </a:t>
            </a:r>
            <a:r>
              <a:rPr lang="en-US" dirty="0"/>
              <a:t>for cooking and heating to the fields (for example, manure or agricultural residuals) then </a:t>
            </a:r>
            <a:r>
              <a:rPr lang="en-US" dirty="0" smtClean="0"/>
              <a:t>the project </a:t>
            </a:r>
            <a:r>
              <a:rPr lang="en-US" dirty="0"/>
              <a:t>proponent should estimate the possible leakage</a:t>
            </a:r>
            <a:r>
              <a:rPr lang="en-US" dirty="0" smtClean="0"/>
              <a:t>.</a:t>
            </a:r>
          </a:p>
          <a:p>
            <a:pPr lvl="3"/>
            <a:r>
              <a:rPr lang="en-US" dirty="0" smtClean="0"/>
              <a:t>If survey </a:t>
            </a:r>
            <a:r>
              <a:rPr lang="en-US" dirty="0"/>
              <a:t>data </a:t>
            </a:r>
            <a:r>
              <a:rPr lang="en-US" dirty="0" smtClean="0"/>
              <a:t>show </a:t>
            </a:r>
            <a:r>
              <a:rPr lang="en-US" dirty="0"/>
              <a:t>that 10% or fewer project households use non-renewable biomass from outside </a:t>
            </a:r>
            <a:r>
              <a:rPr lang="en-US" dirty="0" smtClean="0"/>
              <a:t>the project </a:t>
            </a:r>
            <a:r>
              <a:rPr lang="en-US" dirty="0"/>
              <a:t>or fossil fuels to replace the biomass diverted to agricultural fields, then the leakage </a:t>
            </a:r>
            <a:r>
              <a:rPr lang="en-US" dirty="0" smtClean="0"/>
              <a:t>is considered </a:t>
            </a:r>
            <a:r>
              <a:rPr lang="en-US" dirty="0"/>
              <a:t>insignificant and </a:t>
            </a:r>
            <a:r>
              <a:rPr lang="en-US" dirty="0" smtClean="0"/>
              <a:t>ignored.</a:t>
            </a:r>
          </a:p>
          <a:p>
            <a:pPr marL="685800" lvl="2" indent="0">
              <a:buNone/>
            </a:pPr>
            <a:r>
              <a:rPr lang="de-DE" dirty="0" smtClean="0"/>
              <a:t>	</a:t>
            </a:r>
          </a:p>
          <a:p>
            <a:pPr marL="685800" lvl="2" indent="0">
              <a:buNone/>
            </a:pPr>
            <a:endParaRPr lang="de-DE" dirty="0"/>
          </a:p>
          <a:p>
            <a:pPr marL="365760" lvl="1" indent="0">
              <a:buNone/>
            </a:pPr>
            <a:endParaRPr lang="en-US" dirty="0"/>
          </a:p>
          <a:p>
            <a:pPr marL="365760" lvl="1" indent="0">
              <a:buNone/>
            </a:pPr>
            <a:endParaRPr lang="en-US" dirty="0"/>
          </a:p>
        </p:txBody>
      </p:sp>
      <p:graphicFrame>
        <p:nvGraphicFramePr>
          <p:cNvPr id="4" name="Diagramm 3"/>
          <p:cNvGraphicFramePr/>
          <p:nvPr>
            <p:extLst>
              <p:ext uri="{D42A27DB-BD31-4B8C-83A1-F6EECF244321}">
                <p14:modId xmlns:p14="http://schemas.microsoft.com/office/powerpoint/2010/main" xmlns="" val="1878623490"/>
              </p:ext>
            </p:extLst>
          </p:nvPr>
        </p:nvGraphicFramePr>
        <p:xfrm>
          <a:off x="304800" y="1752600"/>
          <a:ext cx="86868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995528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7" name="TextBox 6"/>
          <p:cNvSpPr txBox="1"/>
          <p:nvPr/>
        </p:nvSpPr>
        <p:spPr>
          <a:xfrm>
            <a:off x="304800" y="2286000"/>
            <a:ext cx="3352800" cy="3733800"/>
          </a:xfrm>
          <a:prstGeom prst="rect">
            <a:avLst/>
          </a:prstGeom>
        </p:spPr>
        <p:txBody>
          <a:bodyPr vert="horz" wrap="square" rtlCol="0" anchor="ctr">
            <a:normAutofit/>
          </a:bodyPr>
          <a:lstStyle/>
          <a:p>
            <a:pPr algn="ctr">
              <a:spcBef>
                <a:spcPct val="0"/>
              </a:spcBef>
            </a:pPr>
            <a:endParaRPr lang="en-US" sz="2000" dirty="0" smtClean="0">
              <a:solidFill>
                <a:srgbClr val="005B82"/>
              </a:solidFill>
            </a:endParaRPr>
          </a:p>
        </p:txBody>
      </p:sp>
      <p:sp>
        <p:nvSpPr>
          <p:cNvPr id="6" name="Content Placeholder 3"/>
          <p:cNvSpPr>
            <a:spLocks noGrp="1"/>
          </p:cNvSpPr>
          <p:nvPr>
            <p:ph sz="quarter" idx="1"/>
          </p:nvPr>
        </p:nvSpPr>
        <p:spPr>
          <a:xfrm>
            <a:off x="612648" y="1219200"/>
            <a:ext cx="8153400" cy="4953000"/>
          </a:xfrm>
        </p:spPr>
        <p:txBody>
          <a:bodyPr>
            <a:normAutofit fontScale="92500" lnSpcReduction="10000"/>
          </a:bodyPr>
          <a:lstStyle/>
          <a:p>
            <a:pPr lvl="1"/>
            <a:r>
              <a:rPr lang="en-US" dirty="0" smtClean="0"/>
              <a:t>What data is required to determine the net GHG reductions?</a:t>
            </a:r>
          </a:p>
          <a:p>
            <a:pPr lvl="2"/>
            <a:r>
              <a:rPr lang="en-US" dirty="0"/>
              <a:t>Activity Baseline &amp; Monitoring Survey (ABMS</a:t>
            </a:r>
            <a:r>
              <a:rPr lang="en-US" dirty="0" smtClean="0"/>
              <a:t>), project dependent:  </a:t>
            </a:r>
          </a:p>
          <a:p>
            <a:pPr lvl="3"/>
            <a:r>
              <a:rPr lang="de-DE" dirty="0" smtClean="0"/>
              <a:t>Area </a:t>
            </a:r>
            <a:r>
              <a:rPr lang="en-US" dirty="0" smtClean="0"/>
              <a:t>of project activities </a:t>
            </a:r>
            <a:r>
              <a:rPr lang="de-DE" dirty="0" smtClean="0"/>
              <a:t>(</a:t>
            </a:r>
            <a:r>
              <a:rPr lang="en-US" dirty="0" smtClean="0"/>
              <a:t>crops, grazing, tillage, agroforestry</a:t>
            </a:r>
            <a:r>
              <a:rPr lang="de-DE" dirty="0" smtClean="0"/>
              <a:t>)</a:t>
            </a:r>
            <a:endParaRPr lang="en-US" dirty="0" smtClean="0"/>
          </a:p>
          <a:p>
            <a:pPr lvl="3"/>
            <a:r>
              <a:rPr lang="en-US" dirty="0" smtClean="0"/>
              <a:t>Farming systems </a:t>
            </a:r>
            <a:r>
              <a:rPr lang="en-US" dirty="0"/>
              <a:t>and baseline </a:t>
            </a:r>
            <a:r>
              <a:rPr lang="en-US" dirty="0" smtClean="0"/>
              <a:t>practices </a:t>
            </a:r>
            <a:r>
              <a:rPr lang="en-US" dirty="0"/>
              <a:t>per </a:t>
            </a:r>
            <a:r>
              <a:rPr lang="en-US" dirty="0" smtClean="0"/>
              <a:t>area (project adoption)</a:t>
            </a:r>
            <a:endParaRPr lang="en-US" dirty="0"/>
          </a:p>
          <a:p>
            <a:pPr lvl="3"/>
            <a:r>
              <a:rPr lang="en-US" dirty="0"/>
              <a:t>Average annual biomass production (yield is used as a proxy for biomass production, for the yield to biomass ratio IPCC default values are used)</a:t>
            </a:r>
          </a:p>
          <a:p>
            <a:pPr lvl="3"/>
            <a:r>
              <a:rPr lang="en-US" dirty="0"/>
              <a:t>Average biomass extracted from or left in the field in %</a:t>
            </a:r>
          </a:p>
          <a:p>
            <a:pPr lvl="3"/>
            <a:r>
              <a:rPr lang="en-US" dirty="0"/>
              <a:t>Amount of biomass burned</a:t>
            </a:r>
          </a:p>
          <a:p>
            <a:pPr lvl="3"/>
            <a:r>
              <a:rPr lang="en-US" dirty="0" smtClean="0"/>
              <a:t>Existence and </a:t>
            </a:r>
            <a:r>
              <a:rPr lang="en-US" dirty="0"/>
              <a:t>amount of woody perennials (trees/bushes) </a:t>
            </a:r>
          </a:p>
          <a:p>
            <a:pPr lvl="3"/>
            <a:r>
              <a:rPr lang="en-US" dirty="0"/>
              <a:t>Average number and type of grazing animals</a:t>
            </a:r>
          </a:p>
          <a:p>
            <a:pPr lvl="3"/>
            <a:r>
              <a:rPr lang="en-US" dirty="0"/>
              <a:t>Manure </a:t>
            </a:r>
            <a:r>
              <a:rPr lang="en-US" dirty="0" smtClean="0"/>
              <a:t>input</a:t>
            </a:r>
            <a:endParaRPr lang="en-US" dirty="0"/>
          </a:p>
          <a:p>
            <a:pPr lvl="3"/>
            <a:r>
              <a:rPr lang="en-US" dirty="0"/>
              <a:t>Fertilizer input considering the type and </a:t>
            </a:r>
            <a:r>
              <a:rPr lang="en-US" dirty="0" smtClean="0"/>
              <a:t>concentration</a:t>
            </a:r>
          </a:p>
          <a:p>
            <a:pPr lvl="3"/>
            <a:r>
              <a:rPr lang="en-US" dirty="0" smtClean="0"/>
              <a:t>Future management practices that will be implemented with the project</a:t>
            </a:r>
          </a:p>
        </p:txBody>
      </p:sp>
    </p:spTree>
    <p:extLst>
      <p:ext uri="{BB962C8B-B14F-4D97-AF65-F5344CB8AC3E}">
        <p14:creationId xmlns:p14="http://schemas.microsoft.com/office/powerpoint/2010/main" xmlns="" val="294192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Roth-C </a:t>
            </a:r>
            <a:r>
              <a:rPr lang="en-US" dirty="0" smtClean="0"/>
              <a:t>modeling </a:t>
            </a:r>
            <a:endParaRPr lang="en-US" dirty="0"/>
          </a:p>
        </p:txBody>
      </p:sp>
      <p:sp>
        <p:nvSpPr>
          <p:cNvPr id="4" name="Inhaltsplatzhalter 3"/>
          <p:cNvSpPr>
            <a:spLocks noGrp="1"/>
          </p:cNvSpPr>
          <p:nvPr>
            <p:ph sz="quarter" idx="1"/>
          </p:nvPr>
        </p:nvSpPr>
        <p:spPr>
          <a:xfrm>
            <a:off x="612648" y="1143000"/>
            <a:ext cx="8153400" cy="5029200"/>
          </a:xfrm>
        </p:spPr>
        <p:txBody>
          <a:bodyPr>
            <a:noAutofit/>
          </a:bodyPr>
          <a:lstStyle/>
          <a:p>
            <a:r>
              <a:rPr lang="en-US" sz="1800" dirty="0"/>
              <a:t>The </a:t>
            </a:r>
            <a:r>
              <a:rPr lang="en-US" sz="1800" dirty="0" err="1"/>
              <a:t>Rothamsted</a:t>
            </a:r>
            <a:r>
              <a:rPr lang="en-US" sz="1800" dirty="0"/>
              <a:t> C soil decomposition model (</a:t>
            </a:r>
            <a:r>
              <a:rPr lang="en-US" sz="1800" dirty="0" smtClean="0"/>
              <a:t>Roth-C)</a:t>
            </a:r>
          </a:p>
          <a:p>
            <a:pPr lvl="1"/>
            <a:r>
              <a:rPr lang="en-US" sz="1600" dirty="0"/>
              <a:t>C</a:t>
            </a:r>
            <a:r>
              <a:rPr lang="en-US" sz="1600" dirty="0" smtClean="0"/>
              <a:t>alculates </a:t>
            </a:r>
            <a:r>
              <a:rPr lang="en-US" sz="1600" dirty="0"/>
              <a:t>the </a:t>
            </a:r>
            <a:r>
              <a:rPr lang="en-US" sz="1600" dirty="0" smtClean="0"/>
              <a:t>SOC changes </a:t>
            </a:r>
            <a:r>
              <a:rPr lang="en-US" sz="1600" dirty="0"/>
              <a:t>due to changes of inputs of </a:t>
            </a:r>
            <a:r>
              <a:rPr lang="en-US" sz="1600" dirty="0" smtClean="0"/>
              <a:t>e.g. crop </a:t>
            </a:r>
            <a:r>
              <a:rPr lang="en-US" sz="1600" dirty="0"/>
              <a:t>residues and manure in the soil. The increase or decrease of soil organic matter </a:t>
            </a:r>
            <a:r>
              <a:rPr lang="en-US" sz="1600" dirty="0" smtClean="0"/>
              <a:t>in </a:t>
            </a:r>
            <a:r>
              <a:rPr lang="en-US" sz="1600" dirty="0"/>
              <a:t>the soil is the result of the decomposition of the added organic materials</a:t>
            </a:r>
            <a:r>
              <a:rPr lang="en-US" sz="1600" dirty="0" smtClean="0"/>
              <a:t>.</a:t>
            </a:r>
          </a:p>
          <a:p>
            <a:pPr lvl="1"/>
            <a:r>
              <a:rPr lang="en-US" sz="1600" dirty="0"/>
              <a:t>Soil model must have been validated </a:t>
            </a:r>
            <a:r>
              <a:rPr lang="en-US" sz="1600" dirty="0" smtClean="0"/>
              <a:t>for </a:t>
            </a:r>
            <a:r>
              <a:rPr lang="en-US" sz="1600" dirty="0"/>
              <a:t>the </a:t>
            </a:r>
            <a:r>
              <a:rPr lang="en-US" sz="1600" dirty="0" smtClean="0"/>
              <a:t>project climate zone.</a:t>
            </a:r>
          </a:p>
          <a:p>
            <a:r>
              <a:rPr lang="en-US" sz="1800" dirty="0" smtClean="0"/>
              <a:t>Possible </a:t>
            </a:r>
            <a:r>
              <a:rPr lang="en-US" sz="1800" dirty="0"/>
              <a:t>applications:</a:t>
            </a:r>
          </a:p>
          <a:p>
            <a:pPr lvl="1"/>
            <a:r>
              <a:rPr lang="en-US" sz="1600" dirty="0"/>
              <a:t>M</a:t>
            </a:r>
            <a:r>
              <a:rPr lang="en-US" sz="1600" dirty="0" smtClean="0"/>
              <a:t>odifying </a:t>
            </a:r>
            <a:r>
              <a:rPr lang="en-US" sz="1600" dirty="0"/>
              <a:t>amounts of organic inputs (plant residues, </a:t>
            </a:r>
            <a:r>
              <a:rPr lang="en-US" sz="1600" dirty="0" smtClean="0"/>
              <a:t>compost); </a:t>
            </a:r>
            <a:endParaRPr lang="en-US" sz="1600" dirty="0"/>
          </a:p>
          <a:p>
            <a:pPr lvl="1"/>
            <a:r>
              <a:rPr lang="en-US" sz="1600" dirty="0"/>
              <a:t>S</a:t>
            </a:r>
            <a:r>
              <a:rPr lang="en-US" sz="1600" dirty="0" smtClean="0"/>
              <a:t>oil </a:t>
            </a:r>
            <a:r>
              <a:rPr lang="en-US" sz="1600" dirty="0"/>
              <a:t>cover changes; and </a:t>
            </a:r>
          </a:p>
          <a:p>
            <a:pPr lvl="1"/>
            <a:r>
              <a:rPr lang="en-US" sz="1600" dirty="0"/>
              <a:t>I</a:t>
            </a:r>
            <a:r>
              <a:rPr lang="en-US" sz="1600" dirty="0" smtClean="0"/>
              <a:t>nfluencing </a:t>
            </a:r>
            <a:r>
              <a:rPr lang="en-US" sz="1600" dirty="0"/>
              <a:t>the decomposition rate (tillage)</a:t>
            </a:r>
          </a:p>
          <a:p>
            <a:r>
              <a:rPr lang="en-US" sz="1800" dirty="0"/>
              <a:t>Model inputs needed:</a:t>
            </a:r>
          </a:p>
          <a:p>
            <a:pPr lvl="1"/>
            <a:r>
              <a:rPr lang="en-US" sz="1600" dirty="0"/>
              <a:t>Soil clay content in %</a:t>
            </a:r>
          </a:p>
          <a:p>
            <a:pPr lvl="1"/>
            <a:r>
              <a:rPr lang="en-US" sz="1600" dirty="0"/>
              <a:t>Climate parameters</a:t>
            </a:r>
          </a:p>
          <a:p>
            <a:pPr lvl="1"/>
            <a:r>
              <a:rPr lang="en-US" sz="1600" dirty="0"/>
              <a:t>Additional </a:t>
            </a:r>
            <a:r>
              <a:rPr lang="en-US" sz="1600" dirty="0" smtClean="0"/>
              <a:t>residue/ manure </a:t>
            </a:r>
            <a:r>
              <a:rPr lang="en-US" sz="1600" dirty="0"/>
              <a:t>inputs in </a:t>
            </a:r>
            <a:r>
              <a:rPr lang="en-US" sz="1600" dirty="0" err="1"/>
              <a:t>tC</a:t>
            </a:r>
            <a:r>
              <a:rPr lang="en-US" sz="1600" dirty="0"/>
              <a:t> ha-1</a:t>
            </a:r>
          </a:p>
          <a:p>
            <a:pPr lvl="1"/>
            <a:r>
              <a:rPr lang="en-US" sz="1600" dirty="0" smtClean="0"/>
              <a:t>Soil </a:t>
            </a:r>
            <a:r>
              <a:rPr lang="en-US" sz="1600" dirty="0"/>
              <a:t>cover in each month (bare or covered</a:t>
            </a:r>
            <a:r>
              <a:rPr lang="en-US" sz="1600" dirty="0" smtClean="0"/>
              <a:t>)</a:t>
            </a:r>
          </a:p>
          <a:p>
            <a:pPr marL="0" indent="0">
              <a:buNone/>
            </a:pPr>
            <a:r>
              <a:rPr lang="en-US" sz="1100" dirty="0" smtClean="0">
                <a:sym typeface="Wingdings" pitchFamily="2" charset="2"/>
              </a:rPr>
              <a:t> </a:t>
            </a:r>
            <a:endParaRPr lang="en-US" sz="1100" dirty="0"/>
          </a:p>
        </p:txBody>
      </p:sp>
      <p:sp>
        <p:nvSpPr>
          <p:cNvPr id="5" name="Date Placeholder 3"/>
          <p:cNvSpPr>
            <a:spLocks noGrp="1"/>
          </p:cNvSpPr>
          <p:nvPr>
            <p:ph type="dt" sz="half" idx="10"/>
          </p:nvPr>
        </p:nvSpPr>
        <p:spPr>
          <a:xfrm>
            <a:off x="7013448" y="6248400"/>
            <a:ext cx="1828800" cy="365125"/>
          </a:xfrm>
        </p:spPr>
        <p:txBody>
          <a:bodyPr/>
          <a:lstStyle/>
          <a:p>
            <a:r>
              <a:rPr lang="en-US" dirty="0">
                <a:solidFill>
                  <a:srgbClr val="766A62"/>
                </a:solidFill>
              </a:rPr>
              <a:t>18 January 2012</a:t>
            </a:r>
          </a:p>
        </p:txBody>
      </p:sp>
    </p:spTree>
    <p:extLst>
      <p:ext uri="{BB962C8B-B14F-4D97-AF65-F5344CB8AC3E}">
        <p14:creationId xmlns:p14="http://schemas.microsoft.com/office/powerpoint/2010/main" xmlns="" val="3502034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Roth-C </a:t>
            </a:r>
            <a:r>
              <a:rPr lang="en-US" dirty="0"/>
              <a:t>modeling </a:t>
            </a:r>
          </a:p>
        </p:txBody>
      </p:sp>
      <p:sp>
        <p:nvSpPr>
          <p:cNvPr id="3" name="Datumsplatzhalter 2"/>
          <p:cNvSpPr>
            <a:spLocks noGrp="1"/>
          </p:cNvSpPr>
          <p:nvPr>
            <p:ph type="dt" sz="half" idx="10"/>
          </p:nvPr>
        </p:nvSpPr>
        <p:spPr/>
        <p:txBody>
          <a:bodyPr/>
          <a:lstStyle/>
          <a:p>
            <a:r>
              <a:rPr lang="en-US" dirty="0" smtClean="0">
                <a:solidFill>
                  <a:srgbClr val="766A62"/>
                </a:solidFill>
              </a:rPr>
              <a:t>18 January 2012</a:t>
            </a:r>
            <a:endParaRPr lang="en-US" dirty="0">
              <a:solidFill>
                <a:srgbClr val="766A62"/>
              </a:solidFill>
            </a:endParaRPr>
          </a:p>
        </p:txBody>
      </p:sp>
      <p:sp>
        <p:nvSpPr>
          <p:cNvPr id="4" name="Inhaltsplatzhalter 3"/>
          <p:cNvSpPr>
            <a:spLocks noGrp="1"/>
          </p:cNvSpPr>
          <p:nvPr>
            <p:ph sz="quarter" idx="1"/>
          </p:nvPr>
        </p:nvSpPr>
        <p:spPr/>
        <p:txBody>
          <a:bodyPr>
            <a:normAutofit/>
          </a:bodyPr>
          <a:lstStyle/>
          <a:p>
            <a:r>
              <a:rPr lang="de-DE" sz="1800" dirty="0"/>
              <a:t>Model Outputs </a:t>
            </a:r>
          </a:p>
          <a:p>
            <a:pPr lvl="1"/>
            <a:r>
              <a:rPr lang="en-US" sz="1600" dirty="0"/>
              <a:t>Local default SOC emission factors based on parameterized model that has been validated via </a:t>
            </a:r>
            <a:r>
              <a:rPr lang="en-US" sz="1600" dirty="0" smtClean="0"/>
              <a:t>research</a:t>
            </a:r>
          </a:p>
          <a:p>
            <a:pPr lvl="1"/>
            <a:endParaRPr lang="de-DE" sz="1600" dirty="0" smtClean="0"/>
          </a:p>
          <a:p>
            <a:pPr lvl="1"/>
            <a:endParaRPr lang="de-DE" sz="1600" dirty="0" smtClean="0"/>
          </a:p>
          <a:p>
            <a:pPr lvl="1"/>
            <a:endParaRPr lang="de-DE" sz="1600" dirty="0"/>
          </a:p>
          <a:p>
            <a:pPr lvl="1"/>
            <a:endParaRPr lang="de-DE" sz="1600" dirty="0" smtClean="0"/>
          </a:p>
          <a:p>
            <a:pPr marL="365760" lvl="1" indent="0">
              <a:buNone/>
            </a:pPr>
            <a:endParaRPr lang="en-US" sz="1600" dirty="0"/>
          </a:p>
          <a:p>
            <a:r>
              <a:rPr lang="de-DE" sz="2000" dirty="0"/>
              <a:t>Model </a:t>
            </a:r>
            <a:r>
              <a:rPr lang="en-US" sz="2000" dirty="0"/>
              <a:t>uncertainty</a:t>
            </a:r>
          </a:p>
          <a:p>
            <a:pPr lvl="1"/>
            <a:r>
              <a:rPr lang="en-US" sz="1600" dirty="0"/>
              <a:t>The project proponent should calculate the soil model response using the model input parameters with the upper and lower confidence levels. The range of model responses demonstrates the uncertainty of the soil </a:t>
            </a:r>
            <a:r>
              <a:rPr lang="en-US" sz="1600" dirty="0" smtClean="0"/>
              <a:t>modeling.</a:t>
            </a:r>
            <a:endParaRPr lang="en-US" sz="1600" dirty="0"/>
          </a:p>
          <a:p>
            <a:pPr lvl="1"/>
            <a:r>
              <a:rPr lang="en-US" sz="1600" dirty="0"/>
              <a:t>Adjustment of the soil carbon sequestration estimate based on model output uncertainty</a:t>
            </a:r>
          </a:p>
          <a:p>
            <a:pPr lvl="2"/>
            <a:r>
              <a:rPr lang="en-US" sz="1100" dirty="0"/>
              <a:t>&lt; 15% (of the mean value) </a:t>
            </a:r>
            <a:r>
              <a:rPr lang="en-US" sz="1100" dirty="0">
                <a:sym typeface="Wingdings" pitchFamily="2" charset="2"/>
              </a:rPr>
              <a:t> no adjustment</a:t>
            </a:r>
          </a:p>
          <a:p>
            <a:pPr lvl="2"/>
            <a:r>
              <a:rPr lang="en-US" sz="1100" dirty="0">
                <a:sym typeface="Wingdings" pitchFamily="2" charset="2"/>
              </a:rPr>
              <a:t>15 – 30% </a:t>
            </a:r>
            <a:r>
              <a:rPr lang="en-US" sz="1100" dirty="0" smtClean="0">
                <a:sym typeface="Wingdings" pitchFamily="2" charset="2"/>
              </a:rPr>
              <a:t>deduction </a:t>
            </a:r>
            <a:r>
              <a:rPr lang="en-US" sz="1100" dirty="0">
                <a:sym typeface="Wingdings" pitchFamily="2" charset="2"/>
              </a:rPr>
              <a:t>of SOC </a:t>
            </a:r>
            <a:r>
              <a:rPr lang="en-US" sz="1100" dirty="0" smtClean="0">
                <a:sym typeface="Wingdings" pitchFamily="2" charset="2"/>
              </a:rPr>
              <a:t>estimate</a:t>
            </a:r>
            <a:endParaRPr lang="en-US" sz="3600" dirty="0"/>
          </a:p>
        </p:txBody>
      </p:sp>
      <p:graphicFrame>
        <p:nvGraphicFramePr>
          <p:cNvPr id="5" name="Tabelle 4"/>
          <p:cNvGraphicFramePr>
            <a:graphicFrameLocks noGrp="1"/>
          </p:cNvGraphicFramePr>
          <p:nvPr>
            <p:extLst>
              <p:ext uri="{D42A27DB-BD31-4B8C-83A1-F6EECF244321}">
                <p14:modId xmlns:p14="http://schemas.microsoft.com/office/powerpoint/2010/main" xmlns="" val="3442689577"/>
              </p:ext>
            </p:extLst>
          </p:nvPr>
        </p:nvGraphicFramePr>
        <p:xfrm>
          <a:off x="1143000" y="2133600"/>
          <a:ext cx="6710231" cy="1473902"/>
        </p:xfrm>
        <a:graphic>
          <a:graphicData uri="http://schemas.openxmlformats.org/drawingml/2006/table">
            <a:tbl>
              <a:tblPr firstRow="1" bandRow="1">
                <a:tableStyleId>{3C2FFA5D-87B4-456A-9821-1D502468CF0F}</a:tableStyleId>
              </a:tblPr>
              <a:tblGrid>
                <a:gridCol w="1478295"/>
                <a:gridCol w="1933363"/>
                <a:gridCol w="1705829"/>
                <a:gridCol w="1592744"/>
              </a:tblGrid>
              <a:tr h="370840">
                <a:tc>
                  <a:txBody>
                    <a:bodyPr/>
                    <a:lstStyle/>
                    <a:p>
                      <a:endParaRPr lang="en-US" sz="1200" noProof="0" dirty="0"/>
                    </a:p>
                  </a:txBody>
                  <a:tcPr/>
                </a:tc>
                <a:tc>
                  <a:txBody>
                    <a:bodyPr/>
                    <a:lstStyle/>
                    <a:p>
                      <a:r>
                        <a:rPr lang="en-US" sz="1200" dirty="0" smtClean="0"/>
                        <a:t>Introduction of mulching  (tCO2/ha/year)</a:t>
                      </a:r>
                      <a:endParaRPr lang="en-US" sz="1200" dirty="0"/>
                    </a:p>
                  </a:txBody>
                  <a:tcPr/>
                </a:tc>
                <a:tc>
                  <a:txBody>
                    <a:bodyPr/>
                    <a:lstStyle/>
                    <a:p>
                      <a:r>
                        <a:rPr lang="en-US" sz="1200" dirty="0" smtClean="0"/>
                        <a:t>Composted manure (tCO2/ha/year)</a:t>
                      </a:r>
                      <a:endParaRPr lang="en-US" sz="1200" dirty="0"/>
                    </a:p>
                  </a:txBody>
                  <a:tcPr/>
                </a:tc>
                <a:tc>
                  <a:txBody>
                    <a:bodyPr/>
                    <a:lstStyle/>
                    <a:p>
                      <a:r>
                        <a:rPr lang="en-US" sz="1200" dirty="0" smtClean="0"/>
                        <a:t>Cover crops (tCO2/ha/year)</a:t>
                      </a:r>
                      <a:endParaRPr lang="en-US" sz="1200" dirty="0"/>
                    </a:p>
                  </a:txBody>
                  <a:tcPr>
                    <a:lnR w="12700" cap="flat" cmpd="sng" algn="ctr">
                      <a:solidFill>
                        <a:schemeClr val="tx1"/>
                      </a:solidFill>
                      <a:prstDash val="solid"/>
                      <a:round/>
                      <a:headEnd type="none" w="med" len="med"/>
                      <a:tailEnd type="none" w="med" len="med"/>
                    </a:lnR>
                  </a:tcPr>
                </a:tc>
              </a:tr>
              <a:tr h="239462">
                <a:tc gridSpan="4">
                  <a:txBody>
                    <a:bodyPr/>
                    <a:lstStyle/>
                    <a:p>
                      <a:r>
                        <a:rPr kumimoji="0" lang="en-US" sz="1200" kern="1200" noProof="0" dirty="0" smtClean="0">
                          <a:solidFill>
                            <a:srgbClr val="625852"/>
                          </a:solidFill>
                          <a:latin typeface="+mn-lt"/>
                          <a:ea typeface="+mn-ea"/>
                          <a:cs typeface="+mn-cs"/>
                        </a:rPr>
                        <a:t>Example from the Kenya project</a:t>
                      </a:r>
                      <a:endParaRPr kumimoji="0" lang="en-US" sz="1200" kern="1200" noProof="0" dirty="0">
                        <a:solidFill>
                          <a:srgbClr val="625852"/>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85182">
                <a:tc>
                  <a:txBody>
                    <a:bodyPr/>
                    <a:lstStyle/>
                    <a:p>
                      <a:r>
                        <a:rPr kumimoji="0" lang="en-US" sz="1200" kern="1200" noProof="0" dirty="0" smtClean="0">
                          <a:solidFill>
                            <a:srgbClr val="625852"/>
                          </a:solidFill>
                          <a:latin typeface="+mn-lt"/>
                          <a:ea typeface="+mn-ea"/>
                          <a:cs typeface="+mn-cs"/>
                        </a:rPr>
                        <a:t>1st season</a:t>
                      </a:r>
                      <a:endParaRPr kumimoji="0" lang="en-US" sz="1200" kern="1200" noProof="0" dirty="0">
                        <a:solidFill>
                          <a:srgbClr val="625852"/>
                        </a:solidFill>
                        <a:latin typeface="+mn-lt"/>
                        <a:ea typeface="+mn-ea"/>
                        <a:cs typeface="+mn-cs"/>
                      </a:endParaRPr>
                    </a:p>
                  </a:txBody>
                  <a:tcPr>
                    <a:solidFill>
                      <a:schemeClr val="bg1"/>
                    </a:solidFill>
                  </a:tcPr>
                </a:tc>
                <a:tc>
                  <a:txBody>
                    <a:bodyPr/>
                    <a:lstStyle/>
                    <a:p>
                      <a:pPr algn="ctr" fontAlgn="b"/>
                      <a:r>
                        <a:rPr kumimoji="0" lang="en-US" sz="1200" kern="1200" dirty="0">
                          <a:solidFill>
                            <a:srgbClr val="625852"/>
                          </a:solidFill>
                          <a:latin typeface="+mn-lt"/>
                          <a:ea typeface="+mn-ea"/>
                          <a:cs typeface="+mn-cs"/>
                        </a:rPr>
                        <a:t>0.29</a:t>
                      </a:r>
                    </a:p>
                  </a:txBody>
                  <a:tcPr marL="9525" marR="9525" marT="9525" marB="0" anchor="ctr">
                    <a:solidFill>
                      <a:schemeClr val="bg1"/>
                    </a:solidFill>
                  </a:tcPr>
                </a:tc>
                <a:tc>
                  <a:txBody>
                    <a:bodyPr/>
                    <a:lstStyle/>
                    <a:p>
                      <a:pPr algn="ctr" fontAlgn="b"/>
                      <a:r>
                        <a:rPr kumimoji="0" lang="en-US" sz="1200" kern="1200" dirty="0">
                          <a:solidFill>
                            <a:srgbClr val="625852"/>
                          </a:solidFill>
                          <a:latin typeface="+mn-lt"/>
                          <a:ea typeface="+mn-ea"/>
                          <a:cs typeface="+mn-cs"/>
                        </a:rPr>
                        <a:t>0.25</a:t>
                      </a:r>
                    </a:p>
                  </a:txBody>
                  <a:tcPr marL="9525" marR="9525" marT="9525" marB="0" anchor="ctr">
                    <a:solidFill>
                      <a:schemeClr val="bg1"/>
                    </a:solidFill>
                  </a:tcPr>
                </a:tc>
                <a:tc rowSpan="2">
                  <a:txBody>
                    <a:bodyPr/>
                    <a:lstStyle/>
                    <a:p>
                      <a:pPr algn="ctr" fontAlgn="b"/>
                      <a:r>
                        <a:rPr kumimoji="0" lang="en-US" sz="1200" kern="1200" dirty="0">
                          <a:solidFill>
                            <a:srgbClr val="625852"/>
                          </a:solidFill>
                          <a:latin typeface="+mn-lt"/>
                          <a:ea typeface="+mn-ea"/>
                          <a:cs typeface="+mn-cs"/>
                        </a:rPr>
                        <a:t>0.41</a:t>
                      </a:r>
                    </a:p>
                  </a:txBody>
                  <a:tcPr marL="9525" marR="9525" marT="9525" marB="0" anchor="ctr">
                    <a:lnR w="12700" cap="flat" cmpd="sng" algn="ctr">
                      <a:solidFill>
                        <a:schemeClr val="tx1"/>
                      </a:solidFill>
                      <a:prstDash val="solid"/>
                      <a:round/>
                      <a:headEnd type="none" w="med" len="med"/>
                      <a:tailEnd type="none" w="med" len="med"/>
                    </a:lnR>
                    <a:solidFill>
                      <a:schemeClr val="bg1"/>
                    </a:solidFill>
                  </a:tcPr>
                </a:tc>
              </a:tr>
              <a:tr h="0">
                <a:tc>
                  <a:txBody>
                    <a:bodyPr/>
                    <a:lstStyle/>
                    <a:p>
                      <a:r>
                        <a:rPr kumimoji="0" lang="en-US" sz="1200" kern="1200" noProof="0" dirty="0" smtClean="0">
                          <a:solidFill>
                            <a:srgbClr val="625852"/>
                          </a:solidFill>
                          <a:latin typeface="+mn-lt"/>
                          <a:ea typeface="+mn-ea"/>
                          <a:cs typeface="+mn-cs"/>
                        </a:rPr>
                        <a:t>2nd season </a:t>
                      </a:r>
                      <a:endParaRPr kumimoji="0" lang="en-US" sz="1200" kern="1200" noProof="0" dirty="0">
                        <a:solidFill>
                          <a:srgbClr val="625852"/>
                        </a:solidFill>
                        <a:latin typeface="+mn-lt"/>
                        <a:ea typeface="+mn-ea"/>
                        <a:cs typeface="+mn-cs"/>
                      </a:endParaRPr>
                    </a:p>
                  </a:txBody>
                  <a:tcPr>
                    <a:solidFill>
                      <a:schemeClr val="bg1"/>
                    </a:solidFill>
                  </a:tcPr>
                </a:tc>
                <a:tc>
                  <a:txBody>
                    <a:bodyPr/>
                    <a:lstStyle/>
                    <a:p>
                      <a:pPr algn="ctr" fontAlgn="b"/>
                      <a:r>
                        <a:rPr kumimoji="0" lang="en-US" sz="1200" kern="1200" dirty="0">
                          <a:solidFill>
                            <a:srgbClr val="625852"/>
                          </a:solidFill>
                          <a:latin typeface="+mn-lt"/>
                          <a:ea typeface="+mn-ea"/>
                          <a:cs typeface="+mn-cs"/>
                        </a:rPr>
                        <a:t>0.20</a:t>
                      </a:r>
                    </a:p>
                  </a:txBody>
                  <a:tcPr marL="9525" marR="9525" marT="9525" marB="0" anchor="ctr">
                    <a:solidFill>
                      <a:schemeClr val="bg1"/>
                    </a:solidFill>
                  </a:tcPr>
                </a:tc>
                <a:tc>
                  <a:txBody>
                    <a:bodyPr/>
                    <a:lstStyle/>
                    <a:p>
                      <a:pPr algn="ctr" fontAlgn="b"/>
                      <a:r>
                        <a:rPr kumimoji="0" lang="en-US" sz="1200" kern="1200" dirty="0">
                          <a:solidFill>
                            <a:srgbClr val="625852"/>
                          </a:solidFill>
                          <a:latin typeface="+mn-lt"/>
                          <a:ea typeface="+mn-ea"/>
                          <a:cs typeface="+mn-cs"/>
                        </a:rPr>
                        <a:t>0.27</a:t>
                      </a:r>
                    </a:p>
                  </a:txBody>
                  <a:tcPr marL="9525" marR="9525" marT="9525" marB="0" anchor="ctr">
                    <a:solidFill>
                      <a:schemeClr val="bg1"/>
                    </a:solidFill>
                  </a:tcPr>
                </a:tc>
                <a:tc vMerge="1">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212006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 y="283464"/>
            <a:ext cx="8915400" cy="585216"/>
          </a:xfrm>
        </p:spPr>
        <p:txBody>
          <a:bodyPr/>
          <a:lstStyle/>
          <a:p>
            <a:r>
              <a:rPr lang="en-US" dirty="0"/>
              <a:t>Activity Baseline and Monitoring Survey (ABMS)</a:t>
            </a:r>
          </a:p>
        </p:txBody>
      </p:sp>
      <p:graphicFrame>
        <p:nvGraphicFramePr>
          <p:cNvPr id="5" name="Inhaltsplatzhalter 3"/>
          <p:cNvGraphicFramePr>
            <a:graphicFrameLocks noGrp="1"/>
          </p:cNvGraphicFramePr>
          <p:nvPr>
            <p:ph idx="1"/>
            <p:extLst>
              <p:ext uri="{D42A27DB-BD31-4B8C-83A1-F6EECF244321}">
                <p14:modId xmlns:p14="http://schemas.microsoft.com/office/powerpoint/2010/main" xmlns="" val="3709377153"/>
              </p:ext>
            </p:extLst>
          </p:nvPr>
        </p:nvGraphicFramePr>
        <p:xfrm>
          <a:off x="228600" y="1315700"/>
          <a:ext cx="8747563" cy="4627900"/>
        </p:xfrm>
        <a:graphic>
          <a:graphicData uri="http://schemas.openxmlformats.org/drawingml/2006/table">
            <a:tbl>
              <a:tblPr firstRow="1" firstCol="1">
                <a:tableStyleId>{3C2FFA5D-87B4-456A-9821-1D502468CF0F}</a:tableStyleId>
              </a:tblPr>
              <a:tblGrid>
                <a:gridCol w="1495426"/>
                <a:gridCol w="2189495"/>
                <a:gridCol w="2303677"/>
                <a:gridCol w="2758965"/>
              </a:tblGrid>
              <a:tr h="484362">
                <a:tc>
                  <a:txBody>
                    <a:bodyPr/>
                    <a:lstStyle/>
                    <a:p>
                      <a:r>
                        <a:rPr lang="de-DE" sz="1400" noProof="0" dirty="0" smtClean="0"/>
                        <a:t>Project</a:t>
                      </a:r>
                      <a:r>
                        <a:rPr lang="de-DE" sz="1400" baseline="0" noProof="0" dirty="0" smtClean="0"/>
                        <a:t> </a:t>
                      </a:r>
                      <a:r>
                        <a:rPr lang="en-US" sz="1400" baseline="0" noProof="0" dirty="0" smtClean="0"/>
                        <a:t>requirements </a:t>
                      </a:r>
                      <a:endParaRPr lang="en-US" sz="1400" noProof="0" dirty="0"/>
                    </a:p>
                  </a:txBody>
                  <a:tcPr/>
                </a:tc>
                <a:tc>
                  <a:txBody>
                    <a:bodyPr/>
                    <a:lstStyle/>
                    <a:p>
                      <a:r>
                        <a:rPr lang="en-US" sz="1400" noProof="0" dirty="0" smtClean="0"/>
                        <a:t>ABMS </a:t>
                      </a:r>
                      <a:endParaRPr lang="en-US" sz="1400" noProof="0" dirty="0"/>
                    </a:p>
                  </a:txBody>
                  <a:tcPr/>
                </a:tc>
                <a:tc>
                  <a:txBody>
                    <a:bodyPr/>
                    <a:lstStyle/>
                    <a:p>
                      <a:r>
                        <a:rPr lang="en-US" sz="1400" noProof="0" dirty="0" smtClean="0"/>
                        <a:t>Examples</a:t>
                      </a:r>
                      <a:endParaRPr lang="en-US" sz="1400" noProof="0" dirty="0"/>
                    </a:p>
                  </a:txBody>
                  <a:tcPr/>
                </a:tc>
                <a:tc>
                  <a:txBody>
                    <a:bodyPr/>
                    <a:lstStyle/>
                    <a:p>
                      <a:r>
                        <a:rPr lang="en-US" sz="1400" noProof="0" dirty="0" smtClean="0"/>
                        <a:t>Synergies</a:t>
                      </a:r>
                      <a:r>
                        <a:rPr lang="en-US" sz="1400" baseline="0" noProof="0" dirty="0" smtClean="0"/>
                        <a:t> with project management &amp; extension</a:t>
                      </a:r>
                      <a:endParaRPr lang="en-US" sz="1400" noProof="0" dirty="0"/>
                    </a:p>
                  </a:txBody>
                  <a:tcPr/>
                </a:tc>
              </a:tr>
              <a:tr h="595346">
                <a:tc>
                  <a:txBody>
                    <a:bodyPr/>
                    <a:lstStyle/>
                    <a:p>
                      <a:r>
                        <a:rPr lang="en-US" sz="1400" noProof="0" dirty="0" smtClean="0"/>
                        <a:t>Project boundaries</a:t>
                      </a:r>
                      <a:endParaRPr lang="en-US" sz="1400" noProof="0" dirty="0"/>
                    </a:p>
                  </a:txBody>
                  <a:tcPr>
                    <a:solidFill>
                      <a:schemeClr val="bg1"/>
                    </a:solidFill>
                  </a:tcPr>
                </a:tc>
                <a:tc>
                  <a:txBody>
                    <a:bodyPr/>
                    <a:lstStyle/>
                    <a:p>
                      <a:r>
                        <a:rPr lang="en-US" sz="1400" noProof="0" dirty="0" smtClean="0"/>
                        <a:t>Identification of project</a:t>
                      </a:r>
                      <a:r>
                        <a:rPr lang="en-US" sz="1400" baseline="0" noProof="0" dirty="0" smtClean="0"/>
                        <a:t> areas (GPS farm tracking) </a:t>
                      </a:r>
                      <a:endParaRPr lang="en-US" sz="1400" noProof="0" dirty="0"/>
                    </a:p>
                  </a:txBody>
                  <a:tcPr>
                    <a:solidFill>
                      <a:schemeClr val="bg1"/>
                    </a:solidFill>
                  </a:tcPr>
                </a:tc>
                <a:tc>
                  <a:txBody>
                    <a:bodyPr/>
                    <a:lstStyle/>
                    <a:p>
                      <a:r>
                        <a:rPr lang="en-US" sz="1400" noProof="0" dirty="0" smtClean="0"/>
                        <a:t>High residue crops areas, tillage areas,</a:t>
                      </a:r>
                      <a:endParaRPr lang="en-US" sz="1400" noProof="0" dirty="0"/>
                    </a:p>
                  </a:txBody>
                  <a:tcPr>
                    <a:solidFill>
                      <a:schemeClr val="bg1"/>
                    </a:solidFill>
                  </a:tcPr>
                </a:tc>
                <a:tc>
                  <a:txBody>
                    <a:bodyPr/>
                    <a:lstStyle/>
                    <a:p>
                      <a:r>
                        <a:rPr lang="en-US" sz="1400" baseline="0" noProof="0" dirty="0" smtClean="0"/>
                        <a:t>Land use classification &amp; prioritization </a:t>
                      </a:r>
                      <a:endParaRPr lang="en-US" sz="1400" noProof="0" dirty="0"/>
                    </a:p>
                  </a:txBody>
                  <a:tcPr>
                    <a:solidFill>
                      <a:schemeClr val="bg1"/>
                    </a:solidFill>
                  </a:tcPr>
                </a:tc>
              </a:tr>
              <a:tr h="915431">
                <a:tc>
                  <a:txBody>
                    <a:bodyPr/>
                    <a:lstStyle/>
                    <a:p>
                      <a:r>
                        <a:rPr lang="en-US" sz="1400" noProof="0" dirty="0" smtClean="0"/>
                        <a:t>Baseline  - activities</a:t>
                      </a:r>
                    </a:p>
                    <a:p>
                      <a:endParaRPr lang="en-US" sz="1400" noProof="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t>Identify the actual agricultural management practices </a:t>
                      </a:r>
                      <a:endParaRPr lang="en-US" sz="1400" noProof="0" dirty="0" smtClean="0"/>
                    </a:p>
                    <a:p>
                      <a:endParaRPr lang="en-US" sz="1400" noProof="0" dirty="0"/>
                    </a:p>
                  </a:txBody>
                  <a:tcPr>
                    <a:solidFill>
                      <a:schemeClr val="bg1"/>
                    </a:solidFill>
                  </a:tcPr>
                </a:tc>
                <a:tc>
                  <a:txBody>
                    <a:bodyPr/>
                    <a:lstStyle/>
                    <a:p>
                      <a:r>
                        <a:rPr lang="en-US" sz="1400" noProof="0" dirty="0" smtClean="0"/>
                        <a:t>Residue management practices, tillage, manure management practices , crop area,</a:t>
                      </a:r>
                      <a:r>
                        <a:rPr lang="en-US" sz="1400" baseline="0" noProof="0" dirty="0" smtClean="0"/>
                        <a:t> existing trees </a:t>
                      </a:r>
                      <a:endParaRPr lang="en-US" sz="1400" noProof="0" dirty="0"/>
                    </a:p>
                  </a:txBody>
                  <a:tcPr>
                    <a:solidFill>
                      <a:schemeClr val="bg1"/>
                    </a:solidFill>
                  </a:tcPr>
                </a:tc>
                <a:tc>
                  <a:txBody>
                    <a:bodyPr/>
                    <a:lstStyle/>
                    <a:p>
                      <a:r>
                        <a:rPr lang="en-US" sz="1400" noProof="0" dirty="0" smtClean="0"/>
                        <a:t>Training</a:t>
                      </a:r>
                      <a:r>
                        <a:rPr lang="en-US" sz="1400" baseline="0" noProof="0" dirty="0" smtClean="0"/>
                        <a:t> needs assessment, identification of primary fields for extension and training, sensitization </a:t>
                      </a:r>
                      <a:endParaRPr lang="en-US" sz="1400" noProof="0" dirty="0"/>
                    </a:p>
                  </a:txBody>
                  <a:tcPr>
                    <a:solidFill>
                      <a:schemeClr val="bg1"/>
                    </a:solidFill>
                  </a:tcPr>
                </a:tc>
              </a:tr>
              <a:tr h="678107">
                <a:tc>
                  <a:txBody>
                    <a:bodyPr/>
                    <a:lstStyle/>
                    <a:p>
                      <a:r>
                        <a:rPr lang="en-US" sz="1400" noProof="0" dirty="0" smtClean="0"/>
                        <a:t>Project  - activity monitoring</a:t>
                      </a:r>
                      <a:endParaRPr lang="en-US" sz="1400" noProof="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t>Identify adoption of SALM practices</a:t>
                      </a:r>
                    </a:p>
                  </a:txBody>
                  <a:tcPr>
                    <a:solidFill>
                      <a:schemeClr val="bg1"/>
                    </a:solidFill>
                  </a:tcPr>
                </a:tc>
                <a:tc>
                  <a:txBody>
                    <a:bodyPr/>
                    <a:lstStyle/>
                    <a:p>
                      <a:r>
                        <a:rPr lang="en-US" sz="1400" noProof="0" dirty="0" smtClean="0"/>
                        <a:t>Improved crop land management ,</a:t>
                      </a:r>
                      <a:r>
                        <a:rPr lang="en-US" sz="1400" baseline="0" noProof="0" dirty="0" smtClean="0"/>
                        <a:t> mulching, composting…</a:t>
                      </a:r>
                      <a:endParaRPr lang="en-US" sz="1400" noProof="0" dirty="0"/>
                    </a:p>
                  </a:txBody>
                  <a:tcPr>
                    <a:solidFill>
                      <a:schemeClr val="bg1"/>
                    </a:solidFill>
                  </a:tcPr>
                </a:tc>
                <a:tc>
                  <a:txBody>
                    <a:bodyPr/>
                    <a:lstStyle/>
                    <a:p>
                      <a:r>
                        <a:rPr lang="en-US" sz="1400" noProof="0" dirty="0" smtClean="0"/>
                        <a:t>Project impact assessment,</a:t>
                      </a:r>
                      <a:r>
                        <a:rPr lang="en-US" sz="1400" baseline="0" noProof="0" dirty="0" smtClean="0"/>
                        <a:t> farmer’s commitment</a:t>
                      </a:r>
                      <a:endParaRPr lang="en-US" sz="1400" noProof="0" dirty="0"/>
                    </a:p>
                  </a:txBody>
                  <a:tcPr>
                    <a:solidFill>
                      <a:schemeClr val="bg1"/>
                    </a:solidFill>
                  </a:tcPr>
                </a:tc>
              </a:tr>
              <a:tr h="970300">
                <a:tc>
                  <a:txBody>
                    <a:bodyPr/>
                    <a:lstStyle/>
                    <a:p>
                      <a:r>
                        <a:rPr lang="en-US" sz="1400" noProof="0" dirty="0" smtClean="0"/>
                        <a:t>Baseline -  soil model</a:t>
                      </a:r>
                      <a:r>
                        <a:rPr lang="en-US" sz="1400" baseline="0" noProof="0" dirty="0" smtClean="0"/>
                        <a:t> input data</a:t>
                      </a:r>
                      <a:endParaRPr lang="en-US" sz="1400" noProof="0" dirty="0"/>
                    </a:p>
                  </a:txBody>
                  <a:tcPr>
                    <a:solidFill>
                      <a:schemeClr val="bg1"/>
                    </a:solidFill>
                  </a:tcPr>
                </a:tc>
                <a:tc>
                  <a:txBody>
                    <a:bodyPr/>
                    <a:lstStyle/>
                    <a:p>
                      <a:r>
                        <a:rPr lang="en-US" sz="1400" noProof="0" dirty="0" smtClean="0"/>
                        <a:t>Organic matter inputs (biomass and</a:t>
                      </a:r>
                      <a:r>
                        <a:rPr lang="en-US" sz="1400" baseline="0" noProof="0" dirty="0" smtClean="0"/>
                        <a:t> manure); soil cover</a:t>
                      </a:r>
                      <a:endParaRPr lang="en-US" sz="1400" noProof="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t>Annual crop</a:t>
                      </a:r>
                      <a:r>
                        <a:rPr lang="en-US" sz="1400" baseline="0" noProof="0" dirty="0" smtClean="0"/>
                        <a:t> yields, rotational patterns,  crop areas, livestock &amp; grazing assessment</a:t>
                      </a:r>
                      <a:endParaRPr lang="en-US" sz="1400" noProof="0" dirty="0" smtClean="0"/>
                    </a:p>
                  </a:txBody>
                  <a:tcPr>
                    <a:solidFill>
                      <a:schemeClr val="bg1"/>
                    </a:solidFill>
                  </a:tcPr>
                </a:tc>
                <a:tc>
                  <a:txBody>
                    <a:bodyPr/>
                    <a:lstStyle/>
                    <a:p>
                      <a:r>
                        <a:rPr lang="en-US" sz="1400" baseline="0" noProof="0" dirty="0" smtClean="0"/>
                        <a:t>Livelihood assessment, Livestock management</a:t>
                      </a:r>
                      <a:endParaRPr lang="en-US" sz="1400" noProof="0" dirty="0"/>
                    </a:p>
                  </a:txBody>
                  <a:tcPr>
                    <a:solidFill>
                      <a:schemeClr val="bg1"/>
                    </a:solidFill>
                  </a:tcPr>
                </a:tc>
              </a:tr>
              <a:tr h="678107">
                <a:tc>
                  <a:txBody>
                    <a:bodyPr/>
                    <a:lstStyle/>
                    <a:p>
                      <a:r>
                        <a:rPr lang="en-US" sz="1400" noProof="0" dirty="0" smtClean="0"/>
                        <a:t>Project  - soil model input</a:t>
                      </a:r>
                      <a:r>
                        <a:rPr lang="en-US" sz="1400" baseline="0" noProof="0" dirty="0" smtClean="0"/>
                        <a:t> data</a:t>
                      </a:r>
                      <a:endParaRPr lang="en-US" sz="1400" noProof="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t>Organic matter inputs (biomass and</a:t>
                      </a:r>
                      <a:r>
                        <a:rPr lang="en-US" sz="1400" baseline="0" noProof="0" dirty="0" smtClean="0"/>
                        <a:t> manure); soil cover</a:t>
                      </a:r>
                      <a:endParaRPr lang="en-US" sz="1400" noProof="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smtClean="0"/>
                        <a:t>Changes in crop productivity</a:t>
                      </a:r>
                      <a:r>
                        <a:rPr lang="en-US" sz="1400" baseline="0" noProof="0" dirty="0" smtClean="0"/>
                        <a:t>, manure management, crop areas</a:t>
                      </a:r>
                      <a:endParaRPr lang="en-US" sz="1400" noProof="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noProof="0" dirty="0" smtClean="0"/>
                        <a:t>Food security monitoring</a:t>
                      </a:r>
                      <a:endParaRPr lang="en-US" sz="1400" noProof="0" dirty="0" smtClean="0"/>
                    </a:p>
                    <a:p>
                      <a:endParaRPr lang="en-US" sz="1400" noProof="0" dirty="0"/>
                    </a:p>
                  </a:txBody>
                  <a:tcPr>
                    <a:solidFill>
                      <a:schemeClr val="bg1"/>
                    </a:solidFill>
                  </a:tcPr>
                </a:tc>
              </a:tr>
            </a:tbl>
          </a:graphicData>
        </a:graphic>
      </p:graphicFrame>
      <p:sp>
        <p:nvSpPr>
          <p:cNvPr id="6" name="Date Placeholder 3"/>
          <p:cNvSpPr>
            <a:spLocks noGrp="1"/>
          </p:cNvSpPr>
          <p:nvPr>
            <p:ph type="dt" sz="half" idx="10"/>
          </p:nvPr>
        </p:nvSpPr>
        <p:spPr>
          <a:xfrm>
            <a:off x="7013448" y="6248400"/>
            <a:ext cx="1828800" cy="365125"/>
          </a:xfrm>
        </p:spPr>
        <p:txBody>
          <a:bodyPr/>
          <a:lstStyle/>
          <a:p>
            <a:r>
              <a:rPr lang="en-US" dirty="0">
                <a:solidFill>
                  <a:srgbClr val="766A62"/>
                </a:solidFill>
              </a:rPr>
              <a:t>18 January 2012</a:t>
            </a:r>
          </a:p>
        </p:txBody>
      </p:sp>
    </p:spTree>
    <p:extLst>
      <p:ext uri="{BB962C8B-B14F-4D97-AF65-F5344CB8AC3E}">
        <p14:creationId xmlns:p14="http://schemas.microsoft.com/office/powerpoint/2010/main" xmlns="" val="406861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example: Kenya project</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1" y="1219199"/>
            <a:ext cx="6163192" cy="50331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85737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Monitoring results: Kenya project</a:t>
            </a:r>
            <a:endParaRPr lang="en-US" dirty="0"/>
          </a:p>
        </p:txBody>
      </p:sp>
      <p:sp>
        <p:nvSpPr>
          <p:cNvPr id="4" name="Inhaltsplatzhalter 3"/>
          <p:cNvSpPr>
            <a:spLocks noGrp="1"/>
          </p:cNvSpPr>
          <p:nvPr>
            <p:ph sz="quarter" idx="1"/>
          </p:nvPr>
        </p:nvSpPr>
        <p:spPr>
          <a:xfrm>
            <a:off x="609600" y="1295400"/>
            <a:ext cx="8153400" cy="4876800"/>
          </a:xfrm>
        </p:spPr>
        <p:txBody>
          <a:bodyPr>
            <a:normAutofit/>
          </a:bodyPr>
          <a:lstStyle/>
          <a:p>
            <a:r>
              <a:rPr lang="de-DE" sz="2400" dirty="0" smtClean="0"/>
              <a:t>The </a:t>
            </a:r>
            <a:r>
              <a:rPr lang="en-US" sz="2400" dirty="0" smtClean="0"/>
              <a:t>“average farm” based on the ABMS</a:t>
            </a:r>
            <a:endParaRPr lang="en-US" sz="2400" dirty="0"/>
          </a:p>
        </p:txBody>
      </p:sp>
      <p:pic>
        <p:nvPicPr>
          <p:cNvPr id="5" name="Grafik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58632"/>
            <a:ext cx="9144000" cy="4337368"/>
          </a:xfrm>
          <a:prstGeom prst="rect">
            <a:avLst/>
          </a:prstGeom>
          <a:noFill/>
          <a:ln>
            <a:solidFill>
              <a:schemeClr val="accent1">
                <a:lumMod val="60000"/>
                <a:lumOff val="40000"/>
              </a:schemeClr>
            </a:solidFill>
          </a:ln>
        </p:spPr>
      </p:pic>
      <p:pic>
        <p:nvPicPr>
          <p:cNvPr id="6" name="Grafik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2000" y="2055353"/>
            <a:ext cx="2399117" cy="1596106"/>
          </a:xfrm>
          <a:prstGeom prst="rect">
            <a:avLst/>
          </a:prstGeom>
        </p:spPr>
      </p:pic>
      <p:pic>
        <p:nvPicPr>
          <p:cNvPr id="7" name="Picture 7" descr="Komothai Lower &amp; Mid zones 28.4.08 013.jp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400800" y="2055353"/>
            <a:ext cx="2128141" cy="1596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Date Placeholder 3"/>
          <p:cNvSpPr>
            <a:spLocks noGrp="1"/>
          </p:cNvSpPr>
          <p:nvPr>
            <p:ph type="dt" sz="half" idx="10"/>
          </p:nvPr>
        </p:nvSpPr>
        <p:spPr>
          <a:xfrm>
            <a:off x="7013448" y="6248400"/>
            <a:ext cx="1828800" cy="365125"/>
          </a:xfrm>
        </p:spPr>
        <p:txBody>
          <a:bodyPr/>
          <a:lstStyle/>
          <a:p>
            <a:r>
              <a:rPr lang="en-US" dirty="0">
                <a:solidFill>
                  <a:srgbClr val="766A62"/>
                </a:solidFill>
              </a:rPr>
              <a:t>18 January 2012</a:t>
            </a:r>
          </a:p>
        </p:txBody>
      </p:sp>
    </p:spTree>
    <p:extLst>
      <p:ext uri="{BB962C8B-B14F-4D97-AF65-F5344CB8AC3E}">
        <p14:creationId xmlns:p14="http://schemas.microsoft.com/office/powerpoint/2010/main" xmlns="" val="131331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438400"/>
          </a:xfrm>
        </p:spPr>
        <p:txBody>
          <a:bodyPr>
            <a:normAutofit/>
          </a:bodyPr>
          <a:lstStyle/>
          <a:p>
            <a:r>
              <a:rPr lang="en-US" dirty="0" smtClean="0"/>
              <a:t>Scientific Certification Systems</a:t>
            </a:r>
          </a:p>
        </p:txBody>
      </p:sp>
      <p:sp>
        <p:nvSpPr>
          <p:cNvPr id="3" name="Title 2"/>
          <p:cNvSpPr>
            <a:spLocks noGrp="1"/>
          </p:cNvSpPr>
          <p:nvPr>
            <p:ph type="title"/>
          </p:nvPr>
        </p:nvSpPr>
        <p:spPr/>
        <p:txBody>
          <a:bodyPr>
            <a:normAutofit/>
          </a:bodyPr>
          <a:lstStyle/>
          <a:p>
            <a:r>
              <a:rPr lang="en-US" dirty="0" smtClean="0"/>
              <a:t>PART 3: Perspective from VVB</a:t>
            </a:r>
            <a:endParaRPr lang="en-US" dirty="0"/>
          </a:p>
        </p:txBody>
      </p:sp>
      <p:sp>
        <p:nvSpPr>
          <p:cNvPr id="4" name="Date Placeholder 3"/>
          <p:cNvSpPr>
            <a:spLocks noGrp="1"/>
          </p:cNvSpPr>
          <p:nvPr>
            <p:ph type="dt" sz="half" idx="10"/>
          </p:nvPr>
        </p:nvSpPr>
        <p:spPr/>
        <p:txBody>
          <a:bodyPr/>
          <a:lstStyle/>
          <a:p>
            <a:r>
              <a:rPr lang="en-US" dirty="0"/>
              <a:t>18 January 2012</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57800" y="3276600"/>
            <a:ext cx="1828800" cy="164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315200" cy="3200400"/>
          </a:xfrm>
        </p:spPr>
        <p:txBody>
          <a:bodyPr>
            <a:normAutofit fontScale="92500" lnSpcReduction="20000"/>
          </a:bodyPr>
          <a:lstStyle/>
          <a:p>
            <a:r>
              <a:rPr lang="en-US" dirty="0" smtClean="0"/>
              <a:t>VCSA:</a:t>
            </a:r>
          </a:p>
          <a:p>
            <a:pPr lvl="1"/>
            <a:r>
              <a:rPr lang="en-US" dirty="0" smtClean="0">
                <a:solidFill>
                  <a:schemeClr val="accent1"/>
                </a:solidFill>
              </a:rPr>
              <a:t>Sam Hoffer, Program Officer</a:t>
            </a:r>
          </a:p>
          <a:p>
            <a:pPr lvl="1"/>
            <a:endParaRPr lang="en-US" sz="900" dirty="0" smtClean="0">
              <a:solidFill>
                <a:schemeClr val="accent1"/>
              </a:solidFill>
            </a:endParaRPr>
          </a:p>
          <a:p>
            <a:r>
              <a:rPr lang="en-US" dirty="0"/>
              <a:t>World Bank:</a:t>
            </a:r>
          </a:p>
          <a:p>
            <a:pPr lvl="1"/>
            <a:r>
              <a:rPr lang="en-US" dirty="0">
                <a:solidFill>
                  <a:schemeClr val="accent1"/>
                </a:solidFill>
              </a:rPr>
              <a:t>Neeta </a:t>
            </a:r>
            <a:r>
              <a:rPr lang="en-US" dirty="0" err="1">
                <a:solidFill>
                  <a:schemeClr val="accent1"/>
                </a:solidFill>
              </a:rPr>
              <a:t>Hooda</a:t>
            </a:r>
            <a:r>
              <a:rPr lang="en-US" dirty="0">
                <a:solidFill>
                  <a:schemeClr val="accent1"/>
                </a:solidFill>
              </a:rPr>
              <a:t>, Senior Carbon Finance Specialist, Carbon Finance Unit</a:t>
            </a:r>
            <a:endParaRPr lang="en-US" dirty="0" smtClean="0">
              <a:solidFill>
                <a:schemeClr val="accent1"/>
              </a:solidFill>
            </a:endParaRPr>
          </a:p>
          <a:p>
            <a:pPr lvl="1"/>
            <a:endParaRPr lang="en-US" sz="900" dirty="0">
              <a:solidFill>
                <a:schemeClr val="accent1"/>
              </a:solidFill>
            </a:endParaRPr>
          </a:p>
          <a:p>
            <a:r>
              <a:rPr lang="en-US" dirty="0"/>
              <a:t>UNIQUE forestry and land use </a:t>
            </a:r>
            <a:r>
              <a:rPr lang="en-US" dirty="0" smtClean="0"/>
              <a:t>GmbH:</a:t>
            </a:r>
            <a:endParaRPr lang="en-US" dirty="0"/>
          </a:p>
          <a:p>
            <a:pPr lvl="1"/>
            <a:r>
              <a:rPr lang="en-US" dirty="0">
                <a:solidFill>
                  <a:schemeClr val="accent1"/>
                </a:solidFill>
              </a:rPr>
              <a:t>Matthias </a:t>
            </a:r>
            <a:r>
              <a:rPr lang="en-US" dirty="0" smtClean="0">
                <a:solidFill>
                  <a:schemeClr val="accent1"/>
                </a:solidFill>
              </a:rPr>
              <a:t>Seebauer, </a:t>
            </a:r>
            <a:r>
              <a:rPr lang="en-US" dirty="0">
                <a:solidFill>
                  <a:schemeClr val="accent1"/>
                </a:solidFill>
              </a:rPr>
              <a:t>Climate </a:t>
            </a:r>
            <a:r>
              <a:rPr lang="en-US" dirty="0" smtClean="0">
                <a:solidFill>
                  <a:schemeClr val="accent1"/>
                </a:solidFill>
              </a:rPr>
              <a:t>Finance </a:t>
            </a:r>
            <a:r>
              <a:rPr lang="en-US" dirty="0">
                <a:solidFill>
                  <a:schemeClr val="accent1"/>
                </a:solidFill>
              </a:rPr>
              <a:t>&amp; </a:t>
            </a:r>
            <a:r>
              <a:rPr lang="en-US" dirty="0" smtClean="0">
                <a:solidFill>
                  <a:schemeClr val="accent1"/>
                </a:solidFill>
              </a:rPr>
              <a:t>Project </a:t>
            </a:r>
            <a:r>
              <a:rPr lang="en-US" dirty="0">
                <a:solidFill>
                  <a:schemeClr val="accent1"/>
                </a:solidFill>
              </a:rPr>
              <a:t>D</a:t>
            </a:r>
            <a:r>
              <a:rPr lang="en-US" dirty="0" smtClean="0">
                <a:solidFill>
                  <a:schemeClr val="accent1"/>
                </a:solidFill>
              </a:rPr>
              <a:t>evelopment</a:t>
            </a:r>
          </a:p>
          <a:p>
            <a:pPr lvl="1"/>
            <a:endParaRPr lang="en-US" sz="900" dirty="0">
              <a:solidFill>
                <a:schemeClr val="accent1"/>
              </a:solidFill>
            </a:endParaRPr>
          </a:p>
          <a:p>
            <a:r>
              <a:rPr lang="en-US" dirty="0"/>
              <a:t>Scientific Certification </a:t>
            </a:r>
            <a:r>
              <a:rPr lang="en-US" dirty="0" smtClean="0"/>
              <a:t>Systems:</a:t>
            </a:r>
            <a:endParaRPr lang="en-US" dirty="0"/>
          </a:p>
          <a:p>
            <a:pPr lvl="1"/>
            <a:r>
              <a:rPr lang="en-US" dirty="0" smtClean="0">
                <a:solidFill>
                  <a:schemeClr val="accent1"/>
                </a:solidFill>
              </a:rPr>
              <a:t>Christie Pollet-Young, Senior Verification Forester</a:t>
            </a:r>
            <a:endParaRPr lang="en-US" dirty="0">
              <a:solidFill>
                <a:schemeClr val="accent1"/>
              </a:solidFill>
            </a:endParaRPr>
          </a:p>
        </p:txBody>
      </p:sp>
      <p:sp>
        <p:nvSpPr>
          <p:cNvPr id="3" name="Title 2"/>
          <p:cNvSpPr>
            <a:spLocks noGrp="1"/>
          </p:cNvSpPr>
          <p:nvPr>
            <p:ph type="title"/>
          </p:nvPr>
        </p:nvSpPr>
        <p:spPr/>
        <p:txBody>
          <a:bodyPr/>
          <a:lstStyle/>
          <a:p>
            <a:r>
              <a:rPr lang="en-US" dirty="0" smtClean="0"/>
              <a:t>Who’s on this webinar?</a:t>
            </a:r>
            <a:endParaRPr lang="en-US" dirty="0"/>
          </a:p>
        </p:txBody>
      </p:sp>
      <p:sp>
        <p:nvSpPr>
          <p:cNvPr id="4" name="Date Placeholder 3"/>
          <p:cNvSpPr>
            <a:spLocks noGrp="1"/>
          </p:cNvSpPr>
          <p:nvPr>
            <p:ph type="dt" sz="half" idx="10"/>
          </p:nvPr>
        </p:nvSpPr>
        <p:spPr>
          <a:xfrm>
            <a:off x="7010400" y="6248400"/>
            <a:ext cx="1828800" cy="365125"/>
          </a:xfrm>
        </p:spPr>
        <p:txBody>
          <a:bodyPr/>
          <a:lstStyle/>
          <a:p>
            <a:r>
              <a:rPr lang="en-US" dirty="0" smtClean="0"/>
              <a:t>18 January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84163"/>
            <a:ext cx="8153400" cy="584200"/>
          </a:xfrm>
        </p:spPr>
        <p:txBody>
          <a:bodyPr/>
          <a:lstStyle/>
          <a:p>
            <a:r>
              <a:rPr lang="en-US" smtClean="0"/>
              <a:t>Perspective from SCS</a:t>
            </a:r>
          </a:p>
        </p:txBody>
      </p:sp>
      <p:sp>
        <p:nvSpPr>
          <p:cNvPr id="12291" name="Date Placeholder 2"/>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766A62"/>
                </a:solidFill>
              </a:rPr>
              <a:t>18 January 2012</a:t>
            </a:r>
          </a:p>
        </p:txBody>
      </p:sp>
      <p:sp>
        <p:nvSpPr>
          <p:cNvPr id="12292" name="Content Placeholder 3"/>
          <p:cNvSpPr>
            <a:spLocks noGrp="1"/>
          </p:cNvSpPr>
          <p:nvPr>
            <p:ph sz="quarter" idx="1"/>
          </p:nvPr>
        </p:nvSpPr>
        <p:spPr>
          <a:xfrm>
            <a:off x="612775" y="1219200"/>
            <a:ext cx="8153400" cy="4876800"/>
          </a:xfrm>
        </p:spPr>
        <p:txBody>
          <a:bodyPr/>
          <a:lstStyle/>
          <a:p>
            <a:pPr lvl="1">
              <a:buFont typeface="Arial" charset="0"/>
              <a:buNone/>
            </a:pPr>
            <a:endParaRPr lang="en-US" smtClean="0"/>
          </a:p>
          <a:p>
            <a:pPr lvl="1">
              <a:buFont typeface="Arial" charset="0"/>
              <a:buChar char="•"/>
            </a:pPr>
            <a:endParaRPr lang="en-US" smtClean="0"/>
          </a:p>
          <a:p>
            <a:pPr lvl="1">
              <a:buFont typeface="Arial" charset="0"/>
              <a:buNone/>
            </a:pPr>
            <a:endParaRPr lang="en-US" smtClean="0"/>
          </a:p>
          <a:p>
            <a:pPr>
              <a:buFont typeface="Arial" charset="0"/>
              <a:buChar char="•"/>
            </a:pPr>
            <a:endParaRPr lang="en-US" smtClean="0"/>
          </a:p>
        </p:txBody>
      </p:sp>
      <p:sp>
        <p:nvSpPr>
          <p:cNvPr id="12293" name="Content Placeholder 3"/>
          <p:cNvSpPr txBox="1">
            <a:spLocks/>
          </p:cNvSpPr>
          <p:nvPr/>
        </p:nvSpPr>
        <p:spPr bwMode="auto">
          <a:xfrm>
            <a:off x="304800" y="1295400"/>
            <a:ext cx="8153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19088" indent="-319088">
              <a:defRPr>
                <a:solidFill>
                  <a:schemeClr val="tx1"/>
                </a:solidFill>
                <a:latin typeface="Arial" charset="0"/>
              </a:defRPr>
            </a:lvl1pPr>
            <a:lvl2pPr marL="639763" indent="-2730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ts val="700"/>
              </a:spcBef>
              <a:spcAft>
                <a:spcPct val="0"/>
              </a:spcAft>
              <a:buClr>
                <a:srgbClr val="427730"/>
              </a:buClr>
              <a:buSzPct val="60000"/>
              <a:buFont typeface="Arial" charset="0"/>
              <a:buChar char="•"/>
            </a:pPr>
            <a:r>
              <a:rPr lang="en-US" sz="2400" dirty="0" smtClean="0">
                <a:solidFill>
                  <a:srgbClr val="625852"/>
                </a:solidFill>
              </a:rPr>
              <a:t>What we look for during validation/verification:</a:t>
            </a:r>
          </a:p>
          <a:p>
            <a:pPr fontAlgn="base">
              <a:spcBef>
                <a:spcPts val="700"/>
              </a:spcBef>
              <a:spcAft>
                <a:spcPts val="600"/>
              </a:spcAft>
              <a:buClr>
                <a:srgbClr val="427730"/>
              </a:buClr>
              <a:buSzPct val="60000"/>
              <a:buFont typeface="Arial" charset="0"/>
              <a:buChar char="•"/>
            </a:pPr>
            <a:endParaRPr lang="en-US" sz="600" dirty="0" smtClean="0">
              <a:solidFill>
                <a:srgbClr val="625852"/>
              </a:solidFill>
            </a:endParaRPr>
          </a:p>
          <a:p>
            <a:pPr lvl="1" fontAlgn="base">
              <a:spcBef>
                <a:spcPts val="550"/>
              </a:spcBef>
              <a:spcAft>
                <a:spcPts val="600"/>
              </a:spcAft>
              <a:buClr>
                <a:srgbClr val="005B82"/>
              </a:buClr>
              <a:buSzPct val="70000"/>
              <a:buFont typeface="Arial" charset="0"/>
              <a:buChar char="•"/>
            </a:pPr>
            <a:r>
              <a:rPr lang="en-US" sz="2000" dirty="0" smtClean="0">
                <a:solidFill>
                  <a:srgbClr val="625852"/>
                </a:solidFill>
              </a:rPr>
              <a:t>The Project Validation/Verification commences with a detailed review of the PD &amp; supporting documentation</a:t>
            </a:r>
          </a:p>
          <a:p>
            <a:pPr lvl="1" fontAlgn="base">
              <a:spcBef>
                <a:spcPts val="550"/>
              </a:spcBef>
              <a:spcAft>
                <a:spcPts val="600"/>
              </a:spcAft>
              <a:buClr>
                <a:srgbClr val="005B82"/>
              </a:buClr>
              <a:buSzPct val="70000"/>
              <a:buFont typeface="Arial" charset="0"/>
              <a:buChar char="•"/>
            </a:pPr>
            <a:r>
              <a:rPr lang="en-US" sz="2000" dirty="0" smtClean="0">
                <a:solidFill>
                  <a:srgbClr val="625852"/>
                </a:solidFill>
              </a:rPr>
              <a:t>Review of the applicability conditions, project boundaries, baseline determination, and </a:t>
            </a:r>
            <a:r>
              <a:rPr lang="en-US" sz="2000" dirty="0" err="1" smtClean="0">
                <a:solidFill>
                  <a:srgbClr val="625852"/>
                </a:solidFill>
              </a:rPr>
              <a:t>additionality</a:t>
            </a:r>
            <a:r>
              <a:rPr lang="en-US" sz="2000" dirty="0" smtClean="0">
                <a:solidFill>
                  <a:srgbClr val="625852"/>
                </a:solidFill>
              </a:rPr>
              <a:t> to assure conformance to the VCS requirements and VM0017</a:t>
            </a:r>
          </a:p>
          <a:p>
            <a:pPr lvl="1" fontAlgn="base">
              <a:spcBef>
                <a:spcPts val="550"/>
              </a:spcBef>
              <a:spcAft>
                <a:spcPts val="600"/>
              </a:spcAft>
              <a:buClr>
                <a:srgbClr val="005B82"/>
              </a:buClr>
              <a:buSzPct val="70000"/>
              <a:buFont typeface="Arial" charset="0"/>
              <a:buChar char="•"/>
            </a:pPr>
            <a:r>
              <a:rPr lang="en-US" sz="2000" dirty="0" smtClean="0">
                <a:solidFill>
                  <a:srgbClr val="625852"/>
                </a:solidFill>
              </a:rPr>
              <a:t>Ensure that the estimates of the Baseline Scenario, Project Scenario,</a:t>
            </a:r>
            <a:r>
              <a:rPr lang="en-US" sz="2000" baseline="30000" dirty="0" smtClean="0">
                <a:solidFill>
                  <a:srgbClr val="625852"/>
                </a:solidFill>
              </a:rPr>
              <a:t> </a:t>
            </a:r>
            <a:r>
              <a:rPr lang="en-US" sz="2000" dirty="0" smtClean="0">
                <a:solidFill>
                  <a:srgbClr val="625852"/>
                </a:solidFill>
              </a:rPr>
              <a:t>Leakage, and Monitoring are accurate, complete and compatible with VCS requirements</a:t>
            </a:r>
          </a:p>
          <a:p>
            <a:pPr lvl="1" fontAlgn="base">
              <a:spcBef>
                <a:spcPts val="550"/>
              </a:spcBef>
              <a:spcAft>
                <a:spcPct val="0"/>
              </a:spcAft>
              <a:buClr>
                <a:srgbClr val="005B82"/>
              </a:buClr>
              <a:buSzPct val="70000"/>
              <a:buFont typeface="Arial" charset="0"/>
              <a:buChar char="•"/>
            </a:pPr>
            <a:r>
              <a:rPr lang="en-US" sz="2000" dirty="0" smtClean="0">
                <a:solidFill>
                  <a:srgbClr val="625852"/>
                </a:solidFill>
              </a:rPr>
              <a:t>Verify that the uncertainty of the soils model is in conformance with the VCS requirements and when necessary, a confidence deduction is applied</a:t>
            </a:r>
          </a:p>
          <a:p>
            <a:pPr lvl="1" fontAlgn="base">
              <a:spcBef>
                <a:spcPts val="550"/>
              </a:spcBef>
              <a:spcAft>
                <a:spcPct val="0"/>
              </a:spcAft>
              <a:buClr>
                <a:srgbClr val="005B82"/>
              </a:buClr>
              <a:buSzPct val="70000"/>
              <a:buFont typeface="Arial" charset="0"/>
              <a:buChar char="•"/>
            </a:pPr>
            <a:endParaRPr lang="en-US" sz="2400" dirty="0" smtClean="0">
              <a:solidFill>
                <a:srgbClr val="625852"/>
              </a:solidFill>
            </a:endParaRPr>
          </a:p>
        </p:txBody>
      </p:sp>
    </p:spTree>
    <p:extLst>
      <p:ext uri="{BB962C8B-B14F-4D97-AF65-F5344CB8AC3E}">
        <p14:creationId xmlns:p14="http://schemas.microsoft.com/office/powerpoint/2010/main" xmlns="" val="773061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84163"/>
            <a:ext cx="8153400" cy="584200"/>
          </a:xfrm>
        </p:spPr>
        <p:txBody>
          <a:bodyPr/>
          <a:lstStyle/>
          <a:p>
            <a:r>
              <a:rPr lang="en-US" smtClean="0"/>
              <a:t>Perspective from SCS</a:t>
            </a:r>
          </a:p>
        </p:txBody>
      </p:sp>
      <p:sp>
        <p:nvSpPr>
          <p:cNvPr id="13315" name="Date Placeholder 2"/>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766A62"/>
                </a:solidFill>
              </a:rPr>
              <a:t>18 January 2012</a:t>
            </a:r>
          </a:p>
        </p:txBody>
      </p:sp>
      <p:sp>
        <p:nvSpPr>
          <p:cNvPr id="13316" name="Content Placeholder 3"/>
          <p:cNvSpPr>
            <a:spLocks noGrp="1"/>
          </p:cNvSpPr>
          <p:nvPr>
            <p:ph sz="quarter" idx="1"/>
          </p:nvPr>
        </p:nvSpPr>
        <p:spPr>
          <a:xfrm>
            <a:off x="612775" y="1219200"/>
            <a:ext cx="8153400" cy="4876800"/>
          </a:xfrm>
        </p:spPr>
        <p:txBody>
          <a:bodyPr/>
          <a:lstStyle/>
          <a:p>
            <a:pPr lvl="1">
              <a:buFont typeface="Arial" charset="0"/>
              <a:buNone/>
            </a:pPr>
            <a:endParaRPr lang="en-US" smtClean="0"/>
          </a:p>
          <a:p>
            <a:pPr lvl="1">
              <a:buFont typeface="Arial" charset="0"/>
              <a:buChar char="•"/>
            </a:pPr>
            <a:endParaRPr lang="en-US" smtClean="0"/>
          </a:p>
          <a:p>
            <a:pPr lvl="1">
              <a:buFont typeface="Arial" charset="0"/>
              <a:buNone/>
            </a:pPr>
            <a:endParaRPr lang="en-US" smtClean="0"/>
          </a:p>
          <a:p>
            <a:pPr>
              <a:buFont typeface="Arial" charset="0"/>
              <a:buChar char="•"/>
            </a:pPr>
            <a:endParaRPr lang="en-US" smtClean="0"/>
          </a:p>
        </p:txBody>
      </p:sp>
      <p:sp>
        <p:nvSpPr>
          <p:cNvPr id="13317" name="Content Placeholder 3"/>
          <p:cNvSpPr txBox="1">
            <a:spLocks/>
          </p:cNvSpPr>
          <p:nvPr/>
        </p:nvSpPr>
        <p:spPr bwMode="auto">
          <a:xfrm>
            <a:off x="457200" y="1295400"/>
            <a:ext cx="7772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19088" indent="-319088">
              <a:defRPr>
                <a:solidFill>
                  <a:schemeClr val="tx1"/>
                </a:solidFill>
                <a:latin typeface="Arial" charset="0"/>
              </a:defRPr>
            </a:lvl1pPr>
            <a:lvl2pPr marL="639763" indent="-273050">
              <a:defRPr>
                <a:solidFill>
                  <a:schemeClr val="tx1"/>
                </a:solidFill>
                <a:latin typeface="Arial" charset="0"/>
              </a:defRPr>
            </a:lvl2pPr>
            <a:lvl3pPr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ts val="700"/>
              </a:spcBef>
              <a:spcAft>
                <a:spcPct val="0"/>
              </a:spcAft>
              <a:buClr>
                <a:srgbClr val="427730"/>
              </a:buClr>
              <a:buSzPct val="60000"/>
              <a:buFont typeface="Arial" charset="0"/>
              <a:buChar char="•"/>
            </a:pPr>
            <a:r>
              <a:rPr lang="en-US" sz="2400" dirty="0" smtClean="0">
                <a:solidFill>
                  <a:srgbClr val="625852"/>
                </a:solidFill>
              </a:rPr>
              <a:t>Data requirements:</a:t>
            </a:r>
          </a:p>
          <a:p>
            <a:pPr fontAlgn="base">
              <a:spcBef>
                <a:spcPts val="700"/>
              </a:spcBef>
              <a:spcAft>
                <a:spcPct val="0"/>
              </a:spcAft>
              <a:buClr>
                <a:srgbClr val="427730"/>
              </a:buClr>
              <a:buSzPct val="60000"/>
              <a:buFont typeface="Arial" charset="0"/>
              <a:buChar char="•"/>
            </a:pPr>
            <a:endParaRPr lang="en-US" sz="800" dirty="0" smtClean="0">
              <a:solidFill>
                <a:srgbClr val="625852"/>
              </a:solidFill>
            </a:endParaRPr>
          </a:p>
          <a:p>
            <a:pPr lvl="1" fontAlgn="base">
              <a:spcBef>
                <a:spcPts val="550"/>
              </a:spcBef>
              <a:spcAft>
                <a:spcPts val="600"/>
              </a:spcAft>
              <a:buClr>
                <a:srgbClr val="005B82"/>
              </a:buClr>
              <a:buSzPct val="70000"/>
              <a:buFont typeface="Arial" charset="0"/>
              <a:buChar char="•"/>
            </a:pPr>
            <a:r>
              <a:rPr lang="en-US" sz="2000" dirty="0" smtClean="0">
                <a:solidFill>
                  <a:srgbClr val="625852"/>
                </a:solidFill>
              </a:rPr>
              <a:t>Ensure that the use of the Roth C Model is appropriate for the Project Area</a:t>
            </a:r>
          </a:p>
          <a:p>
            <a:pPr lvl="1" fontAlgn="base">
              <a:spcBef>
                <a:spcPts val="550"/>
              </a:spcBef>
              <a:spcAft>
                <a:spcPts val="600"/>
              </a:spcAft>
              <a:buClr>
                <a:srgbClr val="005B82"/>
              </a:buClr>
              <a:buSzPct val="70000"/>
              <a:buFont typeface="Arial" charset="0"/>
              <a:buChar char="•"/>
            </a:pPr>
            <a:r>
              <a:rPr lang="en-US" sz="2000" dirty="0" smtClean="0">
                <a:solidFill>
                  <a:srgbClr val="625852"/>
                </a:solidFill>
              </a:rPr>
              <a:t>Ensure that the parameters values (sampled, modeled or collected from larger datasets) in the PD and Monitoring Plan are complete and transparent to verify accurate implementation</a:t>
            </a:r>
          </a:p>
          <a:p>
            <a:pPr lvl="2" fontAlgn="base">
              <a:spcBef>
                <a:spcPts val="500"/>
              </a:spcBef>
              <a:spcAft>
                <a:spcPts val="600"/>
              </a:spcAft>
              <a:buClr>
                <a:srgbClr val="427730"/>
              </a:buClr>
              <a:buSzPct val="75000"/>
              <a:buFont typeface="Arial" charset="0"/>
              <a:buChar char="•"/>
            </a:pPr>
            <a:r>
              <a:rPr lang="en-US" sz="2000" dirty="0" smtClean="0">
                <a:solidFill>
                  <a:srgbClr val="625852"/>
                </a:solidFill>
              </a:rPr>
              <a:t>Ensure that the data are appropriate, reliable, and the correct units have been used</a:t>
            </a:r>
          </a:p>
          <a:p>
            <a:pPr lvl="1" fontAlgn="base">
              <a:spcBef>
                <a:spcPts val="550"/>
              </a:spcBef>
              <a:spcAft>
                <a:spcPct val="0"/>
              </a:spcAft>
              <a:buClr>
                <a:srgbClr val="005B82"/>
              </a:buClr>
              <a:buSzPct val="70000"/>
              <a:buFont typeface="Arial" charset="0"/>
              <a:buChar char="•"/>
            </a:pPr>
            <a:endParaRPr lang="en-US" sz="2400" dirty="0" smtClean="0">
              <a:solidFill>
                <a:srgbClr val="625852"/>
              </a:solidFill>
            </a:endParaRPr>
          </a:p>
        </p:txBody>
      </p:sp>
    </p:spTree>
    <p:extLst>
      <p:ext uri="{BB962C8B-B14F-4D97-AF65-F5344CB8AC3E}">
        <p14:creationId xmlns:p14="http://schemas.microsoft.com/office/powerpoint/2010/main" xmlns="" val="4097255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971800"/>
          </a:xfrm>
        </p:spPr>
        <p:txBody>
          <a:bodyPr>
            <a:normAutofit/>
          </a:bodyPr>
          <a:lstStyle/>
          <a:p>
            <a:r>
              <a:rPr lang="en-US" sz="2600" dirty="0" smtClean="0"/>
              <a:t>Send us your questions</a:t>
            </a:r>
          </a:p>
          <a:p>
            <a:r>
              <a:rPr lang="en-US" sz="2600" dirty="0" smtClean="0"/>
              <a:t>We will consolidate and try to answer all questions right now</a:t>
            </a:r>
          </a:p>
          <a:p>
            <a:r>
              <a:rPr lang="en-US" sz="2600" dirty="0" smtClean="0"/>
              <a:t>More questions after today?</a:t>
            </a:r>
          </a:p>
          <a:p>
            <a:r>
              <a:rPr lang="en-US" sz="2000" dirty="0" smtClean="0">
                <a:solidFill>
                  <a:schemeClr val="accent1"/>
                </a:solidFill>
                <a:hlinkClick r:id="rId3"/>
              </a:rPr>
              <a:t>shoffer@v-c-s.org</a:t>
            </a:r>
          </a:p>
          <a:p>
            <a:pPr lvl="1"/>
            <a:endParaRPr lang="en-US" sz="2200" dirty="0" smtClean="0"/>
          </a:p>
          <a:p>
            <a:pPr lvl="1"/>
            <a:endParaRPr lang="en-US" sz="2200" dirty="0" smtClean="0"/>
          </a:p>
          <a:p>
            <a:pPr lvl="1"/>
            <a:endParaRPr lang="en-US" sz="2200" dirty="0" smtClean="0"/>
          </a:p>
          <a:p>
            <a:pPr lvl="1"/>
            <a:endParaRPr lang="en-US" sz="2200"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PART 4: Q &amp; A</a:t>
            </a:r>
            <a:endParaRPr lang="en-US" dirty="0"/>
          </a:p>
        </p:txBody>
      </p:sp>
      <p:sp>
        <p:nvSpPr>
          <p:cNvPr id="4" name="Date Placeholder 3"/>
          <p:cNvSpPr>
            <a:spLocks noGrp="1"/>
          </p:cNvSpPr>
          <p:nvPr>
            <p:ph type="dt" sz="half" idx="10"/>
          </p:nvPr>
        </p:nvSpPr>
        <p:spPr/>
        <p:txBody>
          <a:bodyPr/>
          <a:lstStyle/>
          <a:p>
            <a:r>
              <a:rPr lang="en-US" dirty="0"/>
              <a:t>18 January 2012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1"/>
          </p:nvPr>
        </p:nvSpPr>
        <p:spPr>
          <a:xfrm>
            <a:off x="381000" y="1447800"/>
            <a:ext cx="3733800" cy="2590800"/>
          </a:xfrm>
        </p:spPr>
        <p:txBody>
          <a:bodyPr/>
          <a:lstStyle/>
          <a:p>
            <a:r>
              <a:rPr lang="en-US" dirty="0" smtClean="0"/>
              <a:t>Sam Hoffer</a:t>
            </a:r>
          </a:p>
          <a:p>
            <a:r>
              <a:rPr lang="en-US" dirty="0" smtClean="0">
                <a:hlinkClick r:id="rId3"/>
              </a:rPr>
              <a:t>shoffer@v-c-s.org</a:t>
            </a:r>
            <a:endParaRPr lang="en-US" dirty="0" smtClean="0"/>
          </a:p>
          <a:p>
            <a:endParaRPr lang="en-US" dirty="0" smtClean="0"/>
          </a:p>
        </p:txBody>
      </p:sp>
      <p:pic>
        <p:nvPicPr>
          <p:cNvPr id="5" name="Picture 9" descr="C:\Users\David Antonioli\Desktop\David\2) VCS\4) Marketing\Photo of tropical rainforest.jpg"/>
          <p:cNvPicPr>
            <a:picLocks noChangeAspect="1" noChangeArrowheads="1"/>
          </p:cNvPicPr>
          <p:nvPr/>
        </p:nvPicPr>
        <p:blipFill>
          <a:blip r:embed="rId4" cstate="print"/>
          <a:srcRect/>
          <a:stretch>
            <a:fillRect/>
          </a:stretch>
        </p:blipFill>
        <p:spPr bwMode="auto">
          <a:xfrm>
            <a:off x="4267200" y="1447800"/>
            <a:ext cx="4419600" cy="34545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Agenda</a:t>
            </a:r>
            <a:endParaRPr lang="en-US" dirty="0">
              <a:solidFill>
                <a:schemeClr val="tx2"/>
              </a:solidFill>
            </a:endParaRPr>
          </a:p>
        </p:txBody>
      </p:sp>
      <p:sp>
        <p:nvSpPr>
          <p:cNvPr id="3" name="Date Placeholder 2"/>
          <p:cNvSpPr>
            <a:spLocks noGrp="1"/>
          </p:cNvSpPr>
          <p:nvPr>
            <p:ph type="dt" sz="half" idx="10"/>
          </p:nvPr>
        </p:nvSpPr>
        <p:spPr/>
        <p:txBody>
          <a:bodyPr/>
          <a:lstStyle/>
          <a:p>
            <a:r>
              <a:rPr lang="en-US" dirty="0"/>
              <a:t>18 January 2012</a:t>
            </a:r>
          </a:p>
        </p:txBody>
      </p:sp>
      <p:sp>
        <p:nvSpPr>
          <p:cNvPr id="4" name="Content Placeholder 3"/>
          <p:cNvSpPr>
            <a:spLocks noGrp="1"/>
          </p:cNvSpPr>
          <p:nvPr>
            <p:ph sz="quarter" idx="1"/>
          </p:nvPr>
        </p:nvSpPr>
        <p:spPr>
          <a:xfrm>
            <a:off x="457200" y="1219200"/>
            <a:ext cx="8378952" cy="4876800"/>
          </a:xfrm>
        </p:spPr>
        <p:txBody>
          <a:bodyPr>
            <a:normAutofit/>
          </a:bodyPr>
          <a:lstStyle/>
          <a:p>
            <a:pPr marL="514350" indent="-514350">
              <a:lnSpc>
                <a:spcPct val="150000"/>
              </a:lnSpc>
              <a:buFont typeface="+mj-lt"/>
              <a:buAutoNum type="arabicPeriod"/>
            </a:pPr>
            <a:r>
              <a:rPr lang="en-US" dirty="0" smtClean="0">
                <a:solidFill>
                  <a:schemeClr val="tx2"/>
                </a:solidFill>
              </a:rPr>
              <a:t>Methodology Approval Process</a:t>
            </a:r>
          </a:p>
          <a:p>
            <a:pPr marL="514350" indent="-514350">
              <a:lnSpc>
                <a:spcPct val="150000"/>
              </a:lnSpc>
              <a:buFont typeface="+mj-lt"/>
              <a:buAutoNum type="arabicPeriod"/>
            </a:pPr>
            <a:r>
              <a:rPr lang="en-US" dirty="0" smtClean="0">
                <a:solidFill>
                  <a:schemeClr val="tx2"/>
                </a:solidFill>
              </a:rPr>
              <a:t>Presentation of VM0017</a:t>
            </a:r>
          </a:p>
          <a:p>
            <a:pPr marL="514350" indent="-514350">
              <a:lnSpc>
                <a:spcPct val="150000"/>
              </a:lnSpc>
              <a:buFont typeface="+mj-lt"/>
              <a:buAutoNum type="arabicPeriod"/>
            </a:pPr>
            <a:r>
              <a:rPr lang="en-US" dirty="0" smtClean="0">
                <a:solidFill>
                  <a:schemeClr val="tx2"/>
                </a:solidFill>
              </a:rPr>
              <a:t>Perspective from the validation/verification body</a:t>
            </a:r>
          </a:p>
          <a:p>
            <a:pPr marL="514350" indent="-514350">
              <a:lnSpc>
                <a:spcPct val="150000"/>
              </a:lnSpc>
              <a:buFont typeface="+mj-lt"/>
              <a:buAutoNum type="arabicPeriod"/>
            </a:pPr>
            <a:r>
              <a:rPr lang="en-US" dirty="0" smtClean="0">
                <a:solidFill>
                  <a:schemeClr val="tx2"/>
                </a:solidFill>
              </a:rPr>
              <a:t>Q&amp;A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r>
              <a:rPr lang="en-US" dirty="0" smtClean="0"/>
              <a:t>Public comment period</a:t>
            </a:r>
          </a:p>
          <a:p>
            <a:r>
              <a:rPr lang="en-US" dirty="0" smtClean="0"/>
              <a:t>First assessment</a:t>
            </a:r>
          </a:p>
          <a:p>
            <a:r>
              <a:rPr lang="en-US" dirty="0" smtClean="0"/>
              <a:t>Second assessment</a:t>
            </a:r>
          </a:p>
          <a:p>
            <a:r>
              <a:rPr lang="en-US" dirty="0" smtClean="0"/>
              <a:t>Final approval</a:t>
            </a:r>
            <a:endParaRPr lang="en-US" dirty="0"/>
          </a:p>
        </p:txBody>
      </p:sp>
      <p:sp>
        <p:nvSpPr>
          <p:cNvPr id="3" name="Title 2"/>
          <p:cNvSpPr>
            <a:spLocks noGrp="1"/>
          </p:cNvSpPr>
          <p:nvPr>
            <p:ph type="title"/>
          </p:nvPr>
        </p:nvSpPr>
        <p:spPr/>
        <p:txBody>
          <a:bodyPr/>
          <a:lstStyle/>
          <a:p>
            <a:r>
              <a:rPr lang="en-US" dirty="0" smtClean="0"/>
              <a:t>PART 1: Methodology Approval Process</a:t>
            </a:r>
            <a:endParaRPr lang="en-US" dirty="0"/>
          </a:p>
        </p:txBody>
      </p:sp>
      <p:sp>
        <p:nvSpPr>
          <p:cNvPr id="4" name="Date Placeholder 3"/>
          <p:cNvSpPr>
            <a:spLocks noGrp="1"/>
          </p:cNvSpPr>
          <p:nvPr>
            <p:ph type="dt" sz="half" idx="10"/>
          </p:nvPr>
        </p:nvSpPr>
        <p:spPr/>
        <p:txBody>
          <a:bodyPr/>
          <a:lstStyle/>
          <a:p>
            <a:r>
              <a:rPr lang="en-US" dirty="0"/>
              <a:t>18 January 2012</a:t>
            </a:r>
          </a:p>
        </p:txBody>
      </p:sp>
      <p:pic>
        <p:nvPicPr>
          <p:cNvPr id="2050" name="Picture 2" descr="S:\MarComm\Logo &amp; Logo Use Agreements\Graphic Files\New Logo - Vectors &amp; Style Guide\VCSlogo&amp;tag.jpeg"/>
          <p:cNvPicPr>
            <a:picLocks noChangeAspect="1" noChangeArrowheads="1"/>
          </p:cNvPicPr>
          <p:nvPr/>
        </p:nvPicPr>
        <p:blipFill>
          <a:blip r:embed="rId2" cstate="print"/>
          <a:srcRect/>
          <a:stretch>
            <a:fillRect/>
          </a:stretch>
        </p:blipFill>
        <p:spPr bwMode="auto">
          <a:xfrm>
            <a:off x="5105400" y="4114800"/>
            <a:ext cx="2382837" cy="85154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Methodology Approval Process</a:t>
            </a:r>
            <a:endParaRPr lang="en-US" dirty="0">
              <a:solidFill>
                <a:schemeClr val="tx2"/>
              </a:solidFill>
            </a:endParaRPr>
          </a:p>
        </p:txBody>
      </p:sp>
      <p:sp>
        <p:nvSpPr>
          <p:cNvPr id="3" name="Date Placeholder 2"/>
          <p:cNvSpPr>
            <a:spLocks noGrp="1"/>
          </p:cNvSpPr>
          <p:nvPr>
            <p:ph type="dt" sz="half" idx="10"/>
          </p:nvPr>
        </p:nvSpPr>
        <p:spPr/>
        <p:txBody>
          <a:bodyPr/>
          <a:lstStyle/>
          <a:p>
            <a:r>
              <a:rPr lang="en-US" dirty="0"/>
              <a:t>18 January 2012</a:t>
            </a:r>
          </a:p>
        </p:txBody>
      </p:sp>
      <p:sp>
        <p:nvSpPr>
          <p:cNvPr id="4" name="Content Placeholder 3"/>
          <p:cNvSpPr>
            <a:spLocks noGrp="1"/>
          </p:cNvSpPr>
          <p:nvPr>
            <p:ph sz="quarter" idx="1"/>
          </p:nvPr>
        </p:nvSpPr>
        <p:spPr>
          <a:xfrm>
            <a:off x="612648" y="1219200"/>
            <a:ext cx="8226552" cy="4876800"/>
          </a:xfrm>
        </p:spPr>
        <p:txBody>
          <a:bodyPr>
            <a:normAutofit fontScale="70000" lnSpcReduction="20000"/>
          </a:bodyPr>
          <a:lstStyle/>
          <a:p>
            <a:r>
              <a:rPr lang="en-US" dirty="0" smtClean="0"/>
              <a:t>Methodology submitted</a:t>
            </a:r>
          </a:p>
          <a:p>
            <a:pPr lvl="1"/>
            <a:r>
              <a:rPr lang="en-US" dirty="0" smtClean="0">
                <a:solidFill>
                  <a:schemeClr val="accent1"/>
                </a:solidFill>
              </a:rPr>
              <a:t>6 October 2009</a:t>
            </a:r>
          </a:p>
          <a:p>
            <a:endParaRPr lang="en-US" sz="800" dirty="0" smtClean="0">
              <a:solidFill>
                <a:schemeClr val="accent1"/>
              </a:solidFill>
            </a:endParaRPr>
          </a:p>
          <a:p>
            <a:r>
              <a:rPr lang="en-US" dirty="0" smtClean="0"/>
              <a:t>30-day public comment period</a:t>
            </a:r>
          </a:p>
          <a:p>
            <a:pPr lvl="1"/>
            <a:r>
              <a:rPr lang="en-US" dirty="0">
                <a:solidFill>
                  <a:schemeClr val="accent1"/>
                </a:solidFill>
              </a:rPr>
              <a:t>16 October 2009 – 15 November </a:t>
            </a:r>
            <a:r>
              <a:rPr lang="en-US" dirty="0" smtClean="0">
                <a:solidFill>
                  <a:schemeClr val="accent1"/>
                </a:solidFill>
              </a:rPr>
              <a:t>2009</a:t>
            </a:r>
          </a:p>
          <a:p>
            <a:pPr lvl="1"/>
            <a:r>
              <a:rPr lang="en-US" dirty="0" smtClean="0">
                <a:solidFill>
                  <a:schemeClr val="accent1"/>
                </a:solidFill>
              </a:rPr>
              <a:t>2 comments received</a:t>
            </a:r>
          </a:p>
          <a:p>
            <a:pPr lvl="1"/>
            <a:endParaRPr lang="en-US" sz="800" dirty="0" smtClean="0"/>
          </a:p>
          <a:p>
            <a:r>
              <a:rPr lang="en-US" dirty="0" smtClean="0"/>
              <a:t>First assessment</a:t>
            </a:r>
          </a:p>
          <a:p>
            <a:pPr lvl="1"/>
            <a:r>
              <a:rPr lang="en-US" dirty="0" smtClean="0">
                <a:solidFill>
                  <a:schemeClr val="accent1"/>
                </a:solidFill>
              </a:rPr>
              <a:t>Scientific Certification Systems (SCS)</a:t>
            </a:r>
          </a:p>
          <a:p>
            <a:pPr lvl="1"/>
            <a:r>
              <a:rPr lang="en-US" dirty="0" smtClean="0">
                <a:solidFill>
                  <a:schemeClr val="accent1"/>
                </a:solidFill>
              </a:rPr>
              <a:t>First assessment </a:t>
            </a:r>
            <a:r>
              <a:rPr lang="en-US" dirty="0">
                <a:solidFill>
                  <a:schemeClr val="accent1"/>
                </a:solidFill>
              </a:rPr>
              <a:t>r</a:t>
            </a:r>
            <a:r>
              <a:rPr lang="en-US" dirty="0" smtClean="0">
                <a:solidFill>
                  <a:schemeClr val="accent1"/>
                </a:solidFill>
              </a:rPr>
              <a:t>eport </a:t>
            </a:r>
            <a:r>
              <a:rPr lang="en-US" dirty="0">
                <a:solidFill>
                  <a:schemeClr val="accent1"/>
                </a:solidFill>
              </a:rPr>
              <a:t>i</a:t>
            </a:r>
            <a:r>
              <a:rPr lang="en-US" dirty="0" smtClean="0">
                <a:solidFill>
                  <a:schemeClr val="accent1"/>
                </a:solidFill>
              </a:rPr>
              <a:t>ssued: 5 October 2011</a:t>
            </a:r>
          </a:p>
          <a:p>
            <a:endParaRPr lang="en-US" sz="800" dirty="0" smtClean="0"/>
          </a:p>
          <a:p>
            <a:r>
              <a:rPr lang="en-US" dirty="0" smtClean="0"/>
              <a:t>Second assessment </a:t>
            </a:r>
          </a:p>
          <a:p>
            <a:pPr lvl="1">
              <a:buClr>
                <a:srgbClr val="005B82"/>
              </a:buClr>
            </a:pPr>
            <a:r>
              <a:rPr lang="en-US" dirty="0" err="1">
                <a:solidFill>
                  <a:srgbClr val="005B82"/>
                </a:solidFill>
              </a:rPr>
              <a:t>Det</a:t>
            </a:r>
            <a:r>
              <a:rPr lang="en-US" dirty="0">
                <a:solidFill>
                  <a:srgbClr val="005B82"/>
                </a:solidFill>
              </a:rPr>
              <a:t> Norske </a:t>
            </a:r>
            <a:r>
              <a:rPr lang="en-US" dirty="0" err="1" smtClean="0">
                <a:solidFill>
                  <a:srgbClr val="005B82"/>
                </a:solidFill>
              </a:rPr>
              <a:t>Veritas</a:t>
            </a:r>
            <a:r>
              <a:rPr lang="en-US" dirty="0" smtClean="0">
                <a:solidFill>
                  <a:srgbClr val="005B82"/>
                </a:solidFill>
              </a:rPr>
              <a:t> (DNV)</a:t>
            </a:r>
            <a:endParaRPr lang="en-US" dirty="0">
              <a:solidFill>
                <a:srgbClr val="005B82"/>
              </a:solidFill>
            </a:endParaRPr>
          </a:p>
          <a:p>
            <a:pPr lvl="1"/>
            <a:r>
              <a:rPr lang="en-US" dirty="0" smtClean="0">
                <a:solidFill>
                  <a:schemeClr val="accent1"/>
                </a:solidFill>
              </a:rPr>
              <a:t>Second assessment </a:t>
            </a:r>
            <a:r>
              <a:rPr lang="en-US" dirty="0">
                <a:solidFill>
                  <a:schemeClr val="accent1"/>
                </a:solidFill>
              </a:rPr>
              <a:t>r</a:t>
            </a:r>
            <a:r>
              <a:rPr lang="en-US" dirty="0" smtClean="0">
                <a:solidFill>
                  <a:schemeClr val="accent1"/>
                </a:solidFill>
              </a:rPr>
              <a:t>eport </a:t>
            </a:r>
            <a:r>
              <a:rPr lang="en-US" dirty="0">
                <a:solidFill>
                  <a:schemeClr val="accent1"/>
                </a:solidFill>
              </a:rPr>
              <a:t>i</a:t>
            </a:r>
            <a:r>
              <a:rPr lang="en-US" dirty="0" smtClean="0">
                <a:solidFill>
                  <a:schemeClr val="accent1"/>
                </a:solidFill>
              </a:rPr>
              <a:t>ssued: 3 October 2011</a:t>
            </a:r>
          </a:p>
          <a:p>
            <a:endParaRPr lang="en-US" sz="800" dirty="0" smtClean="0"/>
          </a:p>
          <a:p>
            <a:r>
              <a:rPr lang="en-US" dirty="0" smtClean="0"/>
              <a:t>Final VCS approval</a:t>
            </a:r>
          </a:p>
          <a:p>
            <a:pPr lvl="1"/>
            <a:r>
              <a:rPr lang="en-US" dirty="0" smtClean="0">
                <a:solidFill>
                  <a:schemeClr val="accent1"/>
                </a:solidFill>
              </a:rPr>
              <a:t>21 December 2011</a:t>
            </a:r>
          </a:p>
          <a:p>
            <a:pPr marL="1108710" lvl="2" indent="-514350">
              <a:lnSpc>
                <a:spcPct val="150000"/>
              </a:lnSpc>
            </a:pPr>
            <a:endParaRPr lang="en-US" dirty="0"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438400"/>
          </a:xfrm>
        </p:spPr>
        <p:txBody>
          <a:bodyPr>
            <a:normAutofit/>
          </a:bodyPr>
          <a:lstStyle/>
          <a:p>
            <a:r>
              <a:rPr lang="en-US" dirty="0" smtClean="0"/>
              <a:t>About the methodology</a:t>
            </a:r>
          </a:p>
          <a:p>
            <a:r>
              <a:rPr lang="en-US" dirty="0" smtClean="0"/>
              <a:t>Baseline and </a:t>
            </a:r>
            <a:r>
              <a:rPr lang="en-US" dirty="0" err="1" smtClean="0"/>
              <a:t>additionality</a:t>
            </a:r>
            <a:endParaRPr lang="en-US" dirty="0" smtClean="0"/>
          </a:p>
          <a:p>
            <a:r>
              <a:rPr lang="en-US" dirty="0" smtClean="0"/>
              <a:t>Quantification</a:t>
            </a:r>
          </a:p>
          <a:p>
            <a:r>
              <a:rPr lang="en-US" dirty="0" smtClean="0"/>
              <a:t>Monitoring</a:t>
            </a:r>
          </a:p>
        </p:txBody>
      </p:sp>
      <p:sp>
        <p:nvSpPr>
          <p:cNvPr id="3" name="Title 2"/>
          <p:cNvSpPr>
            <a:spLocks noGrp="1"/>
          </p:cNvSpPr>
          <p:nvPr>
            <p:ph type="title"/>
          </p:nvPr>
        </p:nvSpPr>
        <p:spPr/>
        <p:txBody>
          <a:bodyPr/>
          <a:lstStyle/>
          <a:p>
            <a:r>
              <a:rPr lang="en-US" dirty="0" smtClean="0"/>
              <a:t>PART 2: Presentation of VM0017</a:t>
            </a:r>
            <a:endParaRPr lang="en-US" dirty="0"/>
          </a:p>
        </p:txBody>
      </p:sp>
      <p:sp>
        <p:nvSpPr>
          <p:cNvPr id="4" name="Date Placeholder 3"/>
          <p:cNvSpPr>
            <a:spLocks noGrp="1"/>
          </p:cNvSpPr>
          <p:nvPr>
            <p:ph type="dt" sz="half" idx="10"/>
          </p:nvPr>
        </p:nvSpPr>
        <p:spPr/>
        <p:txBody>
          <a:bodyPr/>
          <a:lstStyle/>
          <a:p>
            <a:r>
              <a:rPr lang="en-US" dirty="0"/>
              <a:t>18 January 2012</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43400" y="4461736"/>
            <a:ext cx="1603375" cy="658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C:\Users\shoffer\AppData\Local\Microsoft\Windows\Temporary Internet Files\Content.Outlook\ZCV505HM\UNIQUE forestry and land use (hochauflösend) (2).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29400" y="4343400"/>
            <a:ext cx="1377119" cy="77714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methodology</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4" name="Content Placeholder 3"/>
          <p:cNvSpPr>
            <a:spLocks noGrp="1"/>
          </p:cNvSpPr>
          <p:nvPr>
            <p:ph sz="quarter" idx="1"/>
          </p:nvPr>
        </p:nvSpPr>
        <p:spPr>
          <a:xfrm>
            <a:off x="533400" y="1219200"/>
            <a:ext cx="8378952" cy="5334000"/>
          </a:xfrm>
        </p:spPr>
        <p:txBody>
          <a:bodyPr>
            <a:normAutofit fontScale="55000" lnSpcReduction="20000"/>
          </a:bodyPr>
          <a:lstStyle/>
          <a:p>
            <a:r>
              <a:rPr lang="en-US" sz="3600" dirty="0"/>
              <a:t>To what project activities is the methodology applicable?</a:t>
            </a:r>
          </a:p>
          <a:p>
            <a:pPr lvl="1"/>
            <a:r>
              <a:rPr lang="en-US" sz="3300" dirty="0" smtClean="0"/>
              <a:t>Project activities that promote adoption of sustainable agriculture management practices on croplands or grasslands.</a:t>
            </a:r>
          </a:p>
          <a:p>
            <a:pPr lvl="1"/>
            <a:r>
              <a:rPr lang="en-US" sz="3300" dirty="0" smtClean="0"/>
              <a:t>Projects can choose from diverse management practices that increase soil carbon stocks such as:</a:t>
            </a:r>
          </a:p>
          <a:p>
            <a:pPr lvl="2"/>
            <a:r>
              <a:rPr lang="en-US" sz="2900" dirty="0" smtClean="0"/>
              <a:t>Residue management</a:t>
            </a:r>
          </a:p>
          <a:p>
            <a:pPr lvl="2"/>
            <a:r>
              <a:rPr lang="en-US" sz="2900" dirty="0" smtClean="0"/>
              <a:t>Grassland management</a:t>
            </a:r>
          </a:p>
          <a:p>
            <a:pPr lvl="2"/>
            <a:r>
              <a:rPr lang="en-US" sz="2900" dirty="0" smtClean="0"/>
              <a:t>Agro-forestry</a:t>
            </a:r>
          </a:p>
          <a:p>
            <a:pPr lvl="2"/>
            <a:endParaRPr lang="en-US" sz="1500" dirty="0" smtClean="0"/>
          </a:p>
          <a:p>
            <a:r>
              <a:rPr lang="en-US" sz="3600" dirty="0" smtClean="0"/>
              <a:t>Applicability conditions:</a:t>
            </a:r>
          </a:p>
          <a:p>
            <a:pPr lvl="1"/>
            <a:r>
              <a:rPr lang="en-US" sz="3300" dirty="0" smtClean="0"/>
              <a:t>Land is either cropland or grassland at the start of the project; </a:t>
            </a:r>
          </a:p>
          <a:p>
            <a:pPr lvl="1"/>
            <a:r>
              <a:rPr lang="en-US" sz="3300" dirty="0" smtClean="0"/>
              <a:t>The project does not occur on wetlands; </a:t>
            </a:r>
          </a:p>
          <a:p>
            <a:pPr lvl="1"/>
            <a:r>
              <a:rPr lang="en-US" sz="3300" dirty="0" smtClean="0"/>
              <a:t>The land is degraded and will continue to be degraded or degrade; </a:t>
            </a:r>
          </a:p>
          <a:p>
            <a:pPr lvl="1"/>
            <a:r>
              <a:rPr lang="en-US" sz="3300" dirty="0" smtClean="0"/>
              <a:t>The area of land under cultivation in the region is constant or increasing in absence of the project; </a:t>
            </a:r>
          </a:p>
          <a:p>
            <a:pPr lvl="1"/>
            <a:r>
              <a:rPr lang="en-US" sz="3300" dirty="0" smtClean="0"/>
              <a:t>Forest land, as defined by the national CDM forest definition, in the region is constant or decreasing over time; </a:t>
            </a:r>
          </a:p>
          <a:p>
            <a:pPr lvl="1"/>
            <a:r>
              <a:rPr lang="en-US" sz="3300" dirty="0" smtClean="0"/>
              <a:t>Demonstrate that the use of the Roth-C model is appropriate for the climatic region or the agro-ecological zone in which the project is situated.</a:t>
            </a:r>
          </a:p>
        </p:txBody>
      </p:sp>
    </p:spTree>
    <p:extLst>
      <p:ext uri="{BB962C8B-B14F-4D97-AF65-F5344CB8AC3E}">
        <p14:creationId xmlns:p14="http://schemas.microsoft.com/office/powerpoint/2010/main" xmlns="" val="2126206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methodology</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4" name="Content Placeholder 3"/>
          <p:cNvSpPr>
            <a:spLocks noGrp="1"/>
          </p:cNvSpPr>
          <p:nvPr>
            <p:ph sz="quarter" idx="1"/>
          </p:nvPr>
        </p:nvSpPr>
        <p:spPr>
          <a:xfrm>
            <a:off x="612648" y="1219200"/>
            <a:ext cx="8378952" cy="4876800"/>
          </a:xfrm>
        </p:spPr>
        <p:txBody>
          <a:bodyPr>
            <a:normAutofit fontScale="92500" lnSpcReduction="10000"/>
          </a:bodyPr>
          <a:lstStyle/>
          <a:p>
            <a:r>
              <a:rPr lang="en-US" sz="2200" dirty="0" smtClean="0"/>
              <a:t>What does this methodology do?</a:t>
            </a:r>
          </a:p>
          <a:p>
            <a:pPr lvl="1"/>
            <a:r>
              <a:rPr lang="en-US" sz="1900" dirty="0"/>
              <a:t>Agricultural activities in the baseline will be assessed and adoption of SALM practices will be monitored as a proxy of the carbon stock changes using activity-based model estimates;</a:t>
            </a:r>
          </a:p>
          <a:p>
            <a:pPr lvl="1"/>
            <a:r>
              <a:rPr lang="en-US" sz="1900" dirty="0"/>
              <a:t>Uses </a:t>
            </a:r>
            <a:r>
              <a:rPr lang="en-US" sz="1900" dirty="0" smtClean="0"/>
              <a:t>Roth-C </a:t>
            </a:r>
            <a:r>
              <a:rPr lang="en-US" sz="1900" dirty="0"/>
              <a:t>Model to quantify changes in soil C;</a:t>
            </a:r>
          </a:p>
          <a:p>
            <a:pPr lvl="1"/>
            <a:r>
              <a:rPr lang="en-US" sz="1900" dirty="0"/>
              <a:t>Possible to use other models;</a:t>
            </a:r>
          </a:p>
          <a:p>
            <a:pPr lvl="1"/>
            <a:r>
              <a:rPr lang="en-US" sz="1900" dirty="0"/>
              <a:t>Direct measurements of soil C pool are not required. Activity based monitoring used to get the model inputs.</a:t>
            </a:r>
          </a:p>
          <a:p>
            <a:pPr marL="685800" lvl="2" indent="0">
              <a:buNone/>
            </a:pPr>
            <a:endParaRPr lang="en-US" dirty="0" smtClean="0"/>
          </a:p>
          <a:p>
            <a:r>
              <a:rPr lang="en-US" sz="2200" dirty="0" smtClean="0"/>
              <a:t>Where might projects be developed that use this methodology?</a:t>
            </a:r>
          </a:p>
          <a:p>
            <a:pPr lvl="1"/>
            <a:r>
              <a:rPr lang="en-US" sz="1900" dirty="0"/>
              <a:t>One project already developed in Kenya (over 45000 ha); </a:t>
            </a:r>
          </a:p>
          <a:p>
            <a:pPr lvl="1"/>
            <a:r>
              <a:rPr lang="en-US" sz="1900" dirty="0"/>
              <a:t>Primary objective is increasing productivity in croplands;</a:t>
            </a:r>
          </a:p>
          <a:p>
            <a:pPr lvl="1"/>
            <a:r>
              <a:rPr lang="en-US" sz="1900" dirty="0"/>
              <a:t>Developing country situation with large number of small holder farmers with scarce data availability and with barriers to adoption of sustainable practices;</a:t>
            </a:r>
          </a:p>
          <a:p>
            <a:pPr lvl="1"/>
            <a:r>
              <a:rPr lang="en-US" sz="1900" dirty="0"/>
              <a:t>More cost effective way of incentivizing sustainable practices.</a:t>
            </a:r>
          </a:p>
        </p:txBody>
      </p:sp>
    </p:spTree>
    <p:extLst>
      <p:ext uri="{BB962C8B-B14F-4D97-AF65-F5344CB8AC3E}">
        <p14:creationId xmlns:p14="http://schemas.microsoft.com/office/powerpoint/2010/main" xmlns="" val="381783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and additionality</a:t>
            </a:r>
            <a:endParaRPr lang="en-US" dirty="0"/>
          </a:p>
        </p:txBody>
      </p:sp>
      <p:sp>
        <p:nvSpPr>
          <p:cNvPr id="3" name="Date Placeholder 2"/>
          <p:cNvSpPr>
            <a:spLocks noGrp="1"/>
          </p:cNvSpPr>
          <p:nvPr>
            <p:ph type="dt" sz="half" idx="10"/>
          </p:nvPr>
        </p:nvSpPr>
        <p:spPr/>
        <p:txBody>
          <a:bodyPr/>
          <a:lstStyle/>
          <a:p>
            <a:r>
              <a:rPr lang="en-US" dirty="0">
                <a:solidFill>
                  <a:srgbClr val="766A62"/>
                </a:solidFill>
              </a:rPr>
              <a:t>18 January 2012</a:t>
            </a:r>
          </a:p>
        </p:txBody>
      </p:sp>
      <p:sp>
        <p:nvSpPr>
          <p:cNvPr id="4" name="Content Placeholder 3"/>
          <p:cNvSpPr>
            <a:spLocks noGrp="1"/>
          </p:cNvSpPr>
          <p:nvPr>
            <p:ph sz="quarter" idx="1"/>
          </p:nvPr>
        </p:nvSpPr>
        <p:spPr/>
        <p:txBody>
          <a:bodyPr>
            <a:normAutofit fontScale="77500" lnSpcReduction="20000"/>
          </a:bodyPr>
          <a:lstStyle/>
          <a:p>
            <a:pPr lvl="1"/>
            <a:r>
              <a:rPr lang="en-US" dirty="0" smtClean="0"/>
              <a:t>How is the baseline scenario and additionality determined?</a:t>
            </a:r>
          </a:p>
          <a:p>
            <a:pPr lvl="2"/>
            <a:r>
              <a:rPr lang="en-US" dirty="0" smtClean="0"/>
              <a:t>A/R CDM tool;</a:t>
            </a:r>
          </a:p>
          <a:p>
            <a:pPr lvl="2"/>
            <a:r>
              <a:rPr lang="en-US" dirty="0" smtClean="0"/>
              <a:t>The activity baseline and monitoring survey (ABMS) is used to identify the baseline conditions within the total project area;</a:t>
            </a:r>
          </a:p>
          <a:p>
            <a:pPr lvl="2"/>
            <a:r>
              <a:rPr lang="en-US" dirty="0" smtClean="0"/>
              <a:t>Assessment of alternate land use scenarios:</a:t>
            </a:r>
          </a:p>
          <a:p>
            <a:pPr lvl="3"/>
            <a:r>
              <a:rPr lang="en-US" dirty="0" smtClean="0"/>
              <a:t>Land use and management prior to the implementation of the project activity</a:t>
            </a:r>
          </a:p>
          <a:p>
            <a:pPr lvl="3"/>
            <a:r>
              <a:rPr lang="en-US" dirty="0" smtClean="0"/>
              <a:t>Adoption of sustainable agricultural land management without the incentives from the carbon market</a:t>
            </a:r>
          </a:p>
          <a:p>
            <a:pPr lvl="3"/>
            <a:r>
              <a:rPr lang="en-US" dirty="0" smtClean="0"/>
              <a:t>Abandonment of the land followed by natural regeneration or assisted reforestation</a:t>
            </a:r>
          </a:p>
          <a:p>
            <a:pPr lvl="3">
              <a:buNone/>
            </a:pPr>
            <a:endParaRPr lang="en-US" dirty="0"/>
          </a:p>
          <a:p>
            <a:pPr lvl="1"/>
            <a:r>
              <a:rPr lang="en-US" dirty="0" smtClean="0"/>
              <a:t>What is the baseline scenario?</a:t>
            </a:r>
          </a:p>
          <a:p>
            <a:pPr lvl="2"/>
            <a:r>
              <a:rPr lang="en-US" sz="2100" dirty="0" smtClean="0"/>
              <a:t>Land use and management prior to the implementation of the project activity. </a:t>
            </a:r>
          </a:p>
          <a:p>
            <a:pPr lvl="1"/>
            <a:endParaRPr lang="en-US" dirty="0"/>
          </a:p>
          <a:p>
            <a:pPr lvl="1"/>
            <a:r>
              <a:rPr lang="en-US" dirty="0" smtClean="0"/>
              <a:t>Why are these projects additional?</a:t>
            </a:r>
          </a:p>
          <a:p>
            <a:pPr lvl="2"/>
            <a:r>
              <a:rPr lang="en-US" dirty="0" smtClean="0"/>
              <a:t>Barrier analysis (technological, up-scaling) and common practice analysis;</a:t>
            </a:r>
          </a:p>
          <a:p>
            <a:pPr lvl="2"/>
            <a:r>
              <a:rPr lang="en-US" sz="2100" dirty="0" smtClean="0"/>
              <a:t>The proposed AFOLU SALM project activity is not the baseline scenario and, hence, it is additional;</a:t>
            </a:r>
          </a:p>
          <a:p>
            <a:pPr lvl="2"/>
            <a:r>
              <a:rPr lang="en-US" sz="2100" dirty="0" smtClean="0"/>
              <a:t>Dissemination of know-how to farmers</a:t>
            </a:r>
          </a:p>
          <a:p>
            <a:pPr lvl="1"/>
            <a:endParaRPr lang="en-US" dirty="0" smtClean="0"/>
          </a:p>
        </p:txBody>
      </p:sp>
    </p:spTree>
    <p:extLst>
      <p:ext uri="{BB962C8B-B14F-4D97-AF65-F5344CB8AC3E}">
        <p14:creationId xmlns:p14="http://schemas.microsoft.com/office/powerpoint/2010/main" xmlns="" val="4161830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CSA Master">
  <a:themeElements>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bodyPr vert="horz"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chemeClr val="accent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1_VCSA Master">
  <a:themeElements>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bodyPr vert="horz"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chemeClr val="accent1"/>
            </a:solidFill>
            <a:effectLst/>
            <a:uLnTx/>
            <a:uFillTx/>
            <a:latin typeface="+mj-lt"/>
            <a:ea typeface="+mj-ea"/>
            <a:cs typeface="+mj-cs"/>
          </a:defRPr>
        </a:defPPr>
      </a:lstStyle>
    </a:txDef>
  </a:objectDefaults>
  <a:extraClrSchemeLst/>
</a:theme>
</file>

<file path=ppt/theme/theme3.xml><?xml version="1.0" encoding="utf-8"?>
<a:theme xmlns:a="http://schemas.openxmlformats.org/drawingml/2006/main" name="2_VCSA Master">
  <a:themeElements>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bodyPr vert="horz"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chemeClr val="accent1"/>
            </a:solidFill>
            <a:effectLst/>
            <a:uLnTx/>
            <a:uFillTx/>
            <a:latin typeface="+mj-lt"/>
            <a:ea typeface="+mj-ea"/>
            <a:cs typeface="+mj-cs"/>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ppt/theme/themeOverride2.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ppt/theme/themeOverride3.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ppt/theme/themeOverride4.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ppt/theme/themeOverride5.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ppt/theme/themeOverride6.xml><?xml version="1.0" encoding="utf-8"?>
<a:themeOverride xmlns:a="http://schemas.openxmlformats.org/drawingml/2006/main">
  <a:clrScheme name="VCS Master Slides">
    <a:dk1>
      <a:srgbClr val="766A62"/>
    </a:dk1>
    <a:lt1>
      <a:sysClr val="window" lastClr="FFFFFF"/>
    </a:lt1>
    <a:dk2>
      <a:srgbClr val="766A62"/>
    </a:dk2>
    <a:lt2>
      <a:srgbClr val="EBDDC3"/>
    </a:lt2>
    <a:accent1>
      <a:srgbClr val="005B82"/>
    </a:accent1>
    <a:accent2>
      <a:srgbClr val="427730"/>
    </a:accent2>
    <a:accent3>
      <a:srgbClr val="55517B"/>
    </a:accent3>
    <a:accent4>
      <a:srgbClr val="BB650E"/>
    </a:accent4>
    <a:accent5>
      <a:srgbClr val="C2D7E0"/>
    </a:accent5>
    <a:accent6>
      <a:srgbClr val="9F0927"/>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VCSA Master</Template>
  <TotalTime>155</TotalTime>
  <Words>1793</Words>
  <Application>Microsoft Office PowerPoint</Application>
  <PresentationFormat>On-screen Show (4:3)</PresentationFormat>
  <Paragraphs>314</Paragraphs>
  <Slides>23</Slides>
  <Notes>20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VCSA Master</vt:lpstr>
      <vt:lpstr>1_VCSA Master</vt:lpstr>
      <vt:lpstr>2_VCSA Master</vt:lpstr>
      <vt:lpstr>VM0017 Adoption of Sustainable Agricultural Land Management   </vt:lpstr>
      <vt:lpstr>Who’s on this webinar?</vt:lpstr>
      <vt:lpstr>Agenda</vt:lpstr>
      <vt:lpstr>PART 1: Methodology Approval Process</vt:lpstr>
      <vt:lpstr>Methodology Approval Process</vt:lpstr>
      <vt:lpstr>PART 2: Presentation of VM0017</vt:lpstr>
      <vt:lpstr>About the methodology</vt:lpstr>
      <vt:lpstr>About the methodology</vt:lpstr>
      <vt:lpstr>Baseline and additionality</vt:lpstr>
      <vt:lpstr>Quantification</vt:lpstr>
      <vt:lpstr>Quantification</vt:lpstr>
      <vt:lpstr>Quantification</vt:lpstr>
      <vt:lpstr>Monitoring</vt:lpstr>
      <vt:lpstr>Roth-C modeling </vt:lpstr>
      <vt:lpstr>Roth-C modeling </vt:lpstr>
      <vt:lpstr>Activity Baseline and Monitoring Survey (ABMS)</vt:lpstr>
      <vt:lpstr>Monitoring example: Kenya project</vt:lpstr>
      <vt:lpstr>Monitoring results: Kenya project</vt:lpstr>
      <vt:lpstr>PART 3: Perspective from VVB</vt:lpstr>
      <vt:lpstr>Perspective from SCS</vt:lpstr>
      <vt:lpstr>Perspective from SCS</vt:lpstr>
      <vt:lpstr>PART 4: Q &amp; A</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2011-03-11T20:52:02Z</dcterms:created>
  <dcterms:modified xsi:type="dcterms:W3CDTF">2012-01-17T19:31:32Z</dcterms:modified>
</cp:coreProperties>
</file>