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98" autoAdjust="0"/>
    <p:restoredTop sz="94660"/>
  </p:normalViewPr>
  <p:slideViewPr>
    <p:cSldViewPr>
      <p:cViewPr varScale="1">
        <p:scale>
          <a:sx n="61" d="100"/>
          <a:sy n="61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F52AB89-E1C6-4137-90F7-4D733EE5A282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96A762F-DA66-48F9-87FB-EF15D90F2A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         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F3FCE5-0AB0-4E43-A31B-ED548AE6950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762F-DA66-48F9-87FB-EF15D90F2A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AC354F3-B15A-4855-BDF9-FAC636747546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E0F62D8-37A7-4A20-AD09-4B2CF5A1289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720D3-B921-4441-9BFE-3EC5148FC29E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ECD84-30E9-4792-AB13-938478243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F2EA0-9DFD-488C-8F45-709B28C2D67B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78EBE-B283-45B2-8D4B-A5E4CCEE9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06682-0432-48E4-9CC2-CEDFAD5E42B9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775E-80E5-49D3-AA55-BA3DEF43A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E68D8C7-5914-49E6-B822-D7714CCDE971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93A562F-1600-4B35-886F-B5C19D6CC96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B7A49-29B2-46E3-9917-7DEC5FE6AECF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2CBCE-5EE9-4E59-AB80-0FA76121A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842E1-5BBE-4976-B9C8-8EEBCA1FCB86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2409F-62F5-44D8-B88F-6E305254E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F281F-B79E-4F13-91F1-7C0BFB5DE404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92FB4-A96E-4DC6-8B2A-893EE2611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55585-DFA5-4E00-A5C7-14CDB6C5F6B9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A71B0-0FF1-481E-A1E9-4474BED09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9B34A3-42BF-420B-BB6F-72928274265A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CF67E-661F-41E0-B9F9-88E42B3D2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/>
            <a:endParaRPr lang="en-US">
              <a:latin typeface="Constantia" pitchFamily="18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/>
            <a:endParaRPr lang="en-US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8E571-58FE-418D-950D-18359FEFAD3E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F8F6A98-AF4F-4BA1-AA5E-868B6BF6C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/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/>
            <a:endParaRPr lang="en-US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72D82614-034C-4925-A198-84A555362D83}" type="datetimeFigureOut">
              <a:rPr lang="en-US"/>
              <a:pPr/>
              <a:t>4/1/2009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8DDFCD3D-DD3F-4ECC-B896-BFE815AF114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/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/>
              <a:endParaRPr lang="en-US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10001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Quality Function Deployment 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00063" y="2781300"/>
            <a:ext cx="7816850" cy="1500188"/>
          </a:xfrm>
        </p:spPr>
        <p:txBody>
          <a:bodyPr/>
          <a:lstStyle/>
          <a:p>
            <a:pPr marR="0" algn="ctr"/>
            <a:r>
              <a:rPr lang="en-US" sz="6000" smtClean="0">
                <a:solidFill>
                  <a:schemeClr val="folHlink"/>
                </a:solidFill>
                <a:latin typeface="Calibri" pitchFamily="34" charset="0"/>
              </a:rPr>
              <a:t>House of Quality</a:t>
            </a:r>
          </a:p>
          <a:p>
            <a:pPr marR="0" algn="l"/>
            <a:r>
              <a:rPr lang="en-US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three (continues)</a:t>
            </a:r>
          </a:p>
          <a:p>
            <a:pPr lvl="2"/>
            <a:r>
              <a:rPr lang="en-US" sz="2400" smtClean="0">
                <a:latin typeface="Arial" pitchFamily="34" charset="0"/>
              </a:rPr>
              <a:t>Comparing the customer requirement and technical descriptors</a:t>
            </a:r>
            <a:r>
              <a:rPr lang="en-US" smtClean="0">
                <a:latin typeface="Arial" pitchFamily="34" charset="0"/>
              </a:rPr>
              <a:t> </a:t>
            </a:r>
          </a:p>
          <a:p>
            <a:pPr lvl="3"/>
            <a:r>
              <a:rPr lang="en-US" smtClean="0">
                <a:latin typeface="Arial" pitchFamily="34" charset="0"/>
              </a:rPr>
              <a:t>If a row is empty that means a customer requirement has not been met</a:t>
            </a:r>
          </a:p>
          <a:p>
            <a:pPr lvl="4"/>
            <a:r>
              <a:rPr lang="en-US" smtClean="0">
                <a:latin typeface="Arial" pitchFamily="34" charset="0"/>
              </a:rPr>
              <a:t>Additional technical descriptors is needed </a:t>
            </a:r>
          </a:p>
          <a:p>
            <a:pPr lvl="3"/>
            <a:r>
              <a:rPr lang="en-US" smtClean="0">
                <a:latin typeface="Arial" pitchFamily="34" charset="0"/>
              </a:rPr>
              <a:t>If a column is empty that means that a particular technical descriptor dose not affect any of the customer requirements</a:t>
            </a:r>
          </a:p>
          <a:p>
            <a:pPr lvl="4"/>
            <a:r>
              <a:rPr lang="en-US" smtClean="0">
                <a:latin typeface="Arial" pitchFamily="34" charset="0"/>
              </a:rPr>
              <a:t>May be removed from the house of quality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27088" y="2205038"/>
            <a:ext cx="7499350" cy="4302125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four</a:t>
            </a:r>
          </a:p>
          <a:p>
            <a:pPr lvl="2"/>
            <a:r>
              <a:rPr lang="en-US" sz="2400" smtClean="0">
                <a:latin typeface="Arial" pitchFamily="34" charset="0"/>
              </a:rPr>
              <a:t>How's - Develop an interrelationship matrix between </a:t>
            </a:r>
            <a:r>
              <a:rPr lang="en-US" b="1" smtClean="0">
                <a:latin typeface="Arial" pitchFamily="34" charset="0"/>
              </a:rPr>
              <a:t>Roof </a:t>
            </a:r>
            <a:r>
              <a:rPr lang="en-US" smtClean="0">
                <a:latin typeface="Arial" pitchFamily="34" charset="0"/>
              </a:rPr>
              <a:t>of the house </a:t>
            </a:r>
          </a:p>
          <a:p>
            <a:pPr lvl="3"/>
            <a:r>
              <a:rPr lang="en-US" smtClean="0">
                <a:latin typeface="Arial" pitchFamily="34" charset="0"/>
              </a:rPr>
              <a:t>Called the correlation matrix </a:t>
            </a:r>
          </a:p>
          <a:p>
            <a:pPr lvl="3"/>
            <a:r>
              <a:rPr lang="en-US" smtClean="0">
                <a:latin typeface="Arial" pitchFamily="34" charset="0"/>
              </a:rPr>
              <a:t>Identify any interrelationship between each of the technical descriptors</a:t>
            </a:r>
          </a:p>
          <a:p>
            <a:pPr lvl="3"/>
            <a:r>
              <a:rPr lang="en-US" smtClean="0">
                <a:latin typeface="Arial" pitchFamily="34" charset="0"/>
              </a:rPr>
              <a:t>Shows positive and negative correlation </a:t>
            </a:r>
          </a:p>
          <a:p>
            <a:pPr lvl="3"/>
            <a:r>
              <a:rPr lang="en-US" smtClean="0">
                <a:latin typeface="Arial" pitchFamily="34" charset="0"/>
              </a:rPr>
              <a:t>Trade off may be necessary  </a:t>
            </a:r>
          </a:p>
          <a:p>
            <a:pPr lvl="4"/>
            <a:endParaRPr lang="en-US" smtClean="0">
              <a:latin typeface="Arial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042988" y="2060575"/>
            <a:ext cx="7129462" cy="3889375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five</a:t>
            </a:r>
          </a:p>
          <a:p>
            <a:pPr lvl="2"/>
            <a:r>
              <a:rPr lang="en-US" sz="2000" smtClean="0">
                <a:latin typeface="Arial" pitchFamily="34" charset="0"/>
              </a:rPr>
              <a:t>Competitive assessments</a:t>
            </a:r>
          </a:p>
          <a:p>
            <a:pPr lvl="3"/>
            <a:r>
              <a:rPr lang="en-US" smtClean="0">
                <a:latin typeface="Arial" pitchFamily="34" charset="0"/>
              </a:rPr>
              <a:t>Competitive  products compare with organization current products </a:t>
            </a:r>
          </a:p>
          <a:p>
            <a:pPr lvl="3"/>
            <a:r>
              <a:rPr lang="en-US" smtClean="0">
                <a:latin typeface="Arial" pitchFamily="34" charset="0"/>
              </a:rPr>
              <a:t>Customer assessment </a:t>
            </a:r>
          </a:p>
          <a:p>
            <a:pPr lvl="3"/>
            <a:r>
              <a:rPr lang="en-US" smtClean="0">
                <a:latin typeface="Arial" pitchFamily="34" charset="0"/>
              </a:rPr>
              <a:t>Technical assessment</a:t>
            </a:r>
          </a:p>
          <a:p>
            <a:endParaRPr lang="en-US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76375" y="2060575"/>
            <a:ext cx="5986463" cy="4014788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six</a:t>
            </a:r>
            <a:r>
              <a:rPr lang="en-US" smtClean="0">
                <a:latin typeface="Arial" pitchFamily="34" charset="0"/>
              </a:rPr>
              <a:t> </a:t>
            </a:r>
          </a:p>
          <a:p>
            <a:pPr lvl="2"/>
            <a:r>
              <a:rPr lang="en-US" sz="2000" smtClean="0">
                <a:latin typeface="Arial" pitchFamily="34" charset="0"/>
              </a:rPr>
              <a:t>Develop prioritized customer requirements</a:t>
            </a:r>
          </a:p>
          <a:p>
            <a:pPr lvl="3"/>
            <a:r>
              <a:rPr lang="en-US" smtClean="0">
                <a:latin typeface="Arial" pitchFamily="34" charset="0"/>
              </a:rPr>
              <a:t>Importance to customer</a:t>
            </a:r>
          </a:p>
          <a:p>
            <a:pPr lvl="3"/>
            <a:r>
              <a:rPr lang="en-US" smtClean="0">
                <a:latin typeface="Arial" pitchFamily="34" charset="0"/>
              </a:rPr>
              <a:t>Target value </a:t>
            </a:r>
          </a:p>
          <a:p>
            <a:pPr lvl="3"/>
            <a:r>
              <a:rPr lang="en-US" smtClean="0">
                <a:latin typeface="Arial" pitchFamily="34" charset="0"/>
              </a:rPr>
              <a:t>Scale-up factor</a:t>
            </a:r>
          </a:p>
          <a:p>
            <a:pPr lvl="3"/>
            <a:r>
              <a:rPr lang="en-US" smtClean="0">
                <a:latin typeface="Arial" pitchFamily="34" charset="0"/>
              </a:rPr>
              <a:t>Sales point</a:t>
            </a:r>
          </a:p>
          <a:p>
            <a:pPr lvl="3"/>
            <a:r>
              <a:rPr lang="en-US" smtClean="0">
                <a:latin typeface="Arial" pitchFamily="34" charset="0"/>
              </a:rPr>
              <a:t>Absolute weight</a:t>
            </a:r>
          </a:p>
          <a:p>
            <a:endParaRPr lang="en-US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331913" y="2060575"/>
            <a:ext cx="6778625" cy="4389438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dirty="0" smtClean="0">
                <a:latin typeface="Arial" pitchFamily="34" charset="0"/>
              </a:rPr>
              <a:t>Step seven</a:t>
            </a:r>
            <a:r>
              <a:rPr lang="en-US" dirty="0" smtClean="0">
                <a:latin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</a:rPr>
              <a:t>Develop prioritized technical descriptors </a:t>
            </a:r>
          </a:p>
          <a:p>
            <a:pPr lvl="3"/>
            <a:r>
              <a:rPr lang="en-US" dirty="0" smtClean="0">
                <a:latin typeface="Arial" pitchFamily="34" charset="0"/>
              </a:rPr>
              <a:t>Degree of difficulty</a:t>
            </a:r>
          </a:p>
          <a:p>
            <a:pPr lvl="3"/>
            <a:r>
              <a:rPr lang="en-US" dirty="0" smtClean="0">
                <a:latin typeface="Arial" pitchFamily="34" charset="0"/>
              </a:rPr>
              <a:t>Target value </a:t>
            </a:r>
            <a:endParaRPr lang="en-US" dirty="0" smtClean="0">
              <a:latin typeface="Arial" pitchFamily="34" charset="0"/>
            </a:endParaRPr>
          </a:p>
          <a:p>
            <a:pPr lvl="3">
              <a:buNone/>
            </a:pPr>
            <a:endParaRPr lang="en-US" dirty="0" smtClean="0">
              <a:latin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</a:rPr>
              <a:t>Absolute </a:t>
            </a:r>
            <a:r>
              <a:rPr lang="en-US" dirty="0" smtClean="0">
                <a:latin typeface="Arial" pitchFamily="34" charset="0"/>
              </a:rPr>
              <a:t>weight:     </a:t>
            </a:r>
          </a:p>
          <a:p>
            <a:pPr lvl="3"/>
            <a:endParaRPr lang="en-US" dirty="0" smtClean="0">
              <a:latin typeface="Arial" pitchFamily="34" charset="0"/>
            </a:endParaRPr>
          </a:p>
          <a:p>
            <a:pPr lvl="3">
              <a:buNone/>
            </a:pPr>
            <a:r>
              <a:rPr lang="en-US" dirty="0" smtClean="0">
                <a:latin typeface="Arial" pitchFamily="34" charset="0"/>
              </a:rPr>
              <a:t>  </a:t>
            </a:r>
            <a:endParaRPr lang="en-US" dirty="0" smtClean="0">
              <a:latin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</a:rPr>
              <a:t>Relative </a:t>
            </a:r>
            <a:r>
              <a:rPr lang="en-US" dirty="0" smtClean="0">
                <a:latin typeface="Arial" pitchFamily="34" charset="0"/>
              </a:rPr>
              <a:t>weight:</a:t>
            </a:r>
            <a:endParaRPr lang="en-US" dirty="0" smtClean="0">
              <a:latin typeface="Arial" pitchFamily="34" charset="0"/>
            </a:endParaRPr>
          </a:p>
          <a:p>
            <a:pPr lvl="3"/>
            <a:endParaRPr lang="en-US" dirty="0" smtClean="0"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286388"/>
            <a:ext cx="1733550" cy="12477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143380"/>
            <a:ext cx="1704975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Quality Function Deployment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23850" y="3357563"/>
            <a:ext cx="8229600" cy="989012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tx2"/>
                </a:solidFill>
                <a:latin typeface="Arial" pitchFamily="34" charset="0"/>
              </a:rPr>
              <a:t>This completes The House of Quality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Walls (Customer requirements)</a:t>
            </a:r>
          </a:p>
          <a:p>
            <a:pPr lvl="3"/>
            <a:endParaRPr lang="en-US" sz="1200" smtClean="0">
              <a:latin typeface="Arial" pitchFamily="34" charset="0"/>
            </a:endParaRPr>
          </a:p>
          <a:p>
            <a:pPr lvl="2"/>
            <a:r>
              <a:rPr lang="en-US" smtClean="0">
                <a:latin typeface="Arial" pitchFamily="34" charset="0"/>
              </a:rPr>
              <a:t>Right side </a:t>
            </a:r>
          </a:p>
          <a:p>
            <a:pPr lvl="3"/>
            <a:r>
              <a:rPr lang="en-US" smtClean="0">
                <a:latin typeface="Arial" pitchFamily="34" charset="0"/>
              </a:rPr>
              <a:t>Prioritized customer requirement </a:t>
            </a:r>
          </a:p>
          <a:p>
            <a:pPr lvl="3"/>
            <a:r>
              <a:rPr lang="en-US" smtClean="0">
                <a:latin typeface="Arial" pitchFamily="34" charset="0"/>
              </a:rPr>
              <a:t>Planning matrix</a:t>
            </a:r>
          </a:p>
          <a:p>
            <a:pPr lvl="2"/>
            <a:r>
              <a:rPr lang="en-US" smtClean="0">
                <a:latin typeface="Arial" pitchFamily="34" charset="0"/>
              </a:rPr>
              <a:t>Left side</a:t>
            </a:r>
          </a:p>
          <a:p>
            <a:pPr lvl="3"/>
            <a:r>
              <a:rPr lang="en-US" smtClean="0">
                <a:latin typeface="Arial" pitchFamily="34" charset="0"/>
              </a:rPr>
              <a:t>Voice of the customer (VOC)</a:t>
            </a:r>
          </a:p>
          <a:p>
            <a:endParaRPr lang="en-US" smtClean="0">
              <a:latin typeface="Arial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Function Deployment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214562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sz="2800" b="1" smtClean="0">
                <a:latin typeface="Arial" pitchFamily="34" charset="0"/>
              </a:rPr>
              <a:t>Ceiling</a:t>
            </a:r>
            <a:r>
              <a:rPr lang="en-US" sz="2800" smtClean="0">
                <a:latin typeface="Arial" pitchFamily="34" charset="0"/>
              </a:rPr>
              <a:t> (Technical descriptors)</a:t>
            </a:r>
          </a:p>
          <a:p>
            <a:pPr lvl="2"/>
            <a:r>
              <a:rPr lang="en-US" sz="2800" smtClean="0">
                <a:latin typeface="Arial" pitchFamily="34" charset="0"/>
              </a:rPr>
              <a:t>Consistency of the product </a:t>
            </a:r>
          </a:p>
          <a:p>
            <a:endParaRPr lang="en-US" sz="2800" smtClean="0">
              <a:latin typeface="Arial" pitchFamily="34" charset="0"/>
            </a:endParaRPr>
          </a:p>
        </p:txBody>
      </p:sp>
      <p:sp>
        <p:nvSpPr>
          <p:cNvPr id="15364" name="Line 32"/>
          <p:cNvSpPr>
            <a:spLocks noChangeShapeType="1"/>
          </p:cNvSpPr>
          <p:nvPr/>
        </p:nvSpPr>
        <p:spPr bwMode="auto">
          <a:xfrm flipH="1" flipV="1">
            <a:off x="5867400" y="914400"/>
            <a:ext cx="757238" cy="427038"/>
          </a:xfrm>
          <a:prstGeom prst="line">
            <a:avLst/>
          </a:prstGeom>
          <a:noFill/>
          <a:ln w="12699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Function Deployment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116013" y="2060575"/>
            <a:ext cx="6562725" cy="4157663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sz="2800" b="1" smtClean="0">
                <a:latin typeface="Arial" pitchFamily="34" charset="0"/>
              </a:rPr>
              <a:t>Interior Walls</a:t>
            </a:r>
          </a:p>
          <a:p>
            <a:pPr lvl="2"/>
            <a:r>
              <a:rPr lang="en-US" sz="2800" smtClean="0">
                <a:latin typeface="Arial" pitchFamily="34" charset="0"/>
              </a:rPr>
              <a:t>Relation (Between customer requirements and technical descriptors)</a:t>
            </a:r>
          </a:p>
          <a:p>
            <a:endParaRPr lang="en-US" sz="28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258888" y="2133600"/>
            <a:ext cx="6778625" cy="4230688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sz="2800" b="1" smtClean="0">
                <a:latin typeface="Arial" pitchFamily="34" charset="0"/>
              </a:rPr>
              <a:t>Roof of the House</a:t>
            </a:r>
          </a:p>
          <a:p>
            <a:pPr lvl="2"/>
            <a:r>
              <a:rPr lang="en-US" sz="2800" smtClean="0">
                <a:latin typeface="Arial" pitchFamily="34" charset="0"/>
              </a:rPr>
              <a:t>Interrelation (Between technical descriptors)</a:t>
            </a:r>
          </a:p>
          <a:p>
            <a:pPr lvl="3"/>
            <a:r>
              <a:rPr lang="en-US" sz="2800" smtClean="0">
                <a:latin typeface="Arial" pitchFamily="34" charset="0"/>
              </a:rPr>
              <a:t>Trade off similar </a:t>
            </a:r>
          </a:p>
          <a:p>
            <a:pPr lvl="3"/>
            <a:r>
              <a:rPr lang="en-US" sz="2800" smtClean="0">
                <a:latin typeface="Arial" pitchFamily="34" charset="0"/>
              </a:rPr>
              <a:t>Identify conflicting descriptors</a:t>
            </a:r>
          </a:p>
          <a:p>
            <a:endParaRPr lang="en-US" sz="2800" smtClean="0">
              <a:latin typeface="Arial" pitchFamily="34" charset="0"/>
            </a:endParaRPr>
          </a:p>
          <a:p>
            <a:endParaRPr lang="en-US" sz="28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331913" y="2133600"/>
            <a:ext cx="6130925" cy="4086225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sz="2800" b="1" smtClean="0">
                <a:latin typeface="Arial" pitchFamily="34" charset="0"/>
              </a:rPr>
              <a:t>Foundation </a:t>
            </a:r>
          </a:p>
          <a:p>
            <a:pPr lvl="2"/>
            <a:r>
              <a:rPr lang="en-US" sz="2800" smtClean="0">
                <a:latin typeface="Arial" pitchFamily="34" charset="0"/>
              </a:rPr>
              <a:t>Prioritized technical descriptors </a:t>
            </a:r>
          </a:p>
          <a:p>
            <a:pPr lvl="3"/>
            <a:r>
              <a:rPr lang="en-US" sz="2800" smtClean="0">
                <a:latin typeface="Arial" pitchFamily="34" charset="0"/>
              </a:rPr>
              <a:t>Technical benchmarking </a:t>
            </a:r>
          </a:p>
          <a:p>
            <a:pPr lvl="3"/>
            <a:r>
              <a:rPr lang="en-US" sz="2800" smtClean="0">
                <a:latin typeface="Arial" pitchFamily="34" charset="0"/>
              </a:rPr>
              <a:t>Degree of technical difficulty </a:t>
            </a:r>
          </a:p>
          <a:p>
            <a:pPr lvl="3"/>
            <a:r>
              <a:rPr lang="en-US" sz="2800" smtClean="0">
                <a:latin typeface="Arial" pitchFamily="34" charset="0"/>
              </a:rPr>
              <a:t>Target value</a:t>
            </a:r>
          </a:p>
          <a:p>
            <a:endParaRPr lang="en-US" sz="2800" smtClean="0">
              <a:latin typeface="Arial" pitchFamily="34" charset="0"/>
            </a:endParaRPr>
          </a:p>
          <a:p>
            <a:endParaRPr lang="en-US" sz="28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Function Deployment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00113" y="2420938"/>
            <a:ext cx="6635750" cy="4157662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sz="2800" b="1" smtClean="0">
                <a:latin typeface="Arial" pitchFamily="34" charset="0"/>
              </a:rPr>
              <a:t>Step one</a:t>
            </a:r>
          </a:p>
          <a:p>
            <a:pPr lvl="1"/>
            <a:r>
              <a:rPr lang="en-US" smtClean="0">
                <a:latin typeface="Arial" pitchFamily="34" charset="0"/>
              </a:rPr>
              <a:t>What's Customer needs and expectations</a:t>
            </a:r>
          </a:p>
          <a:p>
            <a:pPr lvl="1"/>
            <a:r>
              <a:rPr lang="en-US" smtClean="0">
                <a:latin typeface="Arial" pitchFamily="34" charset="0"/>
              </a:rPr>
              <a:t>Goals and objectives </a:t>
            </a:r>
          </a:p>
          <a:p>
            <a:pPr lvl="3"/>
            <a:r>
              <a:rPr lang="en-US" smtClean="0">
                <a:latin typeface="Arial" pitchFamily="34" charset="0"/>
              </a:rPr>
              <a:t>List of  </a:t>
            </a:r>
            <a:r>
              <a:rPr lang="en-US" b="1" smtClean="0">
                <a:latin typeface="Arial" pitchFamily="34" charset="0"/>
              </a:rPr>
              <a:t>primary</a:t>
            </a:r>
            <a:r>
              <a:rPr lang="en-US" smtClean="0">
                <a:latin typeface="Arial" pitchFamily="34" charset="0"/>
              </a:rPr>
              <a:t> customer requirement </a:t>
            </a:r>
          </a:p>
          <a:p>
            <a:pPr lvl="3"/>
            <a:r>
              <a:rPr lang="en-US" smtClean="0">
                <a:latin typeface="Arial" pitchFamily="34" charset="0"/>
              </a:rPr>
              <a:t>More </a:t>
            </a:r>
            <a:r>
              <a:rPr lang="en-US" b="1" smtClean="0">
                <a:latin typeface="Arial" pitchFamily="34" charset="0"/>
              </a:rPr>
              <a:t>detailed</a:t>
            </a:r>
            <a:r>
              <a:rPr lang="en-US" smtClean="0">
                <a:latin typeface="Arial" pitchFamily="34" charset="0"/>
              </a:rPr>
              <a:t> of secondary requirement</a:t>
            </a:r>
          </a:p>
          <a:p>
            <a:endParaRPr lang="en-US" sz="2000" smtClean="0">
              <a:latin typeface="Arial" pitchFamily="34" charset="0"/>
            </a:endParaRPr>
          </a:p>
          <a:p>
            <a:endParaRPr lang="en-US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Function Deployment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4213" y="2205038"/>
            <a:ext cx="7570787" cy="3870325"/>
          </a:xfrm>
        </p:spPr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two</a:t>
            </a:r>
          </a:p>
          <a:p>
            <a:pPr lvl="1"/>
            <a:r>
              <a:rPr lang="en-US" smtClean="0">
                <a:latin typeface="Arial" pitchFamily="34" charset="0"/>
              </a:rPr>
              <a:t>How's - Technical descriptors </a:t>
            </a:r>
          </a:p>
          <a:p>
            <a:pPr lvl="1"/>
            <a:r>
              <a:rPr lang="en-US" smtClean="0">
                <a:latin typeface="Arial" pitchFamily="34" charset="0"/>
              </a:rPr>
              <a:t>Counterpart characteristics</a:t>
            </a:r>
            <a:r>
              <a:rPr lang="en-US" sz="2800" smtClean="0">
                <a:latin typeface="Arial" pitchFamily="34" charset="0"/>
              </a:rPr>
              <a:t> </a:t>
            </a:r>
          </a:p>
          <a:p>
            <a:pPr lvl="2"/>
            <a:r>
              <a:rPr lang="en-US" sz="2000" smtClean="0">
                <a:latin typeface="Arial" pitchFamily="34" charset="0"/>
              </a:rPr>
              <a:t>An expression of the </a:t>
            </a:r>
            <a:r>
              <a:rPr lang="en-US" sz="2000" b="1" smtClean="0">
                <a:latin typeface="Arial" pitchFamily="34" charset="0"/>
              </a:rPr>
              <a:t>Voice of the Customer</a:t>
            </a:r>
            <a:r>
              <a:rPr lang="en-US" sz="2000" smtClean="0">
                <a:latin typeface="Arial" pitchFamily="34" charset="0"/>
              </a:rPr>
              <a:t> in technical language </a:t>
            </a:r>
          </a:p>
          <a:p>
            <a:pPr lvl="3"/>
            <a:r>
              <a:rPr lang="en-US" sz="1800" smtClean="0">
                <a:latin typeface="Arial" pitchFamily="34" charset="0"/>
              </a:rPr>
              <a:t>List of primary technical descriptors </a:t>
            </a:r>
          </a:p>
          <a:p>
            <a:pPr lvl="3"/>
            <a:r>
              <a:rPr lang="en-US" sz="1800" smtClean="0">
                <a:latin typeface="Arial" pitchFamily="34" charset="0"/>
              </a:rPr>
              <a:t>Detailed list of secondary technical descriptors</a:t>
            </a:r>
            <a:r>
              <a:rPr lang="en-US" sz="2800" smtClean="0">
                <a:latin typeface="Arial" pitchFamily="34" charset="0"/>
              </a:rPr>
              <a:t> </a:t>
            </a:r>
          </a:p>
          <a:p>
            <a:endParaRPr lang="en-US" sz="2800" smtClean="0">
              <a:latin typeface="Arial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Quality Function Deployment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Arial" pitchFamily="34" charset="0"/>
              </a:rPr>
              <a:t>House Of Quality</a:t>
            </a:r>
          </a:p>
          <a:p>
            <a:pPr lvl="1"/>
            <a:r>
              <a:rPr lang="en-US" b="1" smtClean="0">
                <a:latin typeface="Arial" pitchFamily="34" charset="0"/>
              </a:rPr>
              <a:t>Step three</a:t>
            </a:r>
          </a:p>
          <a:p>
            <a:pPr lvl="2"/>
            <a:r>
              <a:rPr lang="en-US" smtClean="0">
                <a:latin typeface="Arial" pitchFamily="34" charset="0"/>
              </a:rPr>
              <a:t>Comparing the customer requirement and technical descriptors </a:t>
            </a:r>
          </a:p>
          <a:p>
            <a:pPr lvl="3"/>
            <a:r>
              <a:rPr lang="en-US" smtClean="0">
                <a:latin typeface="Arial" pitchFamily="34" charset="0"/>
              </a:rPr>
              <a:t>Structuring n L shaped diagram </a:t>
            </a:r>
          </a:p>
          <a:p>
            <a:pPr lvl="3"/>
            <a:r>
              <a:rPr lang="en-US" smtClean="0">
                <a:latin typeface="Arial" pitchFamily="34" charset="0"/>
              </a:rPr>
              <a:t>Relationship matrix</a:t>
            </a:r>
          </a:p>
          <a:p>
            <a:pPr lvl="4"/>
            <a:r>
              <a:rPr lang="en-US" smtClean="0">
                <a:latin typeface="Arial" pitchFamily="34" charset="0"/>
              </a:rPr>
              <a:t>the inside of the house </a:t>
            </a:r>
          </a:p>
          <a:p>
            <a:pPr lvl="4"/>
            <a:r>
              <a:rPr lang="en-US" smtClean="0">
                <a:latin typeface="Arial" pitchFamily="34" charset="0"/>
              </a:rPr>
              <a:t>Represent the relation between the customer requirement and the technical descriptors </a:t>
            </a:r>
          </a:p>
          <a:p>
            <a:pPr lvl="4"/>
            <a:r>
              <a:rPr lang="en-US" smtClean="0">
                <a:latin typeface="Arial" pitchFamily="34" charset="0"/>
              </a:rPr>
              <a:t>Using shapes to represent that relation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4450</TotalTime>
  <Words>408</Words>
  <Application>Microsoft Office PowerPoint</Application>
  <PresentationFormat>On-screen Show (4:3)</PresentationFormat>
  <Paragraphs>118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Quality Function Deployment </vt:lpstr>
      <vt:lpstr>Quality Function Deployment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 </vt:lpstr>
      <vt:lpstr>Quality Function Deployment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function deploiment</dc:title>
  <dc:creator>me</dc:creator>
  <cp:lastModifiedBy>User</cp:lastModifiedBy>
  <cp:revision>145</cp:revision>
  <dcterms:created xsi:type="dcterms:W3CDTF">2009-03-26T14:50:14Z</dcterms:created>
  <dcterms:modified xsi:type="dcterms:W3CDTF">2009-04-01T22:26:05Z</dcterms:modified>
</cp:coreProperties>
</file>