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25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2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ولتاژ فروپاشی 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پهنای باند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تکنولوژی ساخت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اندازه گیری 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کاربردها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6000" b="1" dirty="0" smtClean="0">
              <a:cs typeface="B Nazanin" panose="00000400000000000000" pitchFamily="2" charset="-78"/>
            </a:endParaRPr>
          </a:p>
          <a:p>
            <a:pPr marL="457200" indent="-457200" algn="justLow" rtl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31010" algn="l"/>
              </a:tabLst>
            </a:pPr>
            <a:r>
              <a:rPr lang="ar-SA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اندازه گیریهای امپدانس ورودی الکتریکی اولین پروکسی برای فعالیت صوتی ترانسدیوسر فراهم می کنند. اندازه گیریها با آنالیزور شبکه برداری انجام شدند (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HP 8751A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) که امپدانس ورودی پیچیده ترانسدیوسر به عنوان تابع فرکانس را اندازه گیری کرد.</a:t>
            </a:r>
            <a:r>
              <a:rPr lang="fa-I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راه اندازی اندازه گیری در شکل زیر نشان داده شده است.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r" rtl="1"/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25/38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55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ولتاژ فروپاشی 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پهنای باند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تکنولوژی ساخت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اندازه گیری 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کاربردها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6000" b="1" dirty="0" smtClean="0">
              <a:cs typeface="B Nazanin" panose="00000400000000000000" pitchFamily="2" charset="-78"/>
            </a:endParaRPr>
          </a:p>
          <a:p>
            <a:pPr algn="r" rtl="1"/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r" rtl="1"/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26/38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4762" y="1067480"/>
            <a:ext cx="5372037" cy="28949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89046" y="4136571"/>
            <a:ext cx="26182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راه اندازی اندازه گیری</a:t>
            </a:r>
            <a:endParaRPr lang="fa-IR" sz="2800" b="1" dirty="0"/>
          </a:p>
        </p:txBody>
      </p:sp>
    </p:spTree>
    <p:extLst>
      <p:ext uri="{BB962C8B-B14F-4D97-AF65-F5344CB8AC3E}">
        <p14:creationId xmlns:p14="http://schemas.microsoft.com/office/powerpoint/2010/main" val="2021579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ولتاژ فروپاشی 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پهنای باند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تکنولوژی ساخت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اندازه گیری 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کاربردها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6000" b="1" dirty="0" smtClean="0">
              <a:cs typeface="B Nazanin" panose="00000400000000000000" pitchFamily="2" charset="-78"/>
            </a:endParaRPr>
          </a:p>
          <a:p>
            <a:pPr marL="457200" indent="-457200" algn="justLow" rtl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31010" algn="l"/>
              </a:tabLst>
            </a:pP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آنالیزور شبکه از سیگنال جریان متناوب کوچکی برای اندازه گیری امپدانس ورودی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CMUT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استفاده می کند در حالیکه فرکانس از این سو به آن سو حرکت می کند. </a:t>
            </a:r>
            <a:r>
              <a:rPr lang="ar-SA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با مقایسه نتیجه شبیه سازی با نتیجه اندازه گیری حقیقی، توانستیم به این نتیجه برسیم که مدل بکاررفته پاسخ حقیقی را خوب پیشگویی نمود.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r" rtl="1"/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27/38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21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ولتاژ فروپاشی 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پهنای باند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تکنولوژی ساخت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اندازه گیری </a:t>
            </a:r>
            <a:endParaRPr lang="en-US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کاربردها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 algn="justLow" rtl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31010" algn="l"/>
              </a:tabLst>
            </a:pPr>
            <a:r>
              <a:rPr lang="ar-SA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در </a:t>
            </a:r>
            <a:r>
              <a:rPr lang="ar-SA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جریان نشان دادن اندازه گیریهای امپدانس ورودی الکتریکی، با این تصویر نشان میدهیم که از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CMUT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می توان به عنوان یک ترانسدیوسر صوتی کارآمد استفاده نمود.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r" rtl="1"/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28/38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268120" y="2068729"/>
            <a:ext cx="4438420" cy="300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000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185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Times New Roman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2017-03-01T08:33:09Z</dcterms:modified>
</cp:coreProperties>
</file>