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مدل هزینه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DLT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محیط مدل زمان </a:t>
            </a:r>
            <a:r>
              <a:rPr lang="fa-IR" sz="2800" b="1" u="sng" dirty="0" smtClean="0">
                <a:cs typeface="B Nazanin" panose="00000400000000000000" pitchFamily="2" charset="-78"/>
              </a:rPr>
              <a:t>بندی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½"/>
            </a:pPr>
            <a:r>
              <a:rPr lang="fa-IR" sz="2800" dirty="0">
                <a:cs typeface="B Nazanin" panose="00000400000000000000" pitchFamily="2" charset="-78"/>
              </a:rPr>
              <a:t>مدل پیشنهاد شده برای محیط زمان بندی عمدتاً از پنج مولفه تشکیل می شود: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1.	</a:t>
            </a:r>
            <a:r>
              <a:rPr lang="fa-IR" sz="2800" u="sng" dirty="0">
                <a:cs typeface="B Nazanin" panose="00000400000000000000" pitchFamily="2" charset="-78"/>
              </a:rPr>
              <a:t>مجموعه کاربران (مشتریان محاسبات ابری):</a:t>
            </a:r>
            <a:r>
              <a:rPr lang="fa-IR" sz="2800" dirty="0">
                <a:cs typeface="B Nazanin" panose="00000400000000000000" pitchFamily="2" charset="-78"/>
              </a:rPr>
              <a:t> تعداد زیادی کاربر نهایی محاسبات ابری وجود دارد که خواهان کسب خدمات و سرویس از ابر می باشند.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0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مدل هزینه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DLT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2- </a:t>
            </a:r>
            <a:r>
              <a:rPr lang="fa-IR" sz="2800" u="sng" dirty="0">
                <a:cs typeface="B Nazanin" panose="00000400000000000000" pitchFamily="2" charset="-78"/>
              </a:rPr>
              <a:t>واحد پیش پردازش و دسته بند </a:t>
            </a:r>
            <a:r>
              <a:rPr lang="fa-IR" sz="2800" u="sng" dirty="0" smtClean="0">
                <a:cs typeface="B Nazanin" panose="00000400000000000000" pitchFamily="2" charset="-78"/>
              </a:rPr>
              <a:t>وظیفه</a:t>
            </a:r>
            <a:r>
              <a:rPr lang="fa-IR" sz="2800" dirty="0" smtClean="0">
                <a:cs typeface="B Nazanin" panose="00000400000000000000" pitchFamily="2" charset="-78"/>
              </a:rPr>
              <a:t>: </a:t>
            </a:r>
            <a:r>
              <a:rPr lang="fa-IR" sz="2800" dirty="0">
                <a:cs typeface="B Nazanin" panose="00000400000000000000" pitchFamily="2" charset="-78"/>
              </a:rPr>
              <a:t>این واحد کار کاربر را انتخاب و عملیات پیش پردازش و دسته بندی را اجرا می کند. این واحد از دو زیر مولفه تشکیل می شود:</a:t>
            </a:r>
          </a:p>
          <a:p>
            <a:pPr lvl="2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  الف) واحد پیش پردازش، که مسئولیت اجرای مشخصه های کارهای مختلف و</a:t>
            </a:r>
            <a:r>
              <a:rPr lang="en-US" sz="2800" dirty="0" err="1">
                <a:cs typeface="B Nazanin" panose="00000400000000000000" pitchFamily="2" charset="-78"/>
              </a:rPr>
              <a:t>QoS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برعهده دارد. </a:t>
            </a:r>
          </a:p>
          <a:p>
            <a:pPr lvl="2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ب)  دسته بند وظیفه، که وظیفه را براساس مشخصه ها دسته بندی و توسط زیرواحد اول تعیین می شود.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7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مدل هزینه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DLT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3- </a:t>
            </a:r>
            <a:r>
              <a:rPr lang="fa-IR" sz="2800" u="sng" dirty="0">
                <a:cs typeface="B Nazanin" panose="00000400000000000000" pitchFamily="2" charset="-78"/>
              </a:rPr>
              <a:t>مرکز داده/ اجرا </a:t>
            </a:r>
            <a:r>
              <a:rPr lang="fa-IR" sz="2800" u="sng" dirty="0" smtClean="0">
                <a:cs typeface="B Nazanin" panose="00000400000000000000" pitchFamily="2" charset="-78"/>
              </a:rPr>
              <a:t>کننده</a:t>
            </a:r>
            <a:r>
              <a:rPr lang="fa-IR" sz="2800" dirty="0" smtClean="0">
                <a:cs typeface="B Nazanin" panose="00000400000000000000" pitchFamily="2" charset="-78"/>
              </a:rPr>
              <a:t>: </a:t>
            </a:r>
            <a:r>
              <a:rPr lang="fa-IR" sz="2800" dirty="0">
                <a:cs typeface="B Nazanin" panose="00000400000000000000" pitchFamily="2" charset="-78"/>
              </a:rPr>
              <a:t>این بخش مولفه اصلی است که مسئولیت تامین خدمات برای کاربر را برعهده دارد.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4- </a:t>
            </a:r>
            <a:r>
              <a:rPr lang="fa-IR" sz="2800" u="sng" dirty="0">
                <a:cs typeface="B Nazanin" panose="00000400000000000000" pitchFamily="2" charset="-78"/>
              </a:rPr>
              <a:t>مدیر مرکز داده ها</a:t>
            </a:r>
            <a:r>
              <a:rPr lang="fa-IR" sz="2800" dirty="0">
                <a:cs typeface="B Nazanin" panose="00000400000000000000" pitchFamily="2" charset="-78"/>
              </a:rPr>
              <a:t>: این بخش مسئولیت جمع آوری بردار مشخصه واحد پردازش </a:t>
            </a:r>
            <a:r>
              <a:rPr lang="fa-IR" sz="2800" dirty="0" smtClean="0">
                <a:cs typeface="B Nazanin" panose="00000400000000000000" pitchFamily="2" charset="-78"/>
              </a:rPr>
              <a:t>اخیر </a:t>
            </a:r>
            <a:r>
              <a:rPr lang="en-US" sz="2800" dirty="0" smtClean="0">
                <a:cs typeface="B Nazanin" panose="00000400000000000000" pitchFamily="2" charset="-78"/>
              </a:rPr>
              <a:t>(PUAV)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واحدهای مختلف پردازش را برعهده دارد.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5- </a:t>
            </a:r>
            <a:r>
              <a:rPr lang="fa-IR" sz="2800" u="sng" dirty="0" smtClean="0">
                <a:cs typeface="B Nazanin" panose="00000400000000000000" pitchFamily="2" charset="-78"/>
              </a:rPr>
              <a:t>زمان </a:t>
            </a:r>
            <a:r>
              <a:rPr lang="fa-IR" sz="2800" u="sng" dirty="0">
                <a:cs typeface="B Nazanin" panose="00000400000000000000" pitchFamily="2" charset="-78"/>
              </a:rPr>
              <a:t>بند کار</a:t>
            </a:r>
            <a:r>
              <a:rPr lang="fa-IR" sz="2800" dirty="0">
                <a:cs typeface="B Nazanin" panose="00000400000000000000" pitchFamily="2" charset="-78"/>
              </a:rPr>
              <a:t>: دو ورودی را انتخاب می کند یکی از واحد پیش پردازش و دیگری از مدیر مرکز </a:t>
            </a:r>
            <a:r>
              <a:rPr lang="fa-IR" sz="2800" dirty="0" smtClean="0">
                <a:cs typeface="B Nazanin" panose="00000400000000000000" pitchFamily="2" charset="-78"/>
              </a:rPr>
              <a:t>داده ها.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7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مدل هزینه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DLT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1. محیط زمان بندی محاسبات ابری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13/30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2920" y="712480"/>
            <a:ext cx="6300423" cy="350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3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241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2017-03-14T10:33:04Z</dcterms:modified>
</cp:coreProperties>
</file>