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شیوه پاکسازی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حمایت ابزاری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مسائل تک منبعی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کیفیت داده منبع به میزان کنترل آن توسط طرح و محدودیت های یکپارچگی کنترل کننده ارزش داده های مجاز بستگی دارد. برای منابع فاقد طرح، مانند فایل ها، محدودیت های کمی برای ورود و ذخیره وجود دارد، و همین امر احتمال بروز خطا و ناهمسانی را افزایش می 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مسائل پاکسازی</a:t>
            </a:r>
          </a:p>
        </p:txBody>
      </p:sp>
    </p:spTree>
    <p:extLst>
      <p:ext uri="{BB962C8B-B14F-4D97-AF65-F5344CB8AC3E}">
        <p14:creationId xmlns:p14="http://schemas.microsoft.com/office/powerpoint/2010/main" val="297940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شیوه پاکسازی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حمایت ابزاری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مسائل </a:t>
            </a:r>
            <a:r>
              <a:rPr lang="fa-IR" sz="2800" dirty="0">
                <a:cs typeface="B Nazanin" panose="00000400000000000000" pitchFamily="2" charset="-78"/>
              </a:rPr>
              <a:t>خاص نمونه به خطاها و ناهمسانی هایی بستگی دارند که در سطح طرح از وقوع آنها نمی توان جلوگیری نمود ( مثلاً غلط املایی).  در مورد مسائل و مشکلات سطح نمونه و طرح ، می توان حیطه های مختلف را از هم تفکیک نمود:مشخصه (میدان</a:t>
            </a:r>
            <a:r>
              <a:rPr lang="fa-IR" sz="2800" dirty="0" smtClean="0">
                <a:cs typeface="B Nazanin" panose="00000400000000000000" pitchFamily="2" charset="-78"/>
              </a:rPr>
              <a:t>)، </a:t>
            </a:r>
            <a:r>
              <a:rPr lang="fa-IR" sz="2800" dirty="0">
                <a:cs typeface="B Nazanin" panose="00000400000000000000" pitchFamily="2" charset="-78"/>
              </a:rPr>
              <a:t>رکورد، تیپ رکورد و </a:t>
            </a:r>
            <a:r>
              <a:rPr lang="fa-IR" sz="2800" dirty="0" smtClean="0">
                <a:cs typeface="B Nazanin" panose="00000400000000000000" pitchFamily="2" charset="-78"/>
              </a:rPr>
              <a:t>منبع.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مسائل پاکسازی</a:t>
            </a:r>
          </a:p>
        </p:txBody>
      </p:sp>
    </p:spTree>
    <p:extLst>
      <p:ext uri="{BB962C8B-B14F-4D97-AF65-F5344CB8AC3E}">
        <p14:creationId xmlns:p14="http://schemas.microsoft.com/office/powerpoint/2010/main" val="2131586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شیوه پاکسازی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حمایت ابزاری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مسائل و مشکلات چند منبعی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مسائل و مشکلات موجود در منابع واحد ، زمانی اضافه می شوند که نیاز به تلفیق و یکپارچگی منابع متعددی باشد.هرمنبع حاوی داده های بی ارزش بوده و داده های موجود در منابع را می توان به طرق مختلفی، همپوش یا متناقض معرفی نمود. علت این امر آن است که هدف از توسعه، آرایش و نگهداری مستقل منابع، تامین نیازهای خاص می باشد. این امر باعث ایجاد سیستم های مدیریت داده </a:t>
            </a:r>
            <a:r>
              <a:rPr lang="en-US" sz="2800" dirty="0">
                <a:cs typeface="B Nazanin" panose="00000400000000000000" pitchFamily="2" charset="-78"/>
              </a:rPr>
              <a:t>w.r.t ، </a:t>
            </a:r>
            <a:r>
              <a:rPr lang="fa-IR" sz="2800" dirty="0">
                <a:cs typeface="B Nazanin" panose="00000400000000000000" pitchFamily="2" charset="-78"/>
              </a:rPr>
              <a:t>مدل های داده، طرح های الگو و داده های واقعی می گردد.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مسائل پاکسازی</a:t>
            </a:r>
          </a:p>
        </p:txBody>
      </p:sp>
    </p:spTree>
    <p:extLst>
      <p:ext uri="{BB962C8B-B14F-4D97-AF65-F5344CB8AC3E}">
        <p14:creationId xmlns:p14="http://schemas.microsoft.com/office/powerpoint/2010/main" val="21526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شیوه پاکسازی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حمایت ابزاری 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مسائل اصلی طرح </a:t>
            </a:r>
            <a:r>
              <a:rPr lang="fa-IR" sz="2800" dirty="0" smtClean="0">
                <a:cs typeface="B Nazanin" panose="00000400000000000000" pitchFamily="2" charset="-78"/>
              </a:rPr>
              <a:t>الگو</a:t>
            </a:r>
            <a:r>
              <a:rPr lang="en-US" sz="2800" dirty="0" smtClean="0">
                <a:cs typeface="B Nazanin" panose="00000400000000000000" pitchFamily="2" charset="-78"/>
              </a:rPr>
              <a:t>w.r.t </a:t>
            </a:r>
            <a:r>
              <a:rPr lang="fa-IR" sz="2800" dirty="0" smtClean="0">
                <a:cs typeface="B Nazanin" panose="00000400000000000000" pitchFamily="2" charset="-78"/>
              </a:rPr>
              <a:t> عبارتند </a:t>
            </a:r>
            <a:r>
              <a:rPr lang="fa-IR" sz="2800" dirty="0">
                <a:cs typeface="B Nazanin" panose="00000400000000000000" pitchFamily="2" charset="-78"/>
              </a:rPr>
              <a:t>از نامگذاری و تعارضات ساختاری. چالش های نام گذاری زمانی بروز می کنند که از یک نام در موضوعات مختلف ( همنام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یا از اسامی مختلف در یک هدف (مترادف) استفاده شده باشد. در بسیاری از تغییرات، چالشهای ساختاری رخ داده و به نمایش متفاوت یک </a:t>
            </a:r>
            <a:r>
              <a:rPr lang="fa-IR" sz="2800" dirty="0" smtClean="0">
                <a:cs typeface="B Nazanin" panose="00000400000000000000" pitchFamily="2" charset="-78"/>
              </a:rPr>
              <a:t>موضوع (</a:t>
            </a:r>
            <a:r>
              <a:rPr lang="fa-IR" sz="2800" dirty="0">
                <a:cs typeface="B Nazanin" panose="00000400000000000000" pitchFamily="2" charset="-78"/>
              </a:rPr>
              <a:t>هدف) در منابع مختلف، مثلاً نمایش مشخصه در برابر جدول، ساختار </a:t>
            </a:r>
            <a:r>
              <a:rPr lang="fa-IR" sz="2800" dirty="0" smtClean="0">
                <a:cs typeface="B Nazanin" panose="00000400000000000000" pitchFamily="2" charset="-78"/>
              </a:rPr>
              <a:t>مولفه، </a:t>
            </a:r>
            <a:r>
              <a:rPr lang="fa-IR" sz="2800" dirty="0">
                <a:cs typeface="B Nazanin" panose="00000400000000000000" pitchFamily="2" charset="-78"/>
              </a:rPr>
              <a:t>تیپ </a:t>
            </a:r>
            <a:r>
              <a:rPr lang="fa-IR" sz="2800" dirty="0" smtClean="0">
                <a:cs typeface="B Nazanin" panose="00000400000000000000" pitchFamily="2" charset="-78"/>
              </a:rPr>
              <a:t>داده، </a:t>
            </a:r>
            <a:r>
              <a:rPr lang="fa-IR" sz="2800" dirty="0">
                <a:cs typeface="B Nazanin" panose="00000400000000000000" pitchFamily="2" charset="-78"/>
              </a:rPr>
              <a:t>محدودیت های مختلف یکپارچگی و غیره اشاره می کنند.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مسائل پاکسازی</a:t>
            </a:r>
          </a:p>
        </p:txBody>
      </p:sp>
    </p:spTree>
    <p:extLst>
      <p:ext uri="{BB962C8B-B14F-4D97-AF65-F5344CB8AC3E}">
        <p14:creationId xmlns:p14="http://schemas.microsoft.com/office/powerpoint/2010/main" val="1238870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351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2017-03-16T10:17:41Z</dcterms:modified>
</cp:coreProperties>
</file>