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شیوه تشخیص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31179"/>
            <a:ext cx="146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سخت افزار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اجرای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راه اندازی آزمایش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اجرای</a:t>
            </a:r>
            <a:r>
              <a:rPr lang="en-US" sz="2800" dirty="0" smtClean="0">
                <a:cs typeface="B Nazanin" panose="00000400000000000000" pitchFamily="2" charset="-78"/>
              </a:rPr>
              <a:t>Trojan </a:t>
            </a:r>
            <a:r>
              <a:rPr lang="fa-IR" sz="2800" dirty="0" smtClean="0">
                <a:cs typeface="B Nazanin" panose="00000400000000000000" pitchFamily="2" charset="-78"/>
              </a:rPr>
              <a:t> روی واحد</a:t>
            </a:r>
            <a:r>
              <a:rPr lang="en-US" sz="2800" dirty="0" smtClean="0">
                <a:cs typeface="B Nazanin" panose="00000400000000000000" pitchFamily="2" charset="-78"/>
              </a:rPr>
              <a:t>Alpha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محیط </a:t>
            </a:r>
            <a:r>
              <a:rPr lang="en-US" sz="2800" dirty="0">
                <a:cs typeface="B Nazanin" panose="00000400000000000000" pitchFamily="2" charset="-78"/>
              </a:rPr>
              <a:t>Xilinx ISE </a:t>
            </a:r>
            <a:r>
              <a:rPr lang="en-US" sz="2800" dirty="0" err="1">
                <a:cs typeface="B Nazanin" panose="00000400000000000000" pitchFamily="2" charset="-78"/>
              </a:rPr>
              <a:t>Webpack</a:t>
            </a:r>
            <a:r>
              <a:rPr lang="en-US" sz="2800" dirty="0">
                <a:cs typeface="B Nazanin" panose="00000400000000000000" pitchFamily="2" charset="-78"/>
              </a:rPr>
              <a:t> 10.1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استفاده از تراشه </a:t>
            </a:r>
            <a:r>
              <a:rPr lang="fa-IR" sz="2800" dirty="0" smtClean="0">
                <a:cs typeface="B Nazanin" panose="00000400000000000000" pitchFamily="2" charset="-78"/>
              </a:rPr>
              <a:t>هدف</a:t>
            </a:r>
            <a:r>
              <a:rPr lang="en-US" sz="2800" dirty="0" smtClean="0">
                <a:cs typeface="B Nazanin" panose="00000400000000000000" pitchFamily="2" charset="-78"/>
              </a:rPr>
              <a:t>XC3S250e-4tq144 </a:t>
            </a:r>
            <a:r>
              <a:rPr lang="fa-IR" sz="2800" dirty="0" smtClean="0">
                <a:cs typeface="B Nazanin" panose="00000400000000000000" pitchFamily="2" charset="-78"/>
              </a:rPr>
              <a:t> روی </a:t>
            </a:r>
            <a:r>
              <a:rPr lang="fa-IR" sz="2800" dirty="0">
                <a:cs typeface="B Nazanin" panose="00000400000000000000" pitchFamily="2" charset="-78"/>
              </a:rPr>
              <a:t>صفحه </a:t>
            </a:r>
            <a:r>
              <a:rPr lang="fa-IR" sz="2800" dirty="0" smtClean="0">
                <a:cs typeface="B Nazanin" panose="00000400000000000000" pitchFamily="2" charset="-78"/>
              </a:rPr>
              <a:t>توسعه</a:t>
            </a:r>
            <a:r>
              <a:rPr lang="en-US" sz="2800" dirty="0" err="1" smtClean="0">
                <a:cs typeface="B Nazanin" panose="00000400000000000000" pitchFamily="2" charset="-78"/>
              </a:rPr>
              <a:t>Digilent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Basys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انجام </a:t>
            </a:r>
            <a:r>
              <a:rPr lang="fa-IR" sz="2800" dirty="0">
                <a:cs typeface="B Nazanin" panose="00000400000000000000" pitchFamily="2" charset="-78"/>
              </a:rPr>
              <a:t>شده است. این قبیل سخت </a:t>
            </a:r>
            <a:r>
              <a:rPr lang="fa-IR" sz="2800" dirty="0" smtClean="0">
                <a:cs typeface="B Nazanin" panose="00000400000000000000" pitchFamily="2" charset="-78"/>
              </a:rPr>
              <a:t>افزارهای</a:t>
            </a:r>
            <a:r>
              <a:rPr lang="en-US" sz="2800" dirty="0" smtClean="0">
                <a:cs typeface="B Nazanin" panose="00000400000000000000" pitchFamily="2" charset="-78"/>
              </a:rPr>
              <a:t>Trojan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کل </a:t>
            </a:r>
            <a:r>
              <a:rPr lang="fa-IR" sz="2800" dirty="0" smtClean="0">
                <a:cs typeface="B Nazanin" panose="00000400000000000000" pitchFamily="2" charset="-78"/>
              </a:rPr>
              <a:t>معماری</a:t>
            </a:r>
            <a:r>
              <a:rPr lang="en-US" sz="2800" dirty="0" smtClean="0">
                <a:cs typeface="B Nazanin" panose="00000400000000000000" pitchFamily="2" charset="-78"/>
              </a:rPr>
              <a:t>Alpha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صورت نشان داده شده در شکل 1 مستقر شده اند.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7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شیوه تشخیص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31179"/>
            <a:ext cx="146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سخت افزار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اجرای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شکل </a:t>
            </a:r>
            <a:r>
              <a:rPr lang="fa-IR" sz="2800" dirty="0">
                <a:cs typeface="B Nazanin" panose="00000400000000000000" pitchFamily="2" charset="-78"/>
              </a:rPr>
              <a:t>1. معماری </a:t>
            </a:r>
            <a:r>
              <a:rPr lang="fa-IR" sz="2800" dirty="0" smtClean="0">
                <a:cs typeface="B Nazanin" panose="00000400000000000000" pitchFamily="2" charset="-78"/>
              </a:rPr>
              <a:t>آلفا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936" y="491541"/>
            <a:ext cx="7054129" cy="36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1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شیوه تشخیص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31179"/>
            <a:ext cx="146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سخت افزار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اجرای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>
                <a:cs typeface="B Nazanin" panose="00000400000000000000" pitchFamily="2" charset="-78"/>
              </a:rPr>
              <a:t>Trojan </a:t>
            </a:r>
            <a:r>
              <a:rPr lang="fa-IR" sz="2800" b="1" u="sng" dirty="0" smtClean="0">
                <a:cs typeface="B Nazanin" panose="00000400000000000000" pitchFamily="2" charset="-78"/>
              </a:rPr>
              <a:t> تیپ </a:t>
            </a:r>
            <a:r>
              <a:rPr lang="fa-IR" sz="2800" b="1" u="sng" dirty="0">
                <a:cs typeface="B Nazanin" panose="00000400000000000000" pitchFamily="2" charset="-78"/>
              </a:rPr>
              <a:t>1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توصیف و مکانیسم تریگر</a:t>
            </a:r>
            <a:r>
              <a:rPr lang="fa-IR" sz="2800" dirty="0">
                <a:cs typeface="B Nazanin" panose="00000400000000000000" pitchFamily="2" charset="-78"/>
              </a:rPr>
              <a:t>: این </a:t>
            </a:r>
            <a:r>
              <a:rPr lang="en-US" sz="2800" dirty="0">
                <a:cs typeface="B Nazanin" panose="00000400000000000000" pitchFamily="2" charset="-78"/>
              </a:rPr>
              <a:t>Trojan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پایانه طرح تعبیه شده و ورودی صفحه کلید را بازبینی می نماید. در صورت تشخیص عبارت “</a:t>
            </a:r>
            <a:r>
              <a:rPr lang="en-US" sz="2800" dirty="0">
                <a:cs typeface="B Nazanin" panose="00000400000000000000" pitchFamily="2" charset="-78"/>
              </a:rPr>
              <a:t>New Haven”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شروع متن ساده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Trojan</a:t>
            </a:r>
            <a:r>
              <a:rPr lang="fa-IR" sz="2800" dirty="0" smtClean="0">
                <a:cs typeface="B Nazanin" panose="00000400000000000000" pitchFamily="2" charset="-78"/>
              </a:rPr>
              <a:t> تریگر </a:t>
            </a:r>
            <a:r>
              <a:rPr lang="fa-IR" sz="2800" dirty="0">
                <a:cs typeface="B Nazanin" panose="00000400000000000000" pitchFamily="2" charset="-78"/>
              </a:rPr>
              <a:t>خواهد شد. به محض تریگر </a:t>
            </a:r>
            <a:r>
              <a:rPr lang="en-US" sz="2800" dirty="0">
                <a:cs typeface="B Nazanin" panose="00000400000000000000" pitchFamily="2" charset="-78"/>
              </a:rPr>
              <a:t>Trojan ، </a:t>
            </a:r>
            <a:r>
              <a:rPr lang="fa-IR" sz="2800" dirty="0">
                <a:cs typeface="B Nazanin" panose="00000400000000000000" pitchFamily="2" charset="-78"/>
              </a:rPr>
              <a:t>بلوک اول (128 بیت) متن رمزی خروجی با کلید رمزگشایی تعویض خواهد شد. بیشتر کدهای </a:t>
            </a:r>
            <a:r>
              <a:rPr lang="en-US" sz="2800" dirty="0" smtClean="0">
                <a:cs typeface="B Nazanin" panose="00000400000000000000" pitchFamily="2" charset="-78"/>
              </a:rPr>
              <a:t>Trojan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واحد </a:t>
            </a:r>
            <a:r>
              <a:rPr lang="en-US" sz="2800" dirty="0" err="1">
                <a:cs typeface="B Nazanin" panose="00000400000000000000" pitchFamily="2" charset="-78"/>
              </a:rPr>
              <a:t>alphatop.v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مستقر </a:t>
            </a:r>
            <a:r>
              <a:rPr lang="fa-IR" sz="2800" dirty="0">
                <a:cs typeface="B Nazanin" panose="00000400000000000000" pitchFamily="2" charset="-78"/>
              </a:rPr>
              <a:t>می باشند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FSM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آنجا تعبیه شده 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5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شیوه تشخیص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31179"/>
            <a:ext cx="146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سخت افزار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اجرای </a:t>
            </a: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Trojan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راندمان اجرا: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مهاجمی </a:t>
            </a:r>
            <a:r>
              <a:rPr lang="fa-IR" sz="2800" dirty="0">
                <a:cs typeface="B Nazanin" panose="00000400000000000000" pitchFamily="2" charset="-78"/>
              </a:rPr>
              <a:t>که به ورودی (صفحه کلید) دسترسی داشته و به کانال خروجی گوش می دهد ( پورت </a:t>
            </a:r>
            <a:r>
              <a:rPr lang="fa-IR" sz="2800" dirty="0" smtClean="0">
                <a:cs typeface="B Nazanin" panose="00000400000000000000" pitchFamily="2" charset="-78"/>
              </a:rPr>
              <a:t>سریالی</a:t>
            </a:r>
            <a:r>
              <a:rPr lang="en-US" sz="2800" dirty="0" smtClean="0">
                <a:cs typeface="B Nazanin" panose="00000400000000000000" pitchFamily="2" charset="-78"/>
              </a:rPr>
              <a:t>RS232 </a:t>
            </a:r>
            <a:r>
              <a:rPr lang="fa-IR" sz="2800" dirty="0" smtClean="0">
                <a:cs typeface="B Nazanin" panose="00000400000000000000" pitchFamily="2" charset="-78"/>
              </a:rPr>
              <a:t>) به </a:t>
            </a:r>
            <a:r>
              <a:rPr lang="fa-IR" sz="2800" dirty="0">
                <a:cs typeface="B Nazanin" panose="00000400000000000000" pitchFamily="2" charset="-78"/>
              </a:rPr>
              <a:t>راحتی می تواند به کلید رمزگشایی دست یابد.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u="sng" dirty="0">
                <a:cs typeface="B Nazanin" panose="00000400000000000000" pitchFamily="2" charset="-78"/>
              </a:rPr>
              <a:t>محدودیت ها:</a:t>
            </a:r>
            <a:r>
              <a:rPr lang="fa-IR" sz="2800" dirty="0">
                <a:cs typeface="B Nazanin" panose="00000400000000000000" pitchFamily="2" charset="-78"/>
              </a:rPr>
              <a:t> بنا به اظهار فوق، برای تریگر شدن</a:t>
            </a:r>
            <a:r>
              <a:rPr lang="en-US" sz="2800" dirty="0">
                <a:cs typeface="B Nazanin" panose="00000400000000000000" pitchFamily="2" charset="-78"/>
              </a:rPr>
              <a:t>Trojan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رشته ورودی خاصی نیاز می باشد. </a:t>
            </a:r>
            <a:r>
              <a:rPr lang="fa-IR" sz="2800" dirty="0" smtClean="0">
                <a:cs typeface="B Nazanin" panose="00000400000000000000" pitchFamily="2" charset="-78"/>
              </a:rPr>
              <a:t>بنابراین، </a:t>
            </a:r>
            <a:r>
              <a:rPr lang="fa-IR" sz="2800" dirty="0">
                <a:cs typeface="B Nazanin" panose="00000400000000000000" pitchFamily="2" charset="-78"/>
              </a:rPr>
              <a:t>یا مهاجم بایستی به سیستم دسترسی فیزیکی داشته باشد، یا اینکه به کاربرقانونی وارد شده به این رشته خاص وابسته باشد.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4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2017-03-14T07:41:14Z</dcterms:modified>
</cp:coreProperties>
</file>