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عصبی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RBF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ویژگی چهره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41354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یادگیری هیبریدی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بحث </a:t>
            </a:r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و نتیجه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تعدیل وزن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 smtClean="0">
                <a:cs typeface="B Nazanin" panose="00000400000000000000" pitchFamily="2" charset="-78"/>
              </a:rPr>
              <a:t>اگر</a:t>
            </a:r>
            <a:r>
              <a:rPr lang="en-US" sz="2800" dirty="0" smtClean="0">
                <a:cs typeface="B Nazanin" panose="00000400000000000000" pitchFamily="2" charset="-78"/>
              </a:rPr>
              <a:t>r </a:t>
            </a:r>
            <a:r>
              <a:rPr lang="fa-IR" sz="2800" dirty="0" smtClean="0">
                <a:cs typeface="B Nazanin" panose="00000400000000000000" pitchFamily="2" charset="-78"/>
              </a:rPr>
              <a:t> و</a:t>
            </a:r>
            <a:r>
              <a:rPr lang="en-US" sz="2800" dirty="0" smtClean="0">
                <a:cs typeface="B Nazanin" panose="00000400000000000000" pitchFamily="2" charset="-78"/>
              </a:rPr>
              <a:t>s </a:t>
            </a:r>
            <a:r>
              <a:rPr lang="fa-IR" sz="2800" dirty="0" smtClean="0">
                <a:cs typeface="B Nazanin" panose="00000400000000000000" pitchFamily="2" charset="-78"/>
              </a:rPr>
              <a:t> تعداد </a:t>
            </a:r>
            <a:r>
              <a:rPr lang="fa-IR" sz="2800" dirty="0">
                <a:cs typeface="B Nazanin" panose="00000400000000000000" pitchFamily="2" charset="-78"/>
              </a:rPr>
              <a:t>ورودی ها و خروجیها را نشان دهند و با فرض </a:t>
            </a:r>
            <a:r>
              <a:rPr lang="fa-IR" sz="2800" dirty="0" smtClean="0">
                <a:cs typeface="B Nazanin" panose="00000400000000000000" pitchFamily="2" charset="-78"/>
              </a:rPr>
              <a:t>اینکه</a:t>
            </a:r>
            <a:r>
              <a:rPr lang="en-US" sz="2800" dirty="0" smtClean="0">
                <a:cs typeface="B Nazanin" panose="00000400000000000000" pitchFamily="2" charset="-78"/>
              </a:rPr>
              <a:t>u </a:t>
            </a:r>
            <a:r>
              <a:rPr lang="fa-IR" sz="2800" dirty="0" smtClean="0">
                <a:cs typeface="B Nazanin" panose="00000400000000000000" pitchFamily="2" charset="-78"/>
              </a:rPr>
              <a:t> واحد </a:t>
            </a:r>
            <a:r>
              <a:rPr lang="en-US" sz="2800" dirty="0">
                <a:cs typeface="B Nazanin" panose="00000400000000000000" pitchFamily="2" charset="-78"/>
              </a:rPr>
              <a:t>RBF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طبق الگوریتم رده بندی فوق برای کلیه الگوهای تمرینی حاصل شده است. آنگاه برای ورودی </a:t>
            </a:r>
            <a:r>
              <a:rPr lang="en-US" sz="2800" dirty="0">
                <a:cs typeface="B Nazanin" panose="00000400000000000000" pitchFamily="2" charset="-78"/>
              </a:rPr>
              <a:t>Pi</a:t>
            </a:r>
            <a:r>
              <a:rPr lang="en-US" sz="2800" dirty="0" smtClean="0">
                <a:cs typeface="B Nazanin" panose="00000400000000000000" pitchFamily="2" charset="-78"/>
              </a:rPr>
              <a:t>، j </a:t>
            </a:r>
            <a:r>
              <a:rPr lang="fa-IR" sz="2800" dirty="0" smtClean="0">
                <a:cs typeface="B Nazanin" panose="00000400000000000000" pitchFamily="2" charset="-78"/>
              </a:rPr>
              <a:t> امین خروجی</a:t>
            </a:r>
            <a:r>
              <a:rPr lang="en-US" sz="2800" dirty="0" err="1" smtClean="0">
                <a:cs typeface="B Nazanin" panose="00000400000000000000" pitchFamily="2" charset="-78"/>
              </a:rPr>
              <a:t>yj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سیستم </a:t>
            </a:r>
            <a:r>
              <a:rPr lang="fa-IR" sz="2800" dirty="0">
                <a:cs typeface="B Nazanin" panose="00000400000000000000" pitchFamily="2" charset="-78"/>
              </a:rPr>
              <a:t>از رابطه زیر بدست می آید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یا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437511" y="3212955"/>
            <a:ext cx="2943225" cy="61912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564213" y="4423402"/>
            <a:ext cx="12573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2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عصبی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RBF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ویژگی چهره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41354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یادگیری هیبریدی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بحث </a:t>
            </a:r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و نتیجه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روش یادگیری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در حرکت معکوس، خطاها از سر خروجی به سمت سر ورودی منتشر می شوند. با ثابت نگه داشتن وزن، مراکز و عرض های گره </a:t>
            </a:r>
            <a:r>
              <a:rPr lang="fa-IR" sz="2800" dirty="0" smtClean="0"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cs typeface="B Nazanin" panose="00000400000000000000" pitchFamily="2" charset="-78"/>
              </a:rPr>
              <a:t>RBF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طبق روابط زیر اصلاح می گردند.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2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عصبی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RBF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ویژگی چهره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41354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یادگیری هیبریدی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بحث </a:t>
            </a:r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و نتیجه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 rotWithShape="1">
          <a:blip r:embed="rId2"/>
          <a:srcRect b="10539"/>
          <a:stretch/>
        </p:blipFill>
        <p:spPr>
          <a:xfrm>
            <a:off x="1600200" y="531417"/>
            <a:ext cx="5943600" cy="473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4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شبکه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عصبی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RBF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ویژگی چهره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41354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یادگیری هیبریدی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بحث </a:t>
            </a:r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و نتیجه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روش یادگیری در جدول 1 شرح داده شده است.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229489" y="2031896"/>
            <a:ext cx="6685022" cy="212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2017-03-04T14:51:13Z</dcterms:modified>
</cp:coreProperties>
</file>