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200" dirty="0" err="1">
                <a:solidFill>
                  <a:schemeClr val="bg1"/>
                </a:solidFill>
                <a:cs typeface="B Nazanin" panose="00000400000000000000" pitchFamily="2" charset="-78"/>
              </a:rPr>
              <a:t>OrOliveSur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کاربرد کاوی وب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استخراج از وب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514350" indent="-51435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b="1" u="sng" dirty="0" smtClean="0">
                <a:cs typeface="B Nazanin" panose="00000400000000000000" pitchFamily="2" charset="-78"/>
              </a:rPr>
              <a:t>کشف </a:t>
            </a:r>
            <a:r>
              <a:rPr lang="fa-IR" sz="2800" b="1" u="sng" dirty="0">
                <a:cs typeface="B Nazanin" panose="00000400000000000000" pitchFamily="2" charset="-78"/>
              </a:rPr>
              <a:t>زیرگروه از طریق الگوریتم </a:t>
            </a:r>
            <a:r>
              <a:rPr lang="en-US" sz="2800" b="1" dirty="0" smtClean="0">
                <a:cs typeface="B Nazanin" panose="00000400000000000000" pitchFamily="2" charset="-78"/>
              </a:rPr>
              <a:t> </a:t>
            </a:r>
            <a:r>
              <a:rPr lang="en-US" sz="2800" b="1" u="sng" dirty="0" smtClean="0">
                <a:cs typeface="B Nazanin" panose="00000400000000000000" pitchFamily="2" charset="-78"/>
              </a:rPr>
              <a:t>: NMEEF-SD</a:t>
            </a:r>
            <a:r>
              <a:rPr lang="fa-IR" sz="2800" dirty="0">
                <a:cs typeface="B Nazanin" panose="00000400000000000000" pitchFamily="2" charset="-78"/>
              </a:rPr>
              <a:t>هدف اصلی کشف زیرگروه اینست که روابط را داده ها با توجه به یک خصوصیت پیدا کند. ما خصوصا برای این مسئله، خصوصیاتی را مانند کلمات کلیدی و منبع نوع بازدید کننده را تحلیل میکنیم.</a:t>
            </a:r>
            <a:endParaRPr lang="en-US" sz="2800" dirty="0">
              <a:cs typeface="B Nazanin" panose="00000400000000000000" pitchFamily="2" charset="-78"/>
            </a:endParaRPr>
          </a:p>
          <a:p>
            <a:pPr marL="514350" indent="-51435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25/35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537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200" dirty="0" err="1">
                <a:solidFill>
                  <a:schemeClr val="bg1"/>
                </a:solidFill>
                <a:cs typeface="B Nazanin" panose="00000400000000000000" pitchFamily="2" charset="-78"/>
              </a:rPr>
              <a:t>OrOliveSur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کاربرد کاوی وب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استخراج از وب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514350" indent="-51435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در </a:t>
            </a:r>
            <a:r>
              <a:rPr lang="fa-IR" sz="2800" dirty="0">
                <a:cs typeface="B Nazanin" panose="00000400000000000000" pitchFamily="2" charset="-78"/>
              </a:rPr>
              <a:t>زیر، وابسته ترین زیرگروه های بدست آمده برای الگوریتم </a:t>
            </a:r>
            <a:r>
              <a:rPr lang="en-US" sz="2800" dirty="0">
                <a:cs typeface="B Nazanin" panose="00000400000000000000" pitchFamily="2" charset="-78"/>
              </a:rPr>
              <a:t>NMEEF-SD </a:t>
            </a:r>
            <a:r>
              <a:rPr lang="fa-IR" sz="2800" dirty="0" smtClean="0">
                <a:cs typeface="B Nazanin" panose="00000400000000000000" pitchFamily="2" charset="-78"/>
              </a:rPr>
              <a:t> با </a:t>
            </a:r>
            <a:r>
              <a:rPr lang="fa-IR" sz="2800" dirty="0">
                <a:cs typeface="B Nazanin" panose="00000400000000000000" pitchFamily="2" charset="-78"/>
              </a:rPr>
              <a:t>توجه به مقادیر خصوصیتی مختلف با مقادیر سنجش های کیفیت در جدول </a:t>
            </a:r>
            <a:r>
              <a:rPr lang="fa-IR" sz="2800" dirty="0" smtClean="0">
                <a:cs typeface="B Nazanin" panose="00000400000000000000" pitchFamily="2" charset="-78"/>
              </a:rPr>
              <a:t> 1نشان </a:t>
            </a:r>
            <a:r>
              <a:rPr lang="fa-IR" sz="2800" dirty="0">
                <a:cs typeface="B Nazanin" panose="00000400000000000000" pitchFamily="2" charset="-78"/>
              </a:rPr>
              <a:t>داده شده است. و این قوانین بدست آمده و سنجش های اهمیت کیفیت، غیرعادی بودن، حساسیت، و اطمینان نامعلوم را توصیف میکند.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26/35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114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200" dirty="0" err="1">
                <a:solidFill>
                  <a:schemeClr val="bg1"/>
                </a:solidFill>
                <a:cs typeface="B Nazanin" panose="00000400000000000000" pitchFamily="2" charset="-78"/>
              </a:rPr>
              <a:t>OrOliveSur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کاربرد کاوی وب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استخراج از وب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 smtClean="0">
                <a:cs typeface="B Nazanin" panose="00000400000000000000" pitchFamily="2" charset="-78"/>
              </a:rPr>
              <a:t>جدول </a:t>
            </a:r>
            <a:r>
              <a:rPr lang="fa-IR" sz="2800" dirty="0">
                <a:cs typeface="B Nazanin" panose="00000400000000000000" pitchFamily="2" charset="-78"/>
              </a:rPr>
              <a:t>1- قوانین و نتایج به دست آمده توسط الگوریتم </a:t>
            </a:r>
            <a:r>
              <a:rPr lang="en-US" sz="2800" dirty="0" smtClean="0">
                <a:cs typeface="B Nazanin" panose="00000400000000000000" pitchFamily="2" charset="-78"/>
              </a:rPr>
              <a:t>NMEEF-SD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27/35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463640" y="904441"/>
            <a:ext cx="8311056" cy="2962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215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200" dirty="0" err="1">
                <a:solidFill>
                  <a:schemeClr val="bg1"/>
                </a:solidFill>
                <a:cs typeface="B Nazanin" panose="00000400000000000000" pitchFamily="2" charset="-78"/>
              </a:rPr>
              <a:t>OrOliveSur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کاربرد کاوی وب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استخراج از وب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514350" indent="-51435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همانطور که از نتایج بدست آمده توسط </a:t>
            </a:r>
            <a:r>
              <a:rPr lang="fa-IR" sz="2800" dirty="0" smtClean="0">
                <a:cs typeface="B Nazanin" panose="00000400000000000000" pitchFamily="2" charset="-78"/>
              </a:rPr>
              <a:t>الگوریتم</a:t>
            </a:r>
            <a:r>
              <a:rPr lang="en-US" sz="2800" dirty="0" smtClean="0">
                <a:cs typeface="B Nazanin" panose="00000400000000000000" pitchFamily="2" charset="-78"/>
              </a:rPr>
              <a:t> NMEEF-SD </a:t>
            </a:r>
            <a:r>
              <a:rPr lang="fa-IR" sz="2800" dirty="0">
                <a:cs typeface="B Nazanin" panose="00000400000000000000" pitchFamily="2" charset="-78"/>
              </a:rPr>
              <a:t>میتوان مشاهده کرد، تعداد زیادی قوانین با مقادیر بالا در اکثریت سنجش های کیفیت وجود دارد. حتی با وجود اینکه بعضی قوانین </a:t>
            </a:r>
            <a:r>
              <a:rPr lang="fa-IR" sz="2800" dirty="0" smtClean="0">
                <a:cs typeface="B Nazanin" panose="00000400000000000000" pitchFamily="2" charset="-78"/>
              </a:rPr>
              <a:t>مانند</a:t>
            </a:r>
            <a:r>
              <a:rPr lang="en-US" sz="2800" dirty="0" smtClean="0">
                <a:cs typeface="B Nazanin" panose="00000400000000000000" pitchFamily="2" charset="-78"/>
              </a:rPr>
              <a:t>R11 </a:t>
            </a:r>
            <a:r>
              <a:rPr lang="fa-IR" sz="2800" dirty="0" smtClean="0">
                <a:cs typeface="B Nazanin" panose="00000400000000000000" pitchFamily="2" charset="-78"/>
              </a:rPr>
              <a:t> بدیهی </a:t>
            </a:r>
            <a:r>
              <a:rPr lang="fa-IR" sz="2800" dirty="0">
                <a:cs typeface="B Nazanin" panose="00000400000000000000" pitchFamily="2" charset="-78"/>
              </a:rPr>
              <a:t>است چون اگر بازدیدها اخبار نباشند، نتیجه این خواهد بود که بازدید کنندگان بازگشتی باشند. البته، این قانون اطلاعاتی را درباره رفتار الگوریتم بکار برده شده فراهم می سازد.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28/35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87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230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2017-03-04T08:55:34Z</dcterms:modified>
</cp:coreProperties>
</file>