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20788"/>
            <a:ext cx="1476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چالشهای امنیت ابری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10397"/>
            <a:ext cx="1462395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چشم انداز امنیت ابری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مطالعه موردی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پارتیشن بندی یا تقسیم بندی سیستم کاربردی به ردیف های مختلف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به منظور کاهش ریسک نشت و نفوذ داده های نامطلوب به خاطر عیوب و نقایص منطق برنامه کاربردی، جداسازی ردیف های سیستم کاربردی و تخصیص آنها به ابریهای مجزا پیشنهاد شده است </a:t>
            </a:r>
            <a:r>
              <a:rPr lang="fa-IR" sz="2800" dirty="0" smtClean="0">
                <a:cs typeface="B Nazanin" panose="00000400000000000000" pitchFamily="2" charset="-78"/>
              </a:rPr>
              <a:t>(شکل 2). </a:t>
            </a:r>
            <a:r>
              <a:rPr lang="fa-IR" sz="2800" dirty="0">
                <a:cs typeface="B Nazanin" panose="00000400000000000000" pitchFamily="2" charset="-78"/>
              </a:rPr>
              <a:t>در مورد نقص یک برنامه کاربردی، داده ها بلافاصله در معرض ریسک قرار می گیرند، زیرا از لحاظ فیزیکی جدا و با یک طرح کنترل دسترسی </a:t>
            </a:r>
            <a:r>
              <a:rPr lang="fa-IR" sz="2800" dirty="0" smtClean="0">
                <a:cs typeface="B Nazanin" panose="00000400000000000000" pitchFamily="2" charset="-78"/>
              </a:rPr>
              <a:t>مستقل، </a:t>
            </a:r>
            <a:r>
              <a:rPr lang="fa-IR" sz="2800" dirty="0">
                <a:cs typeface="B Nazanin" panose="00000400000000000000" pitchFamily="2" charset="-78"/>
              </a:rPr>
              <a:t>ازآن محافظت به عمل آمده است.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21</a:t>
            </a:r>
            <a:r>
              <a:rPr lang="en-US" sz="2400" dirty="0" smtClean="0"/>
              <a:t>/</a:t>
            </a:r>
            <a:r>
              <a:rPr lang="fa-IR" sz="2400" dirty="0" smtClean="0"/>
              <a:t>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051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20788"/>
            <a:ext cx="1476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چالشهای امنیت ابری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10397"/>
            <a:ext cx="1462395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چشم انداز امنیت ابری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مطالعه موردی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شکل 2. پارتیشن سیستم کاربردی به ردیف های مختلف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22</a:t>
            </a:r>
            <a:r>
              <a:rPr lang="en-US" sz="2400" dirty="0" smtClean="0"/>
              <a:t>/</a:t>
            </a:r>
            <a:r>
              <a:rPr lang="fa-IR" sz="2400" dirty="0" smtClean="0"/>
              <a:t>38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1804996" y="525346"/>
            <a:ext cx="5534008" cy="3760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508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20788"/>
            <a:ext cx="1476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چالشهای امنیت ابری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10397"/>
            <a:ext cx="1462395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چشم انداز امنیت ابری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مطالعه موردی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تقسیم بندی ردیف های برنامه کاربردی به قطعات مختلف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تقسیم بندی سیستم های کاربردی به ردیف های مختلف و توزیع ردیف ها در میان ابریهای مشخص و متمایز در برابری نشت داده ها در حضور نواقص و عیوب در طراحی برنامه یا اجرای آن محافظت به عمل می آورد. هدف معماری بعدی افشای منطق و داده های پردازش می باشد.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23</a:t>
            </a:r>
            <a:r>
              <a:rPr lang="en-US" sz="2400" dirty="0" smtClean="0"/>
              <a:t>/</a:t>
            </a:r>
            <a:r>
              <a:rPr lang="fa-IR" sz="2400" dirty="0" smtClean="0"/>
              <a:t>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893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20788"/>
            <a:ext cx="1476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چالشهای امنیت ابری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10397"/>
            <a:ext cx="1462395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چشم انداز امنیت ابری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مطالعه موردی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ایده آن است که منطق و داده های برنامه کاربردی نیازمند تقسیم شده به بخشهای دانه ریز و توزیع این بخشها در میان ابریهای مشخص و متمایز می باشند.  این شیوه را به طرق مختلفی بسته به نحوه اجرای تقسیم بندی می توان معرفی نمود.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24</a:t>
            </a:r>
            <a:r>
              <a:rPr lang="en-US" sz="2400" dirty="0" smtClean="0"/>
              <a:t>/</a:t>
            </a:r>
            <a:r>
              <a:rPr lang="fa-IR" sz="2400" dirty="0" smtClean="0"/>
              <a:t>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350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268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2017-03-13T09:56:23Z</dcterms:modified>
</cp:coreProperties>
</file>