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179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عصبی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طراحی کنترلر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نتایج شبیه سازی</a:t>
            </a:r>
            <a:endParaRPr lang="fa-IR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9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179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عصبی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طراحی کنترلر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ما یک واکنش بازگشت ناپذیر، گرمازا و درجه اول که در درون یک مخزن راکتوری مخلوط در حال انجام است را در نظر می گیریم. خوراک تازه از ماده </a:t>
            </a:r>
            <a:r>
              <a:rPr lang="fa-IR" sz="2800" dirty="0" smtClean="0">
                <a:cs typeface="B Nazanin" panose="00000400000000000000" pitchFamily="2" charset="-78"/>
              </a:rPr>
              <a:t>واکنش دهنده (</a:t>
            </a:r>
            <a:r>
              <a:rPr lang="en-US" sz="2800" dirty="0">
                <a:cs typeface="B Nazanin" panose="00000400000000000000" pitchFamily="2" charset="-78"/>
              </a:rPr>
              <a:t>A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با یک جریان بازگشتی کامل با میزان دبی جریان </a:t>
            </a:r>
            <a:r>
              <a:rPr lang="el-GR" sz="2800" dirty="0">
                <a:cs typeface="B Nazanin" panose="00000400000000000000" pitchFamily="2" charset="-78"/>
              </a:rPr>
              <a:t>λ </a:t>
            </a:r>
            <a:r>
              <a:rPr lang="fa-IR" sz="2800" dirty="0" smtClean="0">
                <a:cs typeface="B Nazanin" panose="00000400000000000000" pitchFamily="2" charset="-78"/>
              </a:rPr>
              <a:t>(1-</a:t>
            </a:r>
            <a:r>
              <a:rPr lang="en-US" sz="2800" dirty="0" smtClean="0">
                <a:cs typeface="B Nazanin" panose="00000400000000000000" pitchFamily="2" charset="-78"/>
              </a:rPr>
              <a:t>F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مخلوط </a:t>
            </a:r>
            <a:r>
              <a:rPr lang="fa-IR" sz="2800" dirty="0">
                <a:cs typeface="B Nazanin" panose="00000400000000000000" pitchFamily="2" charset="-78"/>
              </a:rPr>
              <a:t>می شود. موازانه های جرم و انرژی با معادلات زیر بیان می شود: 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endParaRPr lang="en-US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25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663835" y="2974399"/>
            <a:ext cx="3838575" cy="74295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663835" y="3707108"/>
            <a:ext cx="383857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1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179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عصبی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طراحی کنترلر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آخرین ترم نوشته شده در معادله میزان گرمایی است که به وسیله ی یک جکت سرمایش از سیستم خارج می شود و دمای آن </a:t>
            </a:r>
            <a:r>
              <a:rPr lang="fa-IR" sz="2800" dirty="0" smtClean="0">
                <a:cs typeface="B Nazanin" panose="00000400000000000000" pitchFamily="2" charset="-78"/>
              </a:rPr>
              <a:t>در</a:t>
            </a:r>
            <a:r>
              <a:rPr lang="en-US" sz="2800" dirty="0" smtClean="0">
                <a:cs typeface="B Nazanin" panose="00000400000000000000" pitchFamily="2" charset="-78"/>
              </a:rPr>
              <a:t>Tc </a:t>
            </a:r>
            <a:r>
              <a:rPr lang="fa-IR" sz="2800" dirty="0" smtClean="0">
                <a:cs typeface="B Nazanin" panose="00000400000000000000" pitchFamily="2" charset="-78"/>
              </a:rPr>
              <a:t> نگه </a:t>
            </a:r>
            <a:r>
              <a:rPr lang="fa-IR" sz="2800" dirty="0">
                <a:cs typeface="B Nazanin" panose="00000400000000000000" pitchFamily="2" charset="-78"/>
              </a:rPr>
              <a:t>داشته می شود. با استفاده از متغیرهای بدون بعد تعریف شده در جدول 1، این موازنه ها می تواند به صورت زیر نوشته شود: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26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5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179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ساختار شبکه عصبی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طراحی کنترلر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جدول 1: متغیرهای بدون بعد برای حالت حالت شماره ی 1.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27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417870" y="535414"/>
            <a:ext cx="4308260" cy="390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2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2017-03-07T08:38:55Z</dcterms:modified>
</cp:coreProperties>
</file>