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>
                <a:solidFill>
                  <a:schemeClr val="bg1"/>
                </a:solidFill>
                <a:cs typeface="B Nazanin" panose="00000400000000000000" pitchFamily="2" charset="-78"/>
              </a:rPr>
              <a:t>کار پیشین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b="1" dirty="0">
                <a:solidFill>
                  <a:schemeClr val="bg1"/>
                </a:solidFill>
                <a:cs typeface="B Nazanin" panose="00000400000000000000" pitchFamily="2" charset="-78"/>
              </a:rPr>
              <a:t>THOE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مقایسه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THOE</a:t>
            </a:r>
            <a:endParaRPr lang="fa-I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12/38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3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>
                <a:solidFill>
                  <a:schemeClr val="bg1"/>
                </a:solidFill>
                <a:cs typeface="B Nazanin" panose="00000400000000000000" pitchFamily="2" charset="-78"/>
              </a:rPr>
              <a:t>کار پیشین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b="1" dirty="0">
                <a:solidFill>
                  <a:schemeClr val="bg1"/>
                </a:solidFill>
                <a:cs typeface="B Nazanin" panose="00000400000000000000" pitchFamily="2" charset="-78"/>
              </a:rPr>
              <a:t>THOE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مقایسه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معماری </a:t>
            </a:r>
            <a:r>
              <a:rPr lang="en-US" sz="2800" b="1" u="sng" dirty="0">
                <a:cs typeface="B Nazanin" panose="00000400000000000000" pitchFamily="2" charset="-78"/>
              </a:rPr>
              <a:t>THOE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THOE</a:t>
            </a:r>
            <a:r>
              <a:rPr lang="fa-IR" sz="2800" dirty="0" smtClean="0">
                <a:cs typeface="B Nazanin" panose="00000400000000000000" pitchFamily="2" charset="-78"/>
              </a:rPr>
              <a:t> از </a:t>
            </a:r>
            <a:r>
              <a:rPr lang="fa-IR" sz="2800" dirty="0">
                <a:cs typeface="B Nazanin" panose="00000400000000000000" pitchFamily="2" charset="-78"/>
              </a:rPr>
              <a:t>اتصالات نوری و الکتریکی برای اتصال پردازنده ها در معماری سلسله مراتبی استفاده می کند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هرچهار پردازنده ازطریق یک فابریک سوئیچینگ الکترونیکی درون دسته ای طبقه بندی شده و همه دسته ها به وسیله شبکه تورس تا خورده یا تا نخورده از طریق فابریک های سوئیچینگ نوری و موجبرهای نوری به هم وصل می شوند.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13/38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55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>
                <a:solidFill>
                  <a:schemeClr val="bg1"/>
                </a:solidFill>
                <a:cs typeface="B Nazanin" panose="00000400000000000000" pitchFamily="2" charset="-78"/>
              </a:rPr>
              <a:t>کار پیشین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b="1" dirty="0">
                <a:solidFill>
                  <a:schemeClr val="bg1"/>
                </a:solidFill>
                <a:cs typeface="B Nazanin" panose="00000400000000000000" pitchFamily="2" charset="-78"/>
              </a:rPr>
              <a:t>THOE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مقایسه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شکل 1- معماری </a:t>
            </a:r>
            <a:r>
              <a:rPr lang="en-US" sz="2800" dirty="0"/>
              <a:t>THOE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14/38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757989" y="753858"/>
            <a:ext cx="7314107" cy="35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97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>
                <a:solidFill>
                  <a:schemeClr val="bg1"/>
                </a:solidFill>
                <a:cs typeface="B Nazanin" panose="00000400000000000000" pitchFamily="2" charset="-78"/>
              </a:rPr>
              <a:t>کار پیشین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b="1" dirty="0">
                <a:solidFill>
                  <a:schemeClr val="bg1"/>
                </a:solidFill>
                <a:cs typeface="B Nazanin" panose="00000400000000000000" pitchFamily="2" charset="-78"/>
              </a:rPr>
              <a:t>THOE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مقایسه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پردازنده های موجود در این دسته دارای روتر سلسله مراتبی مشترکی می باشند که فابریک سوئیچینگ الکترونیکی محلی، فابریک سوئیچینگ نوری و واحد کنترل را دربرمی گیرد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هر دسته دارای </a:t>
            </a:r>
            <a:r>
              <a:rPr lang="fa-IR" sz="2800" dirty="0" smtClean="0">
                <a:cs typeface="B Nazanin" panose="00000400000000000000" pitchFamily="2" charset="-78"/>
              </a:rPr>
              <a:t>یک</a:t>
            </a:r>
            <a:r>
              <a:rPr lang="en-US" sz="2800" dirty="0" smtClean="0">
                <a:cs typeface="B Nazanin" panose="00000400000000000000" pitchFamily="2" charset="-78"/>
              </a:rPr>
              <a:t>ID </a:t>
            </a:r>
            <a:r>
              <a:rPr lang="fa-IR" sz="2800" dirty="0" smtClean="0">
                <a:cs typeface="B Nazanin" panose="00000400000000000000" pitchFamily="2" charset="-78"/>
              </a:rPr>
              <a:t> منحصر </a:t>
            </a:r>
            <a:r>
              <a:rPr lang="fa-IR" sz="2800" dirty="0">
                <a:cs typeface="B Nazanin" panose="00000400000000000000" pitchFamily="2" charset="-78"/>
              </a:rPr>
              <a:t>به فرد برای آدرس دهی بوده و به هر پردازنده یک </a:t>
            </a:r>
            <a:r>
              <a:rPr lang="fa-IR" sz="2800" dirty="0" smtClean="0">
                <a:cs typeface="B Nazanin" panose="00000400000000000000" pitchFamily="2" charset="-78"/>
              </a:rPr>
              <a:t>جفت</a:t>
            </a:r>
            <a:r>
              <a:rPr lang="en-US" sz="2800" dirty="0" smtClean="0">
                <a:cs typeface="B Nazanin" panose="00000400000000000000" pitchFamily="2" charset="-78"/>
              </a:rPr>
              <a:t>ID </a:t>
            </a:r>
            <a:r>
              <a:rPr lang="fa-IR" sz="2800" dirty="0" smtClean="0">
                <a:cs typeface="B Nazanin" panose="00000400000000000000" pitchFamily="2" charset="-78"/>
              </a:rPr>
              <a:t> اصلی و</a:t>
            </a:r>
            <a:r>
              <a:rPr lang="en-US" sz="2800" dirty="0" smtClean="0">
                <a:cs typeface="B Nazanin" panose="00000400000000000000" pitchFamily="2" charset="-78"/>
              </a:rPr>
              <a:t>ID </a:t>
            </a:r>
            <a:r>
              <a:rPr lang="fa-IR" sz="2800" dirty="0" smtClean="0">
                <a:cs typeface="B Nazanin" panose="00000400000000000000" pitchFamily="2" charset="-78"/>
              </a:rPr>
              <a:t> فرعی </a:t>
            </a:r>
            <a:r>
              <a:rPr lang="fa-IR" sz="2800" dirty="0">
                <a:cs typeface="B Nazanin" panose="00000400000000000000" pitchFamily="2" charset="-78"/>
              </a:rPr>
              <a:t>اختصاص داده شده است. از </a:t>
            </a:r>
            <a:r>
              <a:rPr lang="en-US" sz="2800" dirty="0" smtClean="0">
                <a:cs typeface="B Nazanin" panose="00000400000000000000" pitchFamily="2" charset="-78"/>
              </a:rPr>
              <a:t>ID</a:t>
            </a:r>
            <a:r>
              <a:rPr lang="fa-IR" sz="2800" dirty="0" smtClean="0">
                <a:cs typeface="B Nazanin" panose="00000400000000000000" pitchFamily="2" charset="-78"/>
              </a:rPr>
              <a:t> اصلی </a:t>
            </a:r>
            <a:r>
              <a:rPr lang="fa-IR" sz="2800" dirty="0">
                <a:cs typeface="B Nazanin" panose="00000400000000000000" pitchFamily="2" charset="-78"/>
              </a:rPr>
              <a:t>برای شناسایی دسته و </a:t>
            </a:r>
            <a:r>
              <a:rPr lang="fa-IR" sz="2800" dirty="0" smtClean="0">
                <a:cs typeface="B Nazanin" panose="00000400000000000000" pitchFamily="2" charset="-78"/>
              </a:rPr>
              <a:t>از</a:t>
            </a:r>
            <a:r>
              <a:rPr lang="en-US" sz="2800" dirty="0" smtClean="0">
                <a:cs typeface="B Nazanin" panose="00000400000000000000" pitchFamily="2" charset="-78"/>
              </a:rPr>
              <a:t>ID </a:t>
            </a:r>
            <a:r>
              <a:rPr lang="fa-IR" sz="2800" dirty="0" smtClean="0">
                <a:cs typeface="B Nazanin" panose="00000400000000000000" pitchFamily="2" charset="-78"/>
              </a:rPr>
              <a:t> فرعی </a:t>
            </a:r>
            <a:r>
              <a:rPr lang="fa-IR" sz="2800" dirty="0">
                <a:cs typeface="B Nazanin" panose="00000400000000000000" pitchFamily="2" charset="-78"/>
              </a:rPr>
              <a:t>برای شناسایی پردازنده در دسته استفاده شده است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15/38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4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184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2017-03-06T08:06:55Z</dcterms:modified>
</cp:coreProperties>
</file>