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شبکه های </a:t>
            </a: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عصبی </a:t>
            </a: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مصنوعی</a:t>
            </a:r>
          </a:p>
          <a:p>
            <a:pPr marL="457200" indent="-457200" algn="just" rtl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شبکه های بدست آمده برای انحراف متوسط و استاندارد مربوط به قدرت پیوند درونی مربوط به بُردها شامل یک لایه ی پنهان می باشد که این لایه ی پنهان از سه تا زیرلایه ی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[10 8 1]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از نورون ها برای انحراف متوسط و سه تا زیرلایه ی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[20 15 11]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از نورون ها برای انحراف استاندارد تشکیل شده است</a:t>
            </a:r>
            <a:r>
              <a:rPr lang="fa-I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26/37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>
              <a:lnSpc>
                <a:spcPct val="150000"/>
              </a:lnSpc>
            </a:pPr>
            <a:endPara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fa-IR" sz="22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ساختار شبکه های عصبی مصنوعی بدست آمده: </a:t>
            </a:r>
            <a:r>
              <a:rPr lang="en-US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(A)</a:t>
            </a:r>
            <a:r>
              <a:rPr lang="fa-I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انحراف متوسط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27/37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 rotWithShape="1">
          <a:blip r:embed="rId2"/>
          <a:srcRect t="5592" r="227" b="1578"/>
          <a:stretch/>
        </p:blipFill>
        <p:spPr>
          <a:xfrm>
            <a:off x="930477" y="406105"/>
            <a:ext cx="7283046" cy="412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5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>
              <a:lnSpc>
                <a:spcPct val="150000"/>
              </a:lnSpc>
            </a:pPr>
            <a:endParaRPr lang="fa-I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lvl="0" algn="ctr" rtl="1">
              <a:lnSpc>
                <a:spcPct val="150000"/>
              </a:lnSpc>
            </a:pPr>
            <a:r>
              <a:rPr lang="fa-IR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ساختار شبکه های عصبی مصنوعی بدست آمده</a:t>
            </a:r>
            <a:r>
              <a:rPr lang="fa-IR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: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(B)</a:t>
            </a:r>
            <a:r>
              <a:rPr lang="fa-IR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انحراف استاندارد</a:t>
            </a:r>
            <a:r>
              <a:rPr lang="fa-IR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28/37</a:t>
            </a:r>
            <a:endParaRPr lang="en-US" dirty="0"/>
          </a:p>
        </p:txBody>
      </p:sp>
      <p:pic>
        <p:nvPicPr>
          <p:cNvPr id="26" name="Picture 25"/>
          <p:cNvPicPr/>
          <p:nvPr/>
        </p:nvPicPr>
        <p:blipFill>
          <a:blip r:embed="rId2"/>
          <a:stretch>
            <a:fillRect/>
          </a:stretch>
        </p:blipFill>
        <p:spPr>
          <a:xfrm>
            <a:off x="856445" y="347628"/>
            <a:ext cx="7431110" cy="408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0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جدول 1  نتایج بدست آمده برای انحراف استاندارد و متوسط در فرایند تست کردن شبکه های عصبی مصنوعی را نشان می دهد. ضریب تعیین (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R</a:t>
            </a:r>
            <a:r>
              <a:rPr lang="en-US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2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) نشان می دهد که مدل بدست آمده قادر به توضیح 85% داده های محاسبه شده برای انحراف متوسط و توضیح 96% داده های محاسبه شده برای انحراف استاندارد می باشد.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29/37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201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Times New Roman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2017-03-02T09:31:19Z</dcterms:modified>
</cp:coreProperties>
</file>