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33887"/>
            <a:ext cx="6498158" cy="236149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Reengineering Work:</a:t>
            </a:r>
            <a:br>
              <a:rPr lang="en-US" dirty="0" smtClean="0"/>
            </a:br>
            <a:r>
              <a:rPr lang="en-US" dirty="0" smtClean="0"/>
              <a:t>Don’t Automate, Obliterate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595382"/>
            <a:ext cx="6498159" cy="810873"/>
          </a:xfrm>
        </p:spPr>
        <p:txBody>
          <a:bodyPr/>
          <a:lstStyle/>
          <a:p>
            <a:r>
              <a:rPr lang="en-US" dirty="0" smtClean="0"/>
              <a:t>Harvard Business Review July-August 1990</a:t>
            </a:r>
          </a:p>
          <a:p>
            <a:r>
              <a:rPr lang="en-US" dirty="0" smtClean="0"/>
              <a:t>By Michael Hammer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22921" y="5246656"/>
            <a:ext cx="3022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Taraneh Parvaresh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04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522604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Companies are not still prepared to operate according to nowadays technologies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Technology improves rapidly 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asset utilization is critical, inventory levels exceed many months to demand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Usual methods for better performance processes haven’t yielded the dramatic improvement according to company needs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Companies tend to use technology for automating old way of doing business</a:t>
            </a:r>
          </a:p>
          <a:p>
            <a:pPr>
              <a:buFont typeface="Wingdings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Speeding up the processes will not address fundamental performance deficiencies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8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dirty="0" smtClean="0"/>
              <a:t> is 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We need to use computers to </a:t>
            </a:r>
            <a:r>
              <a:rPr lang="en-US" b="1" u="sng" dirty="0" smtClean="0">
                <a:solidFill>
                  <a:srgbClr val="000000"/>
                </a:solidFill>
              </a:rPr>
              <a:t>redesign</a:t>
            </a:r>
            <a:r>
              <a:rPr lang="en-US" dirty="0" smtClean="0">
                <a:solidFill>
                  <a:srgbClr val="000000"/>
                </a:solidFill>
              </a:rPr>
              <a:t>, not just automate existing business processes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Instead of using outdated processes and </a:t>
            </a:r>
            <a:r>
              <a:rPr lang="en-US" dirty="0" err="1" smtClean="0">
                <a:solidFill>
                  <a:srgbClr val="000000"/>
                </a:solidFill>
              </a:rPr>
              <a:t>softwares</a:t>
            </a:r>
            <a:r>
              <a:rPr lang="en-US" dirty="0" smtClean="0">
                <a:solidFill>
                  <a:srgbClr val="000000"/>
                </a:solidFill>
              </a:rPr>
              <a:t> we should </a:t>
            </a:r>
            <a:r>
              <a:rPr lang="en-US" b="1" u="sng" dirty="0" smtClean="0">
                <a:solidFill>
                  <a:srgbClr val="000000"/>
                </a:solidFill>
              </a:rPr>
              <a:t>obliterate</a:t>
            </a:r>
            <a:r>
              <a:rPr lang="en-US" dirty="0" smtClean="0">
                <a:solidFill>
                  <a:srgbClr val="000000"/>
                </a:solidFill>
              </a:rPr>
              <a:t> them and start over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We should reengineer our businesses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9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Ford’s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In 1980s the American automotive industry was in a depression so Ford decided to cut their costs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What was the idea?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Ford’s account payable process was slow and 	cumbersome so management thought to 	rationalize processes and installing new 	computer systems to reduce the head count by 	20%.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331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 vs. Mazda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07081"/>
              </p:ext>
            </p:extLst>
          </p:nvPr>
        </p:nvGraphicFramePr>
        <p:xfrm>
          <a:off x="1548545" y="214884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03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MAZDA</a:t>
                      </a:r>
                      <a:endParaRPr lang="en-US" dirty="0"/>
                    </a:p>
                  </a:txBody>
                  <a:tcPr/>
                </a:tc>
              </a:tr>
              <a:tr h="303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 clerks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clerks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67762" y="3641281"/>
            <a:ext cx="541745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Why does Ford need 400 accounts payable clerks while Mazda have just 5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957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06542"/>
            <a:ext cx="8042276" cy="1336956"/>
          </a:xfrm>
        </p:spPr>
        <p:txBody>
          <a:bodyPr/>
          <a:lstStyle/>
          <a:p>
            <a:r>
              <a:rPr lang="en-US" dirty="0" smtClean="0"/>
              <a:t>How the processes work in Ford</a:t>
            </a:r>
            <a:endParaRPr lang="en-US" dirty="0"/>
          </a:p>
        </p:txBody>
      </p:sp>
      <p:pic>
        <p:nvPicPr>
          <p:cNvPr id="14" name="Picture 1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26" y="1643498"/>
            <a:ext cx="7328970" cy="4109112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3044808" y="2447910"/>
            <a:ext cx="3855742" cy="0"/>
          </a:xfrm>
          <a:prstGeom prst="straightConnector1">
            <a:avLst/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0800000" flipV="1">
            <a:off x="3794523" y="3977869"/>
            <a:ext cx="3213121" cy="963869"/>
          </a:xfrm>
          <a:prstGeom prst="bentConnector3">
            <a:avLst>
              <a:gd name="adj1" fmla="val -476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flipV="1">
            <a:off x="3794522" y="3977870"/>
            <a:ext cx="3090721" cy="810872"/>
          </a:xfrm>
          <a:prstGeom prst="bentConnector3">
            <a:avLst>
              <a:gd name="adj1" fmla="val 99505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0800000" flipV="1">
            <a:off x="3442630" y="3182293"/>
            <a:ext cx="1224043" cy="566084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331149" y="3182293"/>
            <a:ext cx="0" cy="795576"/>
          </a:xfrm>
          <a:prstGeom prst="straightConnector1">
            <a:avLst/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722411" y="3182293"/>
            <a:ext cx="887433" cy="0"/>
          </a:xfrm>
          <a:prstGeom prst="straightConnector1">
            <a:avLst/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78145" y="2010595"/>
            <a:ext cx="258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Purchase Order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29543" y="2752837"/>
            <a:ext cx="93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45914" y="4175080"/>
            <a:ext cx="116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Payment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1711" y="4985973"/>
            <a:ext cx="93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Invoice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7105" y="3277715"/>
            <a:ext cx="1185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of Purchase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1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91164"/>
            <a:ext cx="8042276" cy="1336956"/>
          </a:xfrm>
        </p:spPr>
        <p:txBody>
          <a:bodyPr/>
          <a:lstStyle/>
          <a:p>
            <a:r>
              <a:rPr lang="en-US" dirty="0" smtClean="0"/>
              <a:t>Ford reengineered the process</a:t>
            </a:r>
            <a:endParaRPr lang="en-US" dirty="0"/>
          </a:p>
        </p:txBody>
      </p:sp>
      <p:pic>
        <p:nvPicPr>
          <p:cNvPr id="5" name="Picture 4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41" y="1579702"/>
            <a:ext cx="7359572" cy="4203509"/>
          </a:xfrm>
          <a:prstGeom prst="rect">
            <a:avLst/>
          </a:prstGeom>
          <a:ln w="38100" cmpd="sng">
            <a:noFill/>
            <a:tailEnd type="arrow"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3213119" y="2371415"/>
            <a:ext cx="3855742" cy="0"/>
          </a:xfrm>
          <a:prstGeom prst="straightConnector1">
            <a:avLst/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936619" y="3182296"/>
            <a:ext cx="994537" cy="0"/>
          </a:xfrm>
          <a:prstGeom prst="straightConnector1">
            <a:avLst/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4421863" y="3977870"/>
            <a:ext cx="3090721" cy="810872"/>
          </a:xfrm>
          <a:prstGeom prst="bentConnector3">
            <a:avLst>
              <a:gd name="adj1" fmla="val 99505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37160" y="3029295"/>
            <a:ext cx="0" cy="1116864"/>
          </a:xfrm>
          <a:prstGeom prst="line">
            <a:avLst/>
          </a:prstGeom>
          <a:ln w="38100" cmpd="sng">
            <a:solidFill>
              <a:srgbClr val="0000FF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562853" y="29069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493992" y="3276237"/>
            <a:ext cx="2402190" cy="977023"/>
          </a:xfrm>
          <a:prstGeom prst="line">
            <a:avLst/>
          </a:prstGeom>
          <a:ln w="38100" cmpd="sng">
            <a:solidFill>
              <a:srgbClr val="0000FF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93992" y="4712244"/>
            <a:ext cx="1025138" cy="0"/>
          </a:xfrm>
          <a:prstGeom prst="line">
            <a:avLst/>
          </a:prstGeom>
          <a:ln w="38100" cmpd="sng">
            <a:solidFill>
              <a:srgbClr val="0000FF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93446" y="1918801"/>
            <a:ext cx="258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Purchase Order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97854" y="2722239"/>
            <a:ext cx="93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03857" y="4343369"/>
            <a:ext cx="116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8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4798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Reengineering effort strives for dramatic levels of improvement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It should use information technology not to automate an existing process but to enable a new one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Creating new rules required new conceptualization of the business process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Rather than looking for opportunities to improve the current process, we should determine which of the steps really add value and search for new ways to achieve the result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7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0000"/>
                </a:solidFill>
              </a:rPr>
              <a:t>		</a:t>
            </a:r>
            <a:r>
              <a:rPr lang="en-US" sz="4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Thank </a:t>
            </a:r>
            <a:r>
              <a:rPr lang="en-US" sz="4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you </a:t>
            </a:r>
            <a:r>
              <a:rPr lang="en-US" sz="4600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Wingdings"/>
              </a:rPr>
              <a:t></a:t>
            </a:r>
            <a:endParaRPr lang="en-US" sz="4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711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1815</TotalTime>
  <Words>256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  Reengineering Work: Don’t Automate, Obliterate</vt:lpstr>
      <vt:lpstr>What is the problem?</vt:lpstr>
      <vt:lpstr>What is the solution</vt:lpstr>
      <vt:lpstr>Ford’s story</vt:lpstr>
      <vt:lpstr>Ford vs. Mazda</vt:lpstr>
      <vt:lpstr>How the processes work in Ford</vt:lpstr>
      <vt:lpstr>Ford reengineered the process</vt:lpstr>
      <vt:lpstr>Conclusion</vt:lpstr>
      <vt:lpstr>PowerPoint Presentation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Reengineering Work: Don’t Automate, Obliterate</dc:title>
  <dc:creator>Taraneh Parvaresh</dc:creator>
  <cp:lastModifiedBy>Taraneh Parvaresh</cp:lastModifiedBy>
  <cp:revision>87</cp:revision>
  <dcterms:created xsi:type="dcterms:W3CDTF">2012-01-31T17:30:27Z</dcterms:created>
  <dcterms:modified xsi:type="dcterms:W3CDTF">2012-02-07T18:59:51Z</dcterms:modified>
</cp:coreProperties>
</file>