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34CA-1746-4AAF-A86E-2BF234898E47}" type="datetimeFigureOut">
              <a:rPr lang="en-GB" smtClean="0"/>
              <a:t>24/02/2011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D0114-0CA3-4E4E-976D-CA4998C0116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34CA-1746-4AAF-A86E-2BF234898E47}" type="datetimeFigureOut">
              <a:rPr lang="en-GB" smtClean="0"/>
              <a:t>24/02/2011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D0114-0CA3-4E4E-976D-CA4998C011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34CA-1746-4AAF-A86E-2BF234898E47}" type="datetimeFigureOut">
              <a:rPr lang="en-GB" smtClean="0"/>
              <a:t>24/02/2011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D0114-0CA3-4E4E-976D-CA4998C011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34CA-1746-4AAF-A86E-2BF234898E47}" type="datetimeFigureOut">
              <a:rPr lang="en-GB" smtClean="0"/>
              <a:t>24/02/2011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D0114-0CA3-4E4E-976D-CA4998C011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34CA-1746-4AAF-A86E-2BF234898E47}" type="datetimeFigureOut">
              <a:rPr lang="en-GB" smtClean="0"/>
              <a:t>24/02/2011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D0114-0CA3-4E4E-976D-CA4998C0116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34CA-1746-4AAF-A86E-2BF234898E47}" type="datetimeFigureOut">
              <a:rPr lang="en-GB" smtClean="0"/>
              <a:t>24/02/2011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D0114-0CA3-4E4E-976D-CA4998C011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34CA-1746-4AAF-A86E-2BF234898E47}" type="datetimeFigureOut">
              <a:rPr lang="en-GB" smtClean="0"/>
              <a:t>24/02/2011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D0114-0CA3-4E4E-976D-CA4998C011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34CA-1746-4AAF-A86E-2BF234898E47}" type="datetimeFigureOut">
              <a:rPr lang="en-GB" smtClean="0"/>
              <a:t>24/02/2011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D0114-0CA3-4E4E-976D-CA4998C011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34CA-1746-4AAF-A86E-2BF234898E47}" type="datetimeFigureOut">
              <a:rPr lang="en-GB" smtClean="0"/>
              <a:t>24/02/2011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D0114-0CA3-4E4E-976D-CA4998C011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34CA-1746-4AAF-A86E-2BF234898E47}" type="datetimeFigureOut">
              <a:rPr lang="en-GB" smtClean="0"/>
              <a:t>24/02/2011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D0114-0CA3-4E4E-976D-CA4998C011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34CA-1746-4AAF-A86E-2BF234898E47}" type="datetimeFigureOut">
              <a:rPr lang="en-GB" smtClean="0"/>
              <a:t>24/02/2011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2D0114-0CA3-4E4E-976D-CA4998C0116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1734CA-1746-4AAF-A86E-2BF234898E47}" type="datetimeFigureOut">
              <a:rPr lang="en-GB" smtClean="0"/>
              <a:t>24/02/2011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2D0114-0CA3-4E4E-976D-CA4998C0116A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Imports and Exports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 introduction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Exporting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An export is a good or service made in one country and then sold in another country</a:t>
            </a:r>
          </a:p>
          <a:p>
            <a:r>
              <a:rPr lang="en-GB" dirty="0" smtClean="0"/>
              <a:t>Exports are good for an economy as they increase income and wealth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Britain is the 7</a:t>
            </a:r>
            <a:r>
              <a:rPr lang="en-GB" baseline="30000" dirty="0" smtClean="0"/>
              <a:t>th</a:t>
            </a:r>
            <a:r>
              <a:rPr lang="en-GB" dirty="0" smtClean="0"/>
              <a:t> largest exporter in the world</a:t>
            </a:r>
          </a:p>
          <a:p>
            <a:r>
              <a:rPr lang="en-GB" dirty="0" smtClean="0"/>
              <a:t>We export goods like</a:t>
            </a:r>
          </a:p>
          <a:p>
            <a:r>
              <a:rPr lang="en-GB" dirty="0" smtClean="0"/>
              <a:t>Medical drugs</a:t>
            </a:r>
          </a:p>
          <a:p>
            <a:r>
              <a:rPr lang="en-GB" dirty="0" smtClean="0"/>
              <a:t>Chemicals</a:t>
            </a:r>
          </a:p>
          <a:p>
            <a:r>
              <a:rPr lang="en-GB" dirty="0" smtClean="0"/>
              <a:t>Steel</a:t>
            </a:r>
          </a:p>
          <a:p>
            <a:r>
              <a:rPr lang="en-GB" dirty="0" smtClean="0"/>
              <a:t>Aerospace Products</a:t>
            </a:r>
          </a:p>
          <a:p>
            <a:r>
              <a:rPr lang="en-GB" dirty="0" smtClean="0"/>
              <a:t>Plastics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Exporting 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Britain has 10% of the world export market in  services. We sell </a:t>
            </a:r>
          </a:p>
          <a:p>
            <a:r>
              <a:rPr lang="en-GB" dirty="0" smtClean="0"/>
              <a:t>banking services</a:t>
            </a:r>
          </a:p>
          <a:p>
            <a:r>
              <a:rPr lang="en-GB" dirty="0" smtClean="0"/>
              <a:t>Insurance</a:t>
            </a:r>
          </a:p>
          <a:p>
            <a:r>
              <a:rPr lang="en-GB" dirty="0" smtClean="0"/>
              <a:t>Investments</a:t>
            </a:r>
          </a:p>
          <a:p>
            <a:r>
              <a:rPr lang="en-GB" dirty="0" smtClean="0"/>
              <a:t>Finance</a:t>
            </a:r>
          </a:p>
          <a:p>
            <a:r>
              <a:rPr lang="en-GB" dirty="0" smtClean="0"/>
              <a:t>Entertainment</a:t>
            </a:r>
          </a:p>
          <a:p>
            <a:pPr>
              <a:buNone/>
            </a:pPr>
            <a:r>
              <a:rPr lang="en-GB" dirty="0" smtClean="0"/>
              <a:t>t</a:t>
            </a:r>
            <a:r>
              <a:rPr lang="en-GB" dirty="0" smtClean="0"/>
              <a:t>hroughout the world.</a:t>
            </a:r>
          </a:p>
          <a:p>
            <a:endParaRPr lang="en-GB" dirty="0"/>
          </a:p>
        </p:txBody>
      </p:sp>
      <p:pic>
        <p:nvPicPr>
          <p:cNvPr id="5" name="il_fi" descr="http://www.tutor2u.net/blog/images/uploads/simon-cowell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988840"/>
            <a:ext cx="4038600" cy="2268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63956" y="4725144"/>
            <a:ext cx="48871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Simon </a:t>
            </a:r>
            <a:r>
              <a:rPr lang="en-GB" dirty="0" err="1" smtClean="0"/>
              <a:t>Cowell</a:t>
            </a:r>
            <a:r>
              <a:rPr lang="en-GB" dirty="0" smtClean="0"/>
              <a:t> selling his shows to America and</a:t>
            </a:r>
          </a:p>
          <a:p>
            <a:pPr algn="ctr"/>
            <a:r>
              <a:rPr lang="en-GB" dirty="0"/>
              <a:t>t</a:t>
            </a:r>
            <a:r>
              <a:rPr lang="en-GB" dirty="0" smtClean="0"/>
              <a:t>he rest of the world is an export for Britain. </a:t>
            </a:r>
          </a:p>
          <a:p>
            <a:pPr algn="ctr"/>
            <a:r>
              <a:rPr lang="en-GB" dirty="0" smtClean="0"/>
              <a:t>BBC’s Top Gear has been sold to 174 countries – </a:t>
            </a:r>
          </a:p>
          <a:p>
            <a:pPr algn="ctr"/>
            <a:r>
              <a:rPr lang="en-GB" dirty="0" smtClean="0"/>
              <a:t>another very successful British export.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Importing Goods and 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Imports are goods and services made abroad and sold in the UK. Britain’s main imports are</a:t>
            </a:r>
          </a:p>
          <a:p>
            <a:r>
              <a:rPr lang="en-GB" dirty="0" smtClean="0"/>
              <a:t>Fuels</a:t>
            </a:r>
          </a:p>
          <a:p>
            <a:r>
              <a:rPr lang="en-GB" dirty="0" smtClean="0"/>
              <a:t>Clothing </a:t>
            </a:r>
          </a:p>
          <a:p>
            <a:r>
              <a:rPr lang="en-GB" dirty="0" smtClean="0"/>
              <a:t>Foot ware</a:t>
            </a:r>
          </a:p>
          <a:p>
            <a:r>
              <a:rPr lang="en-GB" dirty="0" smtClean="0"/>
              <a:t>Consumer </a:t>
            </a:r>
            <a:r>
              <a:rPr lang="en-GB" dirty="0" err="1" smtClean="0"/>
              <a:t>electricals</a:t>
            </a:r>
            <a:endParaRPr lang="en-GB" dirty="0" smtClean="0"/>
          </a:p>
          <a:p>
            <a:r>
              <a:rPr lang="en-GB" dirty="0" smtClean="0"/>
              <a:t>Machinery and vehicles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Imports give people and businesses </a:t>
            </a:r>
          </a:p>
          <a:p>
            <a:r>
              <a:rPr lang="en-GB" dirty="0" smtClean="0"/>
              <a:t>More choice</a:t>
            </a:r>
          </a:p>
          <a:p>
            <a:r>
              <a:rPr lang="en-GB" dirty="0" smtClean="0"/>
              <a:t>Better quality</a:t>
            </a:r>
          </a:p>
          <a:p>
            <a:r>
              <a:rPr lang="en-GB" dirty="0" smtClean="0"/>
              <a:t>Lower prices</a:t>
            </a:r>
          </a:p>
          <a:p>
            <a:r>
              <a:rPr lang="en-GB" dirty="0" smtClean="0"/>
              <a:t>New technology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Importing 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Although we are very god at selling services abroad, we do also take a lot of foreign holidays.</a:t>
            </a:r>
          </a:p>
          <a:p>
            <a:r>
              <a:rPr lang="en-GB" dirty="0" smtClean="0"/>
              <a:t>These foreign holidays mean we spend money abroad, so they are imports of services.</a:t>
            </a:r>
            <a:endParaRPr lang="en-GB" dirty="0"/>
          </a:p>
        </p:txBody>
      </p:sp>
      <p:pic>
        <p:nvPicPr>
          <p:cNvPr id="5" name="il_fi" descr="http://www.primelocationblog.com/international/international/wp-content/uploads/2008/12/peak-time-benefits-for-holiday-home-owners-2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132856"/>
            <a:ext cx="316835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15A28091A99F4D9721BE1025ECA97A" ma:contentTypeVersion="0" ma:contentTypeDescription="Create a new document." ma:contentTypeScope="" ma:versionID="3c88900e9c4a633fa4e7011e7abcc48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7F3CC1-6154-48E4-9AF9-269CEA44024E}"/>
</file>

<file path=customXml/itemProps2.xml><?xml version="1.0" encoding="utf-8"?>
<ds:datastoreItem xmlns:ds="http://schemas.openxmlformats.org/officeDocument/2006/customXml" ds:itemID="{397533B3-F436-44B8-8175-1A95296312C2}"/>
</file>

<file path=customXml/itemProps3.xml><?xml version="1.0" encoding="utf-8"?>
<ds:datastoreItem xmlns:ds="http://schemas.openxmlformats.org/officeDocument/2006/customXml" ds:itemID="{CCAA0944-CC92-4EC6-ABDC-8F942113F367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197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Imports and Exports</vt:lpstr>
      <vt:lpstr>Exporting</vt:lpstr>
      <vt:lpstr>Exporting Services</vt:lpstr>
      <vt:lpstr>Importing Goods and Services</vt:lpstr>
      <vt:lpstr>Importing Services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Imports and Exports</dc:title>
  <dc:creator> </dc:creator>
  <cp:lastModifiedBy> </cp:lastModifiedBy>
  <cp:revision>4</cp:revision>
  <dcterms:created xsi:type="dcterms:W3CDTF">2011-02-24T13:28:34Z</dcterms:created>
  <dcterms:modified xsi:type="dcterms:W3CDTF">2011-02-24T13:50:23Z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0x0101003815A28091A99F4D9721BE1025ECA97A</vt:lpwstr>
  </property>
</Properties>
</file>