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EB1055-8AF8-420B-B55D-F2398502A2FF}" type="doc">
      <dgm:prSet loTypeId="urn:microsoft.com/office/officeart/2005/8/layout/process4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3E35126-4EDD-4BD1-B3B0-73E14C1540EB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Image</a:t>
          </a:r>
          <a:r>
            <a:rPr lang="en-US" dirty="0" smtClean="0"/>
            <a:t> </a:t>
          </a:r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Acquisition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D664DB74-27CC-41DA-8A28-9086F275F652}" type="parTrans" cxnId="{8C4ABFCE-3328-4A79-A78B-BFD2FA5C135C}">
      <dgm:prSet/>
      <dgm:spPr/>
      <dgm:t>
        <a:bodyPr/>
        <a:lstStyle/>
        <a:p>
          <a:endParaRPr lang="en-US"/>
        </a:p>
      </dgm:t>
    </dgm:pt>
    <dgm:pt modelId="{39FE239F-39B9-44F0-8B55-C0EE3A529D0F}" type="sibTrans" cxnId="{8C4ABFCE-3328-4A79-A78B-BFD2FA5C135C}">
      <dgm:prSet/>
      <dgm:spPr/>
      <dgm:t>
        <a:bodyPr/>
        <a:lstStyle/>
        <a:p>
          <a:endParaRPr lang="en-US"/>
        </a:p>
      </dgm:t>
    </dgm:pt>
    <dgm:pt modelId="{3657B5B5-6186-47F7-A9C2-5B78FCDB74C1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Eye</a:t>
          </a:r>
          <a:r>
            <a:rPr lang="en-US" dirty="0" smtClean="0"/>
            <a:t> </a:t>
          </a:r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Portion</a:t>
          </a:r>
          <a:r>
            <a:rPr lang="en-US" dirty="0" smtClean="0"/>
            <a:t> </a:t>
          </a:r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Removal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EA5526AE-2FFD-4C5E-9AC5-09EE30230C00}" type="parTrans" cxnId="{0B48A46A-3747-4E1B-8FF8-10BD292DB2A7}">
      <dgm:prSet/>
      <dgm:spPr/>
      <dgm:t>
        <a:bodyPr/>
        <a:lstStyle/>
        <a:p>
          <a:endParaRPr lang="en-US"/>
        </a:p>
      </dgm:t>
    </dgm:pt>
    <dgm:pt modelId="{E5E3E49F-1E9F-467F-8392-C8601C456B4E}" type="sibTrans" cxnId="{0B48A46A-3747-4E1B-8FF8-10BD292DB2A7}">
      <dgm:prSet/>
      <dgm:spPr/>
      <dgm:t>
        <a:bodyPr/>
        <a:lstStyle/>
        <a:p>
          <a:endParaRPr lang="en-US"/>
        </a:p>
      </dgm:t>
    </dgm:pt>
    <dgm:pt modelId="{447C86A6-37A8-4DAF-9028-98168158F5F3}">
      <dgm:prSet phldrT="[Text]" phldr="1"/>
      <dgm:spPr/>
      <dgm:t>
        <a:bodyPr/>
        <a:lstStyle/>
        <a:p>
          <a:endParaRPr lang="en-US"/>
        </a:p>
      </dgm:t>
    </dgm:pt>
    <dgm:pt modelId="{027230B6-100F-46B3-BB74-BE860C14E12D}" type="parTrans" cxnId="{1EDE9307-B375-4BFE-863B-8C9AACABE306}">
      <dgm:prSet/>
      <dgm:spPr/>
      <dgm:t>
        <a:bodyPr/>
        <a:lstStyle/>
        <a:p>
          <a:endParaRPr lang="en-US"/>
        </a:p>
      </dgm:t>
    </dgm:pt>
    <dgm:pt modelId="{06F2F2CE-5F7B-4804-BBD9-F535883F12EA}" type="sibTrans" cxnId="{1EDE9307-B375-4BFE-863B-8C9AACABE306}">
      <dgm:prSet/>
      <dgm:spPr/>
      <dgm:t>
        <a:bodyPr/>
        <a:lstStyle/>
        <a:p>
          <a:endParaRPr lang="en-US"/>
        </a:p>
      </dgm:t>
    </dgm:pt>
    <dgm:pt modelId="{4A790DFA-EC5E-46E4-AE91-FBCDD0979129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Pupil Extraction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ED65572E-EBE1-4CEF-9D19-05065695E2EB}" type="parTrans" cxnId="{5B7EE1F1-F6BE-4A59-B12D-24C835EDA0B3}">
      <dgm:prSet/>
      <dgm:spPr/>
      <dgm:t>
        <a:bodyPr/>
        <a:lstStyle/>
        <a:p>
          <a:endParaRPr lang="en-US"/>
        </a:p>
      </dgm:t>
    </dgm:pt>
    <dgm:pt modelId="{97A01B13-8059-4E3D-98F6-CAB39AF3EBDF}" type="sibTrans" cxnId="{5B7EE1F1-F6BE-4A59-B12D-24C835EDA0B3}">
      <dgm:prSet/>
      <dgm:spPr/>
      <dgm:t>
        <a:bodyPr/>
        <a:lstStyle/>
        <a:p>
          <a:endParaRPr lang="en-US"/>
        </a:p>
      </dgm:t>
    </dgm:pt>
    <dgm:pt modelId="{59AE7470-DAFA-4328-AA81-441D2D9E8A23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Eyelash Removal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42374B66-3674-4421-9B03-650B6F392BC9}" type="parTrans" cxnId="{701D5793-5DB6-4C7B-8B85-8E123AFE0AB6}">
      <dgm:prSet/>
      <dgm:spPr/>
      <dgm:t>
        <a:bodyPr/>
        <a:lstStyle/>
        <a:p>
          <a:endParaRPr lang="en-US"/>
        </a:p>
      </dgm:t>
    </dgm:pt>
    <dgm:pt modelId="{83D2BBA0-6938-4515-9768-BB629F01CC7B}" type="sibTrans" cxnId="{701D5793-5DB6-4C7B-8B85-8E123AFE0AB6}">
      <dgm:prSet/>
      <dgm:spPr/>
      <dgm:t>
        <a:bodyPr/>
        <a:lstStyle/>
        <a:p>
          <a:endParaRPr lang="en-US"/>
        </a:p>
      </dgm:t>
    </dgm:pt>
    <dgm:pt modelId="{65772AAD-0604-4469-8C92-036A3F59BA62}">
      <dgm:prSet phldrT="[Text]" phldr="1"/>
      <dgm:spPr/>
      <dgm:t>
        <a:bodyPr/>
        <a:lstStyle/>
        <a:p>
          <a:endParaRPr lang="en-US"/>
        </a:p>
      </dgm:t>
    </dgm:pt>
    <dgm:pt modelId="{0583F2D1-D0B2-4093-8938-1804E19D6237}" type="parTrans" cxnId="{CBC6695F-BE82-47C9-A7C8-95BD05724672}">
      <dgm:prSet/>
      <dgm:spPr/>
      <dgm:t>
        <a:bodyPr/>
        <a:lstStyle/>
        <a:p>
          <a:endParaRPr lang="en-US"/>
        </a:p>
      </dgm:t>
    </dgm:pt>
    <dgm:pt modelId="{37685AB9-1DC6-466B-8804-0F7B9FCFCCB4}" type="sibTrans" cxnId="{CBC6695F-BE82-47C9-A7C8-95BD05724672}">
      <dgm:prSet/>
      <dgm:spPr/>
      <dgm:t>
        <a:bodyPr/>
        <a:lstStyle/>
        <a:p>
          <a:endParaRPr lang="en-US"/>
        </a:p>
      </dgm:t>
    </dgm:pt>
    <dgm:pt modelId="{CE385891-A0C6-41B8-AC2B-8E65300363A9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IRIS Boundary Finding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3CF5F8A0-C5EE-4C64-BF7B-1FA34F15625A}" type="parTrans" cxnId="{D53EF72F-597C-4267-8CBD-4EE190FFB31B}">
      <dgm:prSet/>
      <dgm:spPr/>
      <dgm:t>
        <a:bodyPr/>
        <a:lstStyle/>
        <a:p>
          <a:endParaRPr lang="en-US"/>
        </a:p>
      </dgm:t>
    </dgm:pt>
    <dgm:pt modelId="{79C2218E-40EF-444D-BA83-EEB101155B26}" type="sibTrans" cxnId="{D53EF72F-597C-4267-8CBD-4EE190FFB31B}">
      <dgm:prSet/>
      <dgm:spPr/>
      <dgm:t>
        <a:bodyPr/>
        <a:lstStyle/>
        <a:p>
          <a:endParaRPr lang="en-US"/>
        </a:p>
      </dgm:t>
    </dgm:pt>
    <dgm:pt modelId="{02AAE7B1-B55D-4424-9C1D-F6C73C091942}">
      <dgm:prSet phldrT="[Text]"/>
      <dgm:spPr/>
      <dgm:t>
        <a:bodyPr/>
        <a:lstStyle/>
        <a:p>
          <a:r>
            <a:rPr lang="en-US" dirty="0" smtClean="0">
              <a:solidFill>
                <a:schemeClr val="accent4">
                  <a:lumMod val="75000"/>
                </a:schemeClr>
              </a:solidFill>
            </a:rPr>
            <a:t>Pupil Boundary Detection</a:t>
          </a:r>
          <a:endParaRPr lang="en-US" dirty="0">
            <a:solidFill>
              <a:schemeClr val="accent4">
                <a:lumMod val="75000"/>
              </a:schemeClr>
            </a:solidFill>
          </a:endParaRPr>
        </a:p>
      </dgm:t>
    </dgm:pt>
    <dgm:pt modelId="{AACDEC8B-8061-4551-9A74-4A43A6377217}" type="parTrans" cxnId="{455DC165-3CD1-4B6B-A1A9-6EBF1369386B}">
      <dgm:prSet/>
      <dgm:spPr/>
      <dgm:t>
        <a:bodyPr/>
        <a:lstStyle/>
        <a:p>
          <a:endParaRPr lang="en-US"/>
        </a:p>
      </dgm:t>
    </dgm:pt>
    <dgm:pt modelId="{60F98F09-1CE8-45B9-BBBD-87F9546CB280}" type="sibTrans" cxnId="{455DC165-3CD1-4B6B-A1A9-6EBF1369386B}">
      <dgm:prSet/>
      <dgm:spPr/>
      <dgm:t>
        <a:bodyPr/>
        <a:lstStyle/>
        <a:p>
          <a:endParaRPr lang="en-US"/>
        </a:p>
      </dgm:t>
    </dgm:pt>
    <dgm:pt modelId="{622DEE90-74C2-483A-B581-0319C159C911}">
      <dgm:prSet phldrT="[Text]" phldr="1"/>
      <dgm:spPr/>
      <dgm:t>
        <a:bodyPr/>
        <a:lstStyle/>
        <a:p>
          <a:endParaRPr lang="en-US" dirty="0"/>
        </a:p>
      </dgm:t>
    </dgm:pt>
    <dgm:pt modelId="{02D1DB67-B5ED-4642-8AA1-E5B2B9B05171}" type="parTrans" cxnId="{B3C8CDA6-8028-48EE-B34E-8A0DB687129E}">
      <dgm:prSet/>
      <dgm:spPr/>
      <dgm:t>
        <a:bodyPr/>
        <a:lstStyle/>
        <a:p>
          <a:endParaRPr lang="en-US"/>
        </a:p>
      </dgm:t>
    </dgm:pt>
    <dgm:pt modelId="{D7379EC8-6207-4EC1-B808-FF9BE61D5E9E}" type="sibTrans" cxnId="{B3C8CDA6-8028-48EE-B34E-8A0DB687129E}">
      <dgm:prSet/>
      <dgm:spPr/>
      <dgm:t>
        <a:bodyPr/>
        <a:lstStyle/>
        <a:p>
          <a:endParaRPr lang="en-US"/>
        </a:p>
      </dgm:t>
    </dgm:pt>
    <dgm:pt modelId="{D574541B-B8A8-4CC1-A9A7-B6F25D930C3C}" type="pres">
      <dgm:prSet presAssocID="{0FEB1055-8AF8-420B-B55D-F2398502A2FF}" presName="Name0" presStyleCnt="0">
        <dgm:presLayoutVars>
          <dgm:dir/>
          <dgm:animLvl val="lvl"/>
          <dgm:resizeHandles val="exact"/>
        </dgm:presLayoutVars>
      </dgm:prSet>
      <dgm:spPr/>
    </dgm:pt>
    <dgm:pt modelId="{6A627E68-D677-46C9-B5A7-3E00FDEBC066}" type="pres">
      <dgm:prSet presAssocID="{CE385891-A0C6-41B8-AC2B-8E65300363A9}" presName="boxAndChildren" presStyleCnt="0"/>
      <dgm:spPr/>
    </dgm:pt>
    <dgm:pt modelId="{894584A0-E314-4C25-A468-656C1B0B9A38}" type="pres">
      <dgm:prSet presAssocID="{CE385891-A0C6-41B8-AC2B-8E65300363A9}" presName="parentTextBox" presStyleLbl="node1" presStyleIdx="0" presStyleCnt="3"/>
      <dgm:spPr/>
    </dgm:pt>
    <dgm:pt modelId="{475E95A8-2CED-4764-BC77-722F78F86DA2}" type="pres">
      <dgm:prSet presAssocID="{CE385891-A0C6-41B8-AC2B-8E65300363A9}" presName="entireBox" presStyleLbl="node1" presStyleIdx="0" presStyleCnt="3"/>
      <dgm:spPr/>
    </dgm:pt>
    <dgm:pt modelId="{FE23F87F-D45C-428B-8381-1CE3350D3B81}" type="pres">
      <dgm:prSet presAssocID="{CE385891-A0C6-41B8-AC2B-8E65300363A9}" presName="descendantBox" presStyleCnt="0"/>
      <dgm:spPr/>
    </dgm:pt>
    <dgm:pt modelId="{B077A143-1691-48D6-9CF9-E0B722B5B983}" type="pres">
      <dgm:prSet presAssocID="{02AAE7B1-B55D-4424-9C1D-F6C73C09194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9278EC-E7CC-49C7-8BB8-517D8324FBC2}" type="pres">
      <dgm:prSet presAssocID="{622DEE90-74C2-483A-B581-0319C159C911}" presName="childTextBox" presStyleLbl="fgAccFollowNode1" presStyleIdx="1" presStyleCnt="6" custFlipHor="1" custScaleX="559">
        <dgm:presLayoutVars>
          <dgm:bulletEnabled val="1"/>
        </dgm:presLayoutVars>
      </dgm:prSet>
      <dgm:spPr/>
    </dgm:pt>
    <dgm:pt modelId="{F4663340-0FB1-4A6B-91CF-5A98403FA3A3}" type="pres">
      <dgm:prSet presAssocID="{97A01B13-8059-4E3D-98F6-CAB39AF3EBDF}" presName="sp" presStyleCnt="0"/>
      <dgm:spPr/>
    </dgm:pt>
    <dgm:pt modelId="{50AF0722-CD56-4669-AD37-F8188B9A4C1E}" type="pres">
      <dgm:prSet presAssocID="{4A790DFA-EC5E-46E4-AE91-FBCDD0979129}" presName="arrowAndChildren" presStyleCnt="0"/>
      <dgm:spPr/>
    </dgm:pt>
    <dgm:pt modelId="{DFE292FF-D98C-43A8-95C6-AD240A705492}" type="pres">
      <dgm:prSet presAssocID="{4A790DFA-EC5E-46E4-AE91-FBCDD0979129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48A69931-E464-47C9-9AEC-335C1B044A55}" type="pres">
      <dgm:prSet presAssocID="{4A790DFA-EC5E-46E4-AE91-FBCDD0979129}" presName="arrow" presStyleLbl="node1" presStyleIdx="1" presStyleCnt="3"/>
      <dgm:spPr/>
      <dgm:t>
        <a:bodyPr/>
        <a:lstStyle/>
        <a:p>
          <a:endParaRPr lang="en-US"/>
        </a:p>
      </dgm:t>
    </dgm:pt>
    <dgm:pt modelId="{4CFBFD06-185A-47F1-8CAB-15D9186E4426}" type="pres">
      <dgm:prSet presAssocID="{4A790DFA-EC5E-46E4-AE91-FBCDD0979129}" presName="descendantArrow" presStyleCnt="0"/>
      <dgm:spPr/>
    </dgm:pt>
    <dgm:pt modelId="{C0AE0A94-A99E-4CB0-A09D-779E115CC4BF}" type="pres">
      <dgm:prSet presAssocID="{59AE7470-DAFA-4328-AA81-441D2D9E8A23}" presName="childTextArrow" presStyleLbl="fgAccFollowNode1" presStyleIdx="2" presStyleCnt="6" custScaleX="3968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183E68-E2D8-4FED-9ECE-2E16E5415A74}" type="pres">
      <dgm:prSet presAssocID="{65772AAD-0604-4469-8C92-036A3F59BA62}" presName="childTextArrow" presStyleLbl="fgAccFollowNode1" presStyleIdx="3" presStyleCnt="6" custFlipHor="1" custScaleX="3963">
        <dgm:presLayoutVars>
          <dgm:bulletEnabled val="1"/>
        </dgm:presLayoutVars>
      </dgm:prSet>
      <dgm:spPr/>
    </dgm:pt>
    <dgm:pt modelId="{F8A0AC8E-A633-46A8-AFAC-9FD8152893B1}" type="pres">
      <dgm:prSet presAssocID="{39FE239F-39B9-44F0-8B55-C0EE3A529D0F}" presName="sp" presStyleCnt="0"/>
      <dgm:spPr/>
    </dgm:pt>
    <dgm:pt modelId="{D900E173-2936-4A20-9DED-294AAC71FB53}" type="pres">
      <dgm:prSet presAssocID="{93E35126-4EDD-4BD1-B3B0-73E14C1540EB}" presName="arrowAndChildren" presStyleCnt="0"/>
      <dgm:spPr/>
    </dgm:pt>
    <dgm:pt modelId="{51650324-7415-4AC0-B140-A1386C16EF9D}" type="pres">
      <dgm:prSet presAssocID="{93E35126-4EDD-4BD1-B3B0-73E14C1540EB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6E5F7CA-8A38-45FF-9B39-C7F54FF30631}" type="pres">
      <dgm:prSet presAssocID="{93E35126-4EDD-4BD1-B3B0-73E14C1540EB}" presName="arrow" presStyleLbl="node1" presStyleIdx="2" presStyleCnt="3"/>
      <dgm:spPr/>
      <dgm:t>
        <a:bodyPr/>
        <a:lstStyle/>
        <a:p>
          <a:endParaRPr lang="en-US"/>
        </a:p>
      </dgm:t>
    </dgm:pt>
    <dgm:pt modelId="{14E9506F-B359-4C24-B68A-EE9571D62924}" type="pres">
      <dgm:prSet presAssocID="{93E35126-4EDD-4BD1-B3B0-73E14C1540EB}" presName="descendantArrow" presStyleCnt="0"/>
      <dgm:spPr/>
    </dgm:pt>
    <dgm:pt modelId="{EAE13FBF-CB24-4FD3-B8F6-C38494C5A1E4}" type="pres">
      <dgm:prSet presAssocID="{3657B5B5-6186-47F7-A9C2-5B78FCDB74C1}" presName="childTextArrow" presStyleLbl="fgAccFollowNode1" presStyleIdx="4" presStyleCnt="6" custScaleX="5980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062D04-6E52-4240-B8A8-9581DF1150B2}" type="pres">
      <dgm:prSet presAssocID="{447C86A6-37A8-4DAF-9028-98168158F5F3}" presName="childTextArrow" presStyleLbl="fgAccFollowNode1" presStyleIdx="5" presStyleCnt="6" custFlipHor="0" custScaleX="6030">
        <dgm:presLayoutVars>
          <dgm:bulletEnabled val="1"/>
        </dgm:presLayoutVars>
      </dgm:prSet>
      <dgm:spPr/>
    </dgm:pt>
  </dgm:ptLst>
  <dgm:cxnLst>
    <dgm:cxn modelId="{3FB50DC6-CA7B-44B8-B3AF-DF78F9787B65}" type="presOf" srcId="{4A790DFA-EC5E-46E4-AE91-FBCDD0979129}" destId="{DFE292FF-D98C-43A8-95C6-AD240A705492}" srcOrd="0" destOrd="0" presId="urn:microsoft.com/office/officeart/2005/8/layout/process4"/>
    <dgm:cxn modelId="{8C4ABFCE-3328-4A79-A78B-BFD2FA5C135C}" srcId="{0FEB1055-8AF8-420B-B55D-F2398502A2FF}" destId="{93E35126-4EDD-4BD1-B3B0-73E14C1540EB}" srcOrd="0" destOrd="0" parTransId="{D664DB74-27CC-41DA-8A28-9086F275F652}" sibTransId="{39FE239F-39B9-44F0-8B55-C0EE3A529D0F}"/>
    <dgm:cxn modelId="{08C94D10-2D03-4991-8A35-E36D5C650A51}" type="presOf" srcId="{65772AAD-0604-4469-8C92-036A3F59BA62}" destId="{AC183E68-E2D8-4FED-9ECE-2E16E5415A74}" srcOrd="0" destOrd="0" presId="urn:microsoft.com/office/officeart/2005/8/layout/process4"/>
    <dgm:cxn modelId="{1EDE9307-B375-4BFE-863B-8C9AACABE306}" srcId="{93E35126-4EDD-4BD1-B3B0-73E14C1540EB}" destId="{447C86A6-37A8-4DAF-9028-98168158F5F3}" srcOrd="1" destOrd="0" parTransId="{027230B6-100F-46B3-BB74-BE860C14E12D}" sibTransId="{06F2F2CE-5F7B-4804-BBD9-F535883F12EA}"/>
    <dgm:cxn modelId="{90E2308E-F802-43F4-934F-FCE748A13111}" type="presOf" srcId="{CE385891-A0C6-41B8-AC2B-8E65300363A9}" destId="{475E95A8-2CED-4764-BC77-722F78F86DA2}" srcOrd="1" destOrd="0" presId="urn:microsoft.com/office/officeart/2005/8/layout/process4"/>
    <dgm:cxn modelId="{D53EF72F-597C-4267-8CBD-4EE190FFB31B}" srcId="{0FEB1055-8AF8-420B-B55D-F2398502A2FF}" destId="{CE385891-A0C6-41B8-AC2B-8E65300363A9}" srcOrd="2" destOrd="0" parTransId="{3CF5F8A0-C5EE-4C64-BF7B-1FA34F15625A}" sibTransId="{79C2218E-40EF-444D-BA83-EEB101155B26}"/>
    <dgm:cxn modelId="{F4AA4F73-E5B2-4500-9039-3D707A6EE2BD}" type="presOf" srcId="{59AE7470-DAFA-4328-AA81-441D2D9E8A23}" destId="{C0AE0A94-A99E-4CB0-A09D-779E115CC4BF}" srcOrd="0" destOrd="0" presId="urn:microsoft.com/office/officeart/2005/8/layout/process4"/>
    <dgm:cxn modelId="{B3C8CDA6-8028-48EE-B34E-8A0DB687129E}" srcId="{CE385891-A0C6-41B8-AC2B-8E65300363A9}" destId="{622DEE90-74C2-483A-B581-0319C159C911}" srcOrd="1" destOrd="0" parTransId="{02D1DB67-B5ED-4642-8AA1-E5B2B9B05171}" sibTransId="{D7379EC8-6207-4EC1-B808-FF9BE61D5E9E}"/>
    <dgm:cxn modelId="{CBC6695F-BE82-47C9-A7C8-95BD05724672}" srcId="{4A790DFA-EC5E-46E4-AE91-FBCDD0979129}" destId="{65772AAD-0604-4469-8C92-036A3F59BA62}" srcOrd="1" destOrd="0" parTransId="{0583F2D1-D0B2-4093-8938-1804E19D6237}" sibTransId="{37685AB9-1DC6-466B-8804-0F7B9FCFCCB4}"/>
    <dgm:cxn modelId="{A0BEAD49-03DB-49E3-86BD-ACA14644B7B8}" type="presOf" srcId="{93E35126-4EDD-4BD1-B3B0-73E14C1540EB}" destId="{56E5F7CA-8A38-45FF-9B39-C7F54FF30631}" srcOrd="1" destOrd="0" presId="urn:microsoft.com/office/officeart/2005/8/layout/process4"/>
    <dgm:cxn modelId="{5D608744-D097-4A40-9449-BBEFDD227688}" type="presOf" srcId="{02AAE7B1-B55D-4424-9C1D-F6C73C091942}" destId="{B077A143-1691-48D6-9CF9-E0B722B5B983}" srcOrd="0" destOrd="0" presId="urn:microsoft.com/office/officeart/2005/8/layout/process4"/>
    <dgm:cxn modelId="{E52F7545-2079-450E-8ECA-FB1B837F147F}" type="presOf" srcId="{3657B5B5-6186-47F7-A9C2-5B78FCDB74C1}" destId="{EAE13FBF-CB24-4FD3-B8F6-C38494C5A1E4}" srcOrd="0" destOrd="0" presId="urn:microsoft.com/office/officeart/2005/8/layout/process4"/>
    <dgm:cxn modelId="{0B48A46A-3747-4E1B-8FF8-10BD292DB2A7}" srcId="{93E35126-4EDD-4BD1-B3B0-73E14C1540EB}" destId="{3657B5B5-6186-47F7-A9C2-5B78FCDB74C1}" srcOrd="0" destOrd="0" parTransId="{EA5526AE-2FFD-4C5E-9AC5-09EE30230C00}" sibTransId="{E5E3E49F-1E9F-467F-8392-C8601C456B4E}"/>
    <dgm:cxn modelId="{4DEEDAB1-4E08-4DB4-B017-1B06C9E31CA2}" type="presOf" srcId="{622DEE90-74C2-483A-B581-0319C159C911}" destId="{069278EC-E7CC-49C7-8BB8-517D8324FBC2}" srcOrd="0" destOrd="0" presId="urn:microsoft.com/office/officeart/2005/8/layout/process4"/>
    <dgm:cxn modelId="{EC02CFCD-2560-49A6-8073-1357940A5A2B}" type="presOf" srcId="{4A790DFA-EC5E-46E4-AE91-FBCDD0979129}" destId="{48A69931-E464-47C9-9AEC-335C1B044A55}" srcOrd="1" destOrd="0" presId="urn:microsoft.com/office/officeart/2005/8/layout/process4"/>
    <dgm:cxn modelId="{FF73CA77-D4C6-495C-9267-A5A99C09111A}" type="presOf" srcId="{CE385891-A0C6-41B8-AC2B-8E65300363A9}" destId="{894584A0-E314-4C25-A468-656C1B0B9A38}" srcOrd="0" destOrd="0" presId="urn:microsoft.com/office/officeart/2005/8/layout/process4"/>
    <dgm:cxn modelId="{115229CB-521F-4F4A-8A1E-74F2AD4FAEE9}" type="presOf" srcId="{0FEB1055-8AF8-420B-B55D-F2398502A2FF}" destId="{D574541B-B8A8-4CC1-A9A7-B6F25D930C3C}" srcOrd="0" destOrd="0" presId="urn:microsoft.com/office/officeart/2005/8/layout/process4"/>
    <dgm:cxn modelId="{5B7EE1F1-F6BE-4A59-B12D-24C835EDA0B3}" srcId="{0FEB1055-8AF8-420B-B55D-F2398502A2FF}" destId="{4A790DFA-EC5E-46E4-AE91-FBCDD0979129}" srcOrd="1" destOrd="0" parTransId="{ED65572E-EBE1-4CEF-9D19-05065695E2EB}" sibTransId="{97A01B13-8059-4E3D-98F6-CAB39AF3EBDF}"/>
    <dgm:cxn modelId="{986A1DE2-76FC-4974-8609-B6A0704AECB6}" type="presOf" srcId="{447C86A6-37A8-4DAF-9028-98168158F5F3}" destId="{F3062D04-6E52-4240-B8A8-9581DF1150B2}" srcOrd="0" destOrd="0" presId="urn:microsoft.com/office/officeart/2005/8/layout/process4"/>
    <dgm:cxn modelId="{701D5793-5DB6-4C7B-8B85-8E123AFE0AB6}" srcId="{4A790DFA-EC5E-46E4-AE91-FBCDD0979129}" destId="{59AE7470-DAFA-4328-AA81-441D2D9E8A23}" srcOrd="0" destOrd="0" parTransId="{42374B66-3674-4421-9B03-650B6F392BC9}" sibTransId="{83D2BBA0-6938-4515-9768-BB629F01CC7B}"/>
    <dgm:cxn modelId="{99367FEA-AAA5-4D2E-926B-22A3C1C0E290}" type="presOf" srcId="{93E35126-4EDD-4BD1-B3B0-73E14C1540EB}" destId="{51650324-7415-4AC0-B140-A1386C16EF9D}" srcOrd="0" destOrd="0" presId="urn:microsoft.com/office/officeart/2005/8/layout/process4"/>
    <dgm:cxn modelId="{455DC165-3CD1-4B6B-A1A9-6EBF1369386B}" srcId="{CE385891-A0C6-41B8-AC2B-8E65300363A9}" destId="{02AAE7B1-B55D-4424-9C1D-F6C73C091942}" srcOrd="0" destOrd="0" parTransId="{AACDEC8B-8061-4551-9A74-4A43A6377217}" sibTransId="{60F98F09-1CE8-45B9-BBBD-87F9546CB280}"/>
    <dgm:cxn modelId="{B1718E27-1C5B-4729-9264-9B30E18237A0}" type="presParOf" srcId="{D574541B-B8A8-4CC1-A9A7-B6F25D930C3C}" destId="{6A627E68-D677-46C9-B5A7-3E00FDEBC066}" srcOrd="0" destOrd="0" presId="urn:microsoft.com/office/officeart/2005/8/layout/process4"/>
    <dgm:cxn modelId="{958A36E1-F047-4C83-8AF5-2BF8712A0DC9}" type="presParOf" srcId="{6A627E68-D677-46C9-B5A7-3E00FDEBC066}" destId="{894584A0-E314-4C25-A468-656C1B0B9A38}" srcOrd="0" destOrd="0" presId="urn:microsoft.com/office/officeart/2005/8/layout/process4"/>
    <dgm:cxn modelId="{08C979EA-8194-4379-A434-19F1041857C6}" type="presParOf" srcId="{6A627E68-D677-46C9-B5A7-3E00FDEBC066}" destId="{475E95A8-2CED-4764-BC77-722F78F86DA2}" srcOrd="1" destOrd="0" presId="urn:microsoft.com/office/officeart/2005/8/layout/process4"/>
    <dgm:cxn modelId="{F7D8F8E8-27EC-4420-AD1E-BB607FF18D23}" type="presParOf" srcId="{6A627E68-D677-46C9-B5A7-3E00FDEBC066}" destId="{FE23F87F-D45C-428B-8381-1CE3350D3B81}" srcOrd="2" destOrd="0" presId="urn:microsoft.com/office/officeart/2005/8/layout/process4"/>
    <dgm:cxn modelId="{8297A315-C121-40D9-AD7A-001E76C5837F}" type="presParOf" srcId="{FE23F87F-D45C-428B-8381-1CE3350D3B81}" destId="{B077A143-1691-48D6-9CF9-E0B722B5B983}" srcOrd="0" destOrd="0" presId="urn:microsoft.com/office/officeart/2005/8/layout/process4"/>
    <dgm:cxn modelId="{51EED823-EBAF-4158-A22C-98FD1E1BFBF5}" type="presParOf" srcId="{FE23F87F-D45C-428B-8381-1CE3350D3B81}" destId="{069278EC-E7CC-49C7-8BB8-517D8324FBC2}" srcOrd="1" destOrd="0" presId="urn:microsoft.com/office/officeart/2005/8/layout/process4"/>
    <dgm:cxn modelId="{9ADC673F-B3E8-4612-95A0-BFFCE5902DFA}" type="presParOf" srcId="{D574541B-B8A8-4CC1-A9A7-B6F25D930C3C}" destId="{F4663340-0FB1-4A6B-91CF-5A98403FA3A3}" srcOrd="1" destOrd="0" presId="urn:microsoft.com/office/officeart/2005/8/layout/process4"/>
    <dgm:cxn modelId="{938E5B20-0BB7-40B9-BDE3-81A2103918EB}" type="presParOf" srcId="{D574541B-B8A8-4CC1-A9A7-B6F25D930C3C}" destId="{50AF0722-CD56-4669-AD37-F8188B9A4C1E}" srcOrd="2" destOrd="0" presId="urn:microsoft.com/office/officeart/2005/8/layout/process4"/>
    <dgm:cxn modelId="{1413E1F0-96E3-49C4-B1B4-8987BCCBD595}" type="presParOf" srcId="{50AF0722-CD56-4669-AD37-F8188B9A4C1E}" destId="{DFE292FF-D98C-43A8-95C6-AD240A705492}" srcOrd="0" destOrd="0" presId="urn:microsoft.com/office/officeart/2005/8/layout/process4"/>
    <dgm:cxn modelId="{ACBB4E7D-A96E-457D-AB71-D6F2594759FC}" type="presParOf" srcId="{50AF0722-CD56-4669-AD37-F8188B9A4C1E}" destId="{48A69931-E464-47C9-9AEC-335C1B044A55}" srcOrd="1" destOrd="0" presId="urn:microsoft.com/office/officeart/2005/8/layout/process4"/>
    <dgm:cxn modelId="{764E1CCC-DCC5-4174-A69D-4E2CAC416D08}" type="presParOf" srcId="{50AF0722-CD56-4669-AD37-F8188B9A4C1E}" destId="{4CFBFD06-185A-47F1-8CAB-15D9186E4426}" srcOrd="2" destOrd="0" presId="urn:microsoft.com/office/officeart/2005/8/layout/process4"/>
    <dgm:cxn modelId="{F1480276-64D9-40E2-A763-EDFDDC31F417}" type="presParOf" srcId="{4CFBFD06-185A-47F1-8CAB-15D9186E4426}" destId="{C0AE0A94-A99E-4CB0-A09D-779E115CC4BF}" srcOrd="0" destOrd="0" presId="urn:microsoft.com/office/officeart/2005/8/layout/process4"/>
    <dgm:cxn modelId="{90D6B693-54B5-4190-872E-91197FCDFBCC}" type="presParOf" srcId="{4CFBFD06-185A-47F1-8CAB-15D9186E4426}" destId="{AC183E68-E2D8-4FED-9ECE-2E16E5415A74}" srcOrd="1" destOrd="0" presId="urn:microsoft.com/office/officeart/2005/8/layout/process4"/>
    <dgm:cxn modelId="{5B31AC49-024B-4098-B3F1-739870427AC0}" type="presParOf" srcId="{D574541B-B8A8-4CC1-A9A7-B6F25D930C3C}" destId="{F8A0AC8E-A633-46A8-AFAC-9FD8152893B1}" srcOrd="3" destOrd="0" presId="urn:microsoft.com/office/officeart/2005/8/layout/process4"/>
    <dgm:cxn modelId="{6B410370-069C-49A1-AD07-075034C22C29}" type="presParOf" srcId="{D574541B-B8A8-4CC1-A9A7-B6F25D930C3C}" destId="{D900E173-2936-4A20-9DED-294AAC71FB53}" srcOrd="4" destOrd="0" presId="urn:microsoft.com/office/officeart/2005/8/layout/process4"/>
    <dgm:cxn modelId="{42CE5158-266C-40C7-A7A3-71AF67480A00}" type="presParOf" srcId="{D900E173-2936-4A20-9DED-294AAC71FB53}" destId="{51650324-7415-4AC0-B140-A1386C16EF9D}" srcOrd="0" destOrd="0" presId="urn:microsoft.com/office/officeart/2005/8/layout/process4"/>
    <dgm:cxn modelId="{0162E2A8-7B73-4D58-801C-E047DDAB67BB}" type="presParOf" srcId="{D900E173-2936-4A20-9DED-294AAC71FB53}" destId="{56E5F7CA-8A38-45FF-9B39-C7F54FF30631}" srcOrd="1" destOrd="0" presId="urn:microsoft.com/office/officeart/2005/8/layout/process4"/>
    <dgm:cxn modelId="{294144C5-9638-47D6-9982-898D3C1A2FE9}" type="presParOf" srcId="{D900E173-2936-4A20-9DED-294AAC71FB53}" destId="{14E9506F-B359-4C24-B68A-EE9571D62924}" srcOrd="2" destOrd="0" presId="urn:microsoft.com/office/officeart/2005/8/layout/process4"/>
    <dgm:cxn modelId="{F5C0E73A-C000-4DEF-83D0-D62B0126F580}" type="presParOf" srcId="{14E9506F-B359-4C24-B68A-EE9571D62924}" destId="{EAE13FBF-CB24-4FD3-B8F6-C38494C5A1E4}" srcOrd="0" destOrd="0" presId="urn:microsoft.com/office/officeart/2005/8/layout/process4"/>
    <dgm:cxn modelId="{87673D7D-8394-45C5-B9AF-36525320C9A0}" type="presParOf" srcId="{14E9506F-B359-4C24-B68A-EE9571D62924}" destId="{F3062D04-6E52-4240-B8A8-9581DF1150B2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3E29B74-0C71-437B-B7D1-B2E6CF00CFDA}" type="doc">
      <dgm:prSet loTypeId="urn:microsoft.com/office/officeart/2005/8/layout/vList5" loCatId="list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DAEAFE-632B-4B13-B0C2-C43E5AEF40FE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26</a:t>
          </a:r>
          <a:r>
            <a:rPr lang="en-US" baseline="30000" dirty="0" smtClean="0">
              <a:solidFill>
                <a:schemeClr val="accent6">
                  <a:lumMod val="50000"/>
                </a:schemeClr>
              </a:solidFill>
            </a:rPr>
            <a:t>th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Oct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237008AD-EA3D-4346-B54E-3347BF436DDA}" type="parTrans" cxnId="{C76A25D2-4059-4506-A242-A4135102ABF8}">
      <dgm:prSet/>
      <dgm:spPr/>
      <dgm:t>
        <a:bodyPr/>
        <a:lstStyle/>
        <a:p>
          <a:endParaRPr lang="en-US"/>
        </a:p>
      </dgm:t>
    </dgm:pt>
    <dgm:pt modelId="{2074223E-F2A7-48A2-9877-62399C478DDA}" type="sibTrans" cxnId="{C76A25D2-4059-4506-A242-A4135102ABF8}">
      <dgm:prSet/>
      <dgm:spPr/>
      <dgm:t>
        <a:bodyPr/>
        <a:lstStyle/>
        <a:p>
          <a:endParaRPr lang="en-US"/>
        </a:p>
      </dgm:t>
    </dgm:pt>
    <dgm:pt modelId="{BD00CA76-DBFF-402E-A42B-0C0D3F50AAEB}">
      <dgm:prSet phldrT="[Text]"/>
      <dgm:spPr/>
      <dgm:t>
        <a:bodyPr/>
        <a:lstStyle/>
        <a:p>
          <a:r>
            <a:rPr lang="en-US" dirty="0" smtClean="0"/>
            <a:t>Analysis of Papers published</a:t>
          </a:r>
          <a:endParaRPr lang="en-US" dirty="0"/>
        </a:p>
      </dgm:t>
    </dgm:pt>
    <dgm:pt modelId="{4E33014C-F1B2-4F7E-8ABB-CF79B03D5251}" type="parTrans" cxnId="{60CBA176-87EB-4450-9418-C32A12C0B0B6}">
      <dgm:prSet/>
      <dgm:spPr/>
      <dgm:t>
        <a:bodyPr/>
        <a:lstStyle/>
        <a:p>
          <a:endParaRPr lang="en-US"/>
        </a:p>
      </dgm:t>
    </dgm:pt>
    <dgm:pt modelId="{7C915283-5AA3-48E0-A266-FD8EB5DA6D5E}" type="sibTrans" cxnId="{60CBA176-87EB-4450-9418-C32A12C0B0B6}">
      <dgm:prSet/>
      <dgm:spPr/>
      <dgm:t>
        <a:bodyPr/>
        <a:lstStyle/>
        <a:p>
          <a:endParaRPr lang="en-US"/>
        </a:p>
      </dgm:t>
    </dgm:pt>
    <dgm:pt modelId="{9AD9E4AF-BB0C-4AAD-9074-ABA9F02A79C3}">
      <dgm:prSet phldrT="[Text]"/>
      <dgm:spPr/>
      <dgm:t>
        <a:bodyPr/>
        <a:lstStyle/>
        <a:p>
          <a:r>
            <a:rPr lang="en-US" dirty="0" smtClean="0"/>
            <a:t>Implementation of approach</a:t>
          </a:r>
          <a:endParaRPr lang="en-US" dirty="0"/>
        </a:p>
      </dgm:t>
    </dgm:pt>
    <dgm:pt modelId="{5831D697-A718-44E6-A903-A438EB5E4F84}" type="parTrans" cxnId="{1809799A-864A-449D-A724-8201B597A8D0}">
      <dgm:prSet/>
      <dgm:spPr/>
      <dgm:t>
        <a:bodyPr/>
        <a:lstStyle/>
        <a:p>
          <a:endParaRPr lang="en-US"/>
        </a:p>
      </dgm:t>
    </dgm:pt>
    <dgm:pt modelId="{783FD4FB-DF8A-4817-B054-71A3D13999BD}" type="sibTrans" cxnId="{1809799A-864A-449D-A724-8201B597A8D0}">
      <dgm:prSet/>
      <dgm:spPr/>
      <dgm:t>
        <a:bodyPr/>
        <a:lstStyle/>
        <a:p>
          <a:endParaRPr lang="en-US"/>
        </a:p>
      </dgm:t>
    </dgm:pt>
    <dgm:pt modelId="{81507AB3-D17F-459F-A2CB-E0AA64398EAD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5</a:t>
          </a:r>
          <a:r>
            <a:rPr lang="en-US" baseline="30000" dirty="0" smtClean="0">
              <a:solidFill>
                <a:schemeClr val="accent6">
                  <a:lumMod val="50000"/>
                </a:schemeClr>
              </a:solidFill>
            </a:rPr>
            <a:t>th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dirty="0" smtClean="0"/>
            <a:t> 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Nov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787D9D09-EA03-43FE-996B-C922ED804E6B}" type="parTrans" cxnId="{7A915F3B-4201-49C3-BCF5-04B59A544BF9}">
      <dgm:prSet/>
      <dgm:spPr/>
      <dgm:t>
        <a:bodyPr/>
        <a:lstStyle/>
        <a:p>
          <a:endParaRPr lang="en-US"/>
        </a:p>
      </dgm:t>
    </dgm:pt>
    <dgm:pt modelId="{D3EF1ABA-CC93-464F-8102-E1C06414E1F2}" type="sibTrans" cxnId="{7A915F3B-4201-49C3-BCF5-04B59A544BF9}">
      <dgm:prSet/>
      <dgm:spPr/>
      <dgm:t>
        <a:bodyPr/>
        <a:lstStyle/>
        <a:p>
          <a:endParaRPr lang="en-US"/>
        </a:p>
      </dgm:t>
    </dgm:pt>
    <dgm:pt modelId="{2B32798E-78E5-498B-8745-4B561C027E80}">
      <dgm:prSet phldrT="[Text]"/>
      <dgm:spPr/>
      <dgm:t>
        <a:bodyPr/>
        <a:lstStyle/>
        <a:p>
          <a:r>
            <a:rPr lang="en-US" dirty="0" smtClean="0"/>
            <a:t>Coding on Database</a:t>
          </a:r>
          <a:endParaRPr lang="en-US" dirty="0"/>
        </a:p>
      </dgm:t>
    </dgm:pt>
    <dgm:pt modelId="{C2F57C04-1D5E-43B9-9CF4-D51E6AAB4FD9}" type="parTrans" cxnId="{16319C4D-1291-4867-B9A5-BBA8C7450B8B}">
      <dgm:prSet/>
      <dgm:spPr/>
      <dgm:t>
        <a:bodyPr/>
        <a:lstStyle/>
        <a:p>
          <a:endParaRPr lang="en-US"/>
        </a:p>
      </dgm:t>
    </dgm:pt>
    <dgm:pt modelId="{6E75F445-93DE-4B1B-9217-159B29E36C8E}" type="sibTrans" cxnId="{16319C4D-1291-4867-B9A5-BBA8C7450B8B}">
      <dgm:prSet/>
      <dgm:spPr/>
      <dgm:t>
        <a:bodyPr/>
        <a:lstStyle/>
        <a:p>
          <a:endParaRPr lang="en-US"/>
        </a:p>
      </dgm:t>
    </dgm:pt>
    <dgm:pt modelId="{19260F93-4758-495C-935E-6C141DB5ACAC}">
      <dgm:prSet phldrT="[Text]"/>
      <dgm:spPr/>
      <dgm:t>
        <a:bodyPr/>
        <a:lstStyle/>
        <a:p>
          <a:r>
            <a:rPr lang="en-US" dirty="0" smtClean="0"/>
            <a:t>Testing</a:t>
          </a:r>
          <a:endParaRPr lang="en-US" dirty="0"/>
        </a:p>
      </dgm:t>
    </dgm:pt>
    <dgm:pt modelId="{0B096663-ABFD-46B0-A5EE-B828FA543A45}" type="parTrans" cxnId="{CF32B9BB-220B-4192-8E01-162D55D8695D}">
      <dgm:prSet/>
      <dgm:spPr/>
      <dgm:t>
        <a:bodyPr/>
        <a:lstStyle/>
        <a:p>
          <a:endParaRPr lang="en-US"/>
        </a:p>
      </dgm:t>
    </dgm:pt>
    <dgm:pt modelId="{E44D079E-D427-4EC3-A33E-3346A2799219}" type="sibTrans" cxnId="{CF32B9BB-220B-4192-8E01-162D55D8695D}">
      <dgm:prSet/>
      <dgm:spPr/>
      <dgm:t>
        <a:bodyPr/>
        <a:lstStyle/>
        <a:p>
          <a:endParaRPr lang="en-US"/>
        </a:p>
      </dgm:t>
    </dgm:pt>
    <dgm:pt modelId="{ED9B07FA-96E2-4079-9E8C-CEF49648712B}">
      <dgm:prSet phldrT="[Text]"/>
      <dgm:spPr/>
      <dgm:t>
        <a:bodyPr/>
        <a:lstStyle/>
        <a:p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16</a:t>
          </a:r>
          <a:r>
            <a:rPr lang="en-US" baseline="30000" dirty="0" smtClean="0">
              <a:solidFill>
                <a:schemeClr val="accent6">
                  <a:lumMod val="50000"/>
                </a:schemeClr>
              </a:solidFill>
            </a:rPr>
            <a:t>th</a:t>
          </a:r>
          <a:r>
            <a:rPr lang="en-US" dirty="0" smtClean="0"/>
            <a:t> </a:t>
          </a:r>
          <a:r>
            <a:rPr lang="en-US" dirty="0" smtClean="0">
              <a:solidFill>
                <a:schemeClr val="accent6">
                  <a:lumMod val="50000"/>
                </a:schemeClr>
              </a:solidFill>
            </a:rPr>
            <a:t>Nov</a:t>
          </a:r>
          <a:endParaRPr lang="en-US" dirty="0">
            <a:solidFill>
              <a:schemeClr val="accent6">
                <a:lumMod val="50000"/>
              </a:schemeClr>
            </a:solidFill>
          </a:endParaRPr>
        </a:p>
      </dgm:t>
    </dgm:pt>
    <dgm:pt modelId="{A1E835EE-B3F4-4D04-904F-FF0AA9388A17}" type="parTrans" cxnId="{05AB2040-EAC5-4A25-807D-0CC6B688E203}">
      <dgm:prSet/>
      <dgm:spPr/>
      <dgm:t>
        <a:bodyPr/>
        <a:lstStyle/>
        <a:p>
          <a:endParaRPr lang="en-US"/>
        </a:p>
      </dgm:t>
    </dgm:pt>
    <dgm:pt modelId="{F46E26DF-D9ED-40AB-81E0-7A1C1ABEFEA1}" type="sibTrans" cxnId="{05AB2040-EAC5-4A25-807D-0CC6B688E203}">
      <dgm:prSet/>
      <dgm:spPr/>
      <dgm:t>
        <a:bodyPr/>
        <a:lstStyle/>
        <a:p>
          <a:endParaRPr lang="en-US"/>
        </a:p>
      </dgm:t>
    </dgm:pt>
    <dgm:pt modelId="{996E6ABE-7313-4679-A645-D8B4A1504098}">
      <dgm:prSet phldrT="[Text]"/>
      <dgm:spPr/>
      <dgm:t>
        <a:bodyPr/>
        <a:lstStyle/>
        <a:p>
          <a:r>
            <a:rPr lang="en-US" dirty="0" smtClean="0"/>
            <a:t>Demonstration of Code</a:t>
          </a:r>
          <a:endParaRPr lang="en-US" dirty="0"/>
        </a:p>
      </dgm:t>
    </dgm:pt>
    <dgm:pt modelId="{DC140F58-3DAE-4619-AF4C-FBA9AC610C0C}" type="parTrans" cxnId="{3D890C5D-29ED-4558-A062-BDDA7D9D7CD2}">
      <dgm:prSet/>
      <dgm:spPr/>
      <dgm:t>
        <a:bodyPr/>
        <a:lstStyle/>
        <a:p>
          <a:endParaRPr lang="en-US"/>
        </a:p>
      </dgm:t>
    </dgm:pt>
    <dgm:pt modelId="{ABD4245F-A886-469D-9A1F-0CFEB001BD56}" type="sibTrans" cxnId="{3D890C5D-29ED-4558-A062-BDDA7D9D7CD2}">
      <dgm:prSet/>
      <dgm:spPr/>
      <dgm:t>
        <a:bodyPr/>
        <a:lstStyle/>
        <a:p>
          <a:endParaRPr lang="en-US"/>
        </a:p>
      </dgm:t>
    </dgm:pt>
    <dgm:pt modelId="{A82F1918-25CD-45E5-B3B9-1313638990CD}">
      <dgm:prSet phldrT="[Text]"/>
      <dgm:spPr/>
      <dgm:t>
        <a:bodyPr/>
        <a:lstStyle/>
        <a:p>
          <a:r>
            <a:rPr lang="en-US" dirty="0" smtClean="0"/>
            <a:t>FINAL REPORT</a:t>
          </a:r>
          <a:endParaRPr lang="en-US" dirty="0"/>
        </a:p>
      </dgm:t>
    </dgm:pt>
    <dgm:pt modelId="{AB8DA456-F0E4-4576-AA5D-E7155E8A217F}" type="parTrans" cxnId="{9ABD544F-EEFA-45BD-A2FC-6FAFE5EF00A4}">
      <dgm:prSet/>
      <dgm:spPr/>
      <dgm:t>
        <a:bodyPr/>
        <a:lstStyle/>
        <a:p>
          <a:endParaRPr lang="en-US"/>
        </a:p>
      </dgm:t>
    </dgm:pt>
    <dgm:pt modelId="{57CCB735-19E8-471B-A637-8F5CFA0510F1}" type="sibTrans" cxnId="{9ABD544F-EEFA-45BD-A2FC-6FAFE5EF00A4}">
      <dgm:prSet/>
      <dgm:spPr/>
      <dgm:t>
        <a:bodyPr/>
        <a:lstStyle/>
        <a:p>
          <a:endParaRPr lang="en-US"/>
        </a:p>
      </dgm:t>
    </dgm:pt>
    <dgm:pt modelId="{7C7DF604-E511-4F08-A109-A4C770FBAD40}" type="pres">
      <dgm:prSet presAssocID="{A3E29B74-0C71-437B-B7D1-B2E6CF00CFDA}" presName="Name0" presStyleCnt="0">
        <dgm:presLayoutVars>
          <dgm:dir/>
          <dgm:animLvl val="lvl"/>
          <dgm:resizeHandles val="exact"/>
        </dgm:presLayoutVars>
      </dgm:prSet>
      <dgm:spPr/>
    </dgm:pt>
    <dgm:pt modelId="{BDFF7736-031C-4941-92F1-A4B244C01DC4}" type="pres">
      <dgm:prSet presAssocID="{F7DAEAFE-632B-4B13-B0C2-C43E5AEF40FE}" presName="linNode" presStyleCnt="0"/>
      <dgm:spPr/>
    </dgm:pt>
    <dgm:pt modelId="{369C3B24-D961-4569-A1C1-0F28BFF71134}" type="pres">
      <dgm:prSet presAssocID="{F7DAEAFE-632B-4B13-B0C2-C43E5AEF40FE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381513-1B36-4811-AB4E-4DA962559013}" type="pres">
      <dgm:prSet presAssocID="{F7DAEAFE-632B-4B13-B0C2-C43E5AEF40FE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616FD1-C7E9-4CC6-842F-7EB8DFBA59D2}" type="pres">
      <dgm:prSet presAssocID="{2074223E-F2A7-48A2-9877-62399C478DDA}" presName="sp" presStyleCnt="0"/>
      <dgm:spPr/>
    </dgm:pt>
    <dgm:pt modelId="{1430D0DE-134E-4B0C-AF0B-B58210C55AD7}" type="pres">
      <dgm:prSet presAssocID="{81507AB3-D17F-459F-A2CB-E0AA64398EAD}" presName="linNode" presStyleCnt="0"/>
      <dgm:spPr/>
    </dgm:pt>
    <dgm:pt modelId="{8EF7EB07-A842-4575-BB06-C384BC749712}" type="pres">
      <dgm:prSet presAssocID="{81507AB3-D17F-459F-A2CB-E0AA64398EAD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B50613-9F3C-4B27-8BD1-1C57E29BC3F5}" type="pres">
      <dgm:prSet presAssocID="{81507AB3-D17F-459F-A2CB-E0AA64398EAD}" presName="descendantText" presStyleLbl="alignAccFollowNode1" presStyleIdx="1" presStyleCnt="3">
        <dgm:presLayoutVars>
          <dgm:bulletEnabled val="1"/>
        </dgm:presLayoutVars>
      </dgm:prSet>
      <dgm:spPr/>
    </dgm:pt>
    <dgm:pt modelId="{3C18B6A2-131B-46BD-B5FB-DDF97FE8A8D9}" type="pres">
      <dgm:prSet presAssocID="{D3EF1ABA-CC93-464F-8102-E1C06414E1F2}" presName="sp" presStyleCnt="0"/>
      <dgm:spPr/>
    </dgm:pt>
    <dgm:pt modelId="{12FF4B1C-819A-47A6-B952-7B32865AC0FF}" type="pres">
      <dgm:prSet presAssocID="{ED9B07FA-96E2-4079-9E8C-CEF49648712B}" presName="linNode" presStyleCnt="0"/>
      <dgm:spPr/>
    </dgm:pt>
    <dgm:pt modelId="{BD146035-42E4-4245-84C8-94678EA241A5}" type="pres">
      <dgm:prSet presAssocID="{ED9B07FA-96E2-4079-9E8C-CEF49648712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42727D-C6EE-424E-AAE2-5796E48EAA5B}" type="pres">
      <dgm:prSet presAssocID="{ED9B07FA-96E2-4079-9E8C-CEF49648712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16319C4D-1291-4867-B9A5-BBA8C7450B8B}" srcId="{81507AB3-D17F-459F-A2CB-E0AA64398EAD}" destId="{2B32798E-78E5-498B-8745-4B561C027E80}" srcOrd="0" destOrd="0" parTransId="{C2F57C04-1D5E-43B9-9CF4-D51E6AAB4FD9}" sibTransId="{6E75F445-93DE-4B1B-9217-159B29E36C8E}"/>
    <dgm:cxn modelId="{5F9350E2-351D-4589-865F-510299C422EA}" type="presOf" srcId="{F7DAEAFE-632B-4B13-B0C2-C43E5AEF40FE}" destId="{369C3B24-D961-4569-A1C1-0F28BFF71134}" srcOrd="0" destOrd="0" presId="urn:microsoft.com/office/officeart/2005/8/layout/vList5"/>
    <dgm:cxn modelId="{3D890C5D-29ED-4558-A062-BDDA7D9D7CD2}" srcId="{ED9B07FA-96E2-4079-9E8C-CEF49648712B}" destId="{996E6ABE-7313-4679-A645-D8B4A1504098}" srcOrd="0" destOrd="0" parTransId="{DC140F58-3DAE-4619-AF4C-FBA9AC610C0C}" sibTransId="{ABD4245F-A886-469D-9A1F-0CFEB001BD56}"/>
    <dgm:cxn modelId="{0FF78F31-4AFC-4DDD-AE7F-F41E118DD476}" type="presOf" srcId="{996E6ABE-7313-4679-A645-D8B4A1504098}" destId="{5142727D-C6EE-424E-AAE2-5796E48EAA5B}" srcOrd="0" destOrd="0" presId="urn:microsoft.com/office/officeart/2005/8/layout/vList5"/>
    <dgm:cxn modelId="{961B4801-2AA1-4E86-8372-C7C345C6EEA2}" type="presOf" srcId="{BD00CA76-DBFF-402E-A42B-0C0D3F50AAEB}" destId="{FF381513-1B36-4811-AB4E-4DA962559013}" srcOrd="0" destOrd="0" presId="urn:microsoft.com/office/officeart/2005/8/layout/vList5"/>
    <dgm:cxn modelId="{55881472-29B5-48B5-8127-EF1406B6D33C}" type="presOf" srcId="{19260F93-4758-495C-935E-6C141DB5ACAC}" destId="{A3B50613-9F3C-4B27-8BD1-1C57E29BC3F5}" srcOrd="0" destOrd="1" presId="urn:microsoft.com/office/officeart/2005/8/layout/vList5"/>
    <dgm:cxn modelId="{9ABD544F-EEFA-45BD-A2FC-6FAFE5EF00A4}" srcId="{ED9B07FA-96E2-4079-9E8C-CEF49648712B}" destId="{A82F1918-25CD-45E5-B3B9-1313638990CD}" srcOrd="1" destOrd="0" parTransId="{AB8DA456-F0E4-4576-AA5D-E7155E8A217F}" sibTransId="{57CCB735-19E8-471B-A637-8F5CFA0510F1}"/>
    <dgm:cxn modelId="{CF32B9BB-220B-4192-8E01-162D55D8695D}" srcId="{81507AB3-D17F-459F-A2CB-E0AA64398EAD}" destId="{19260F93-4758-495C-935E-6C141DB5ACAC}" srcOrd="1" destOrd="0" parTransId="{0B096663-ABFD-46B0-A5EE-B828FA543A45}" sibTransId="{E44D079E-D427-4EC3-A33E-3346A2799219}"/>
    <dgm:cxn modelId="{C76A25D2-4059-4506-A242-A4135102ABF8}" srcId="{A3E29B74-0C71-437B-B7D1-B2E6CF00CFDA}" destId="{F7DAEAFE-632B-4B13-B0C2-C43E5AEF40FE}" srcOrd="0" destOrd="0" parTransId="{237008AD-EA3D-4346-B54E-3347BF436DDA}" sibTransId="{2074223E-F2A7-48A2-9877-62399C478DDA}"/>
    <dgm:cxn modelId="{60CBA176-87EB-4450-9418-C32A12C0B0B6}" srcId="{F7DAEAFE-632B-4B13-B0C2-C43E5AEF40FE}" destId="{BD00CA76-DBFF-402E-A42B-0C0D3F50AAEB}" srcOrd="0" destOrd="0" parTransId="{4E33014C-F1B2-4F7E-8ABB-CF79B03D5251}" sibTransId="{7C915283-5AA3-48E0-A266-FD8EB5DA6D5E}"/>
    <dgm:cxn modelId="{4F086876-FCDF-4F27-9980-A1C4D348A86C}" type="presOf" srcId="{81507AB3-D17F-459F-A2CB-E0AA64398EAD}" destId="{8EF7EB07-A842-4575-BB06-C384BC749712}" srcOrd="0" destOrd="0" presId="urn:microsoft.com/office/officeart/2005/8/layout/vList5"/>
    <dgm:cxn modelId="{05AB2040-EAC5-4A25-807D-0CC6B688E203}" srcId="{A3E29B74-0C71-437B-B7D1-B2E6CF00CFDA}" destId="{ED9B07FA-96E2-4079-9E8C-CEF49648712B}" srcOrd="2" destOrd="0" parTransId="{A1E835EE-B3F4-4D04-904F-FF0AA9388A17}" sibTransId="{F46E26DF-D9ED-40AB-81E0-7A1C1ABEFEA1}"/>
    <dgm:cxn modelId="{25C46D1B-B1C5-463C-AC98-526EA3B34469}" type="presOf" srcId="{A3E29B74-0C71-437B-B7D1-B2E6CF00CFDA}" destId="{7C7DF604-E511-4F08-A109-A4C770FBAD40}" srcOrd="0" destOrd="0" presId="urn:microsoft.com/office/officeart/2005/8/layout/vList5"/>
    <dgm:cxn modelId="{024117EE-BE3C-4AD3-947F-F5548F6BE58A}" type="presOf" srcId="{2B32798E-78E5-498B-8745-4B561C027E80}" destId="{A3B50613-9F3C-4B27-8BD1-1C57E29BC3F5}" srcOrd="0" destOrd="0" presId="urn:microsoft.com/office/officeart/2005/8/layout/vList5"/>
    <dgm:cxn modelId="{1809799A-864A-449D-A724-8201B597A8D0}" srcId="{F7DAEAFE-632B-4B13-B0C2-C43E5AEF40FE}" destId="{9AD9E4AF-BB0C-4AAD-9074-ABA9F02A79C3}" srcOrd="1" destOrd="0" parTransId="{5831D697-A718-44E6-A903-A438EB5E4F84}" sibTransId="{783FD4FB-DF8A-4817-B054-71A3D13999BD}"/>
    <dgm:cxn modelId="{7A915F3B-4201-49C3-BCF5-04B59A544BF9}" srcId="{A3E29B74-0C71-437B-B7D1-B2E6CF00CFDA}" destId="{81507AB3-D17F-459F-A2CB-E0AA64398EAD}" srcOrd="1" destOrd="0" parTransId="{787D9D09-EA03-43FE-996B-C922ED804E6B}" sibTransId="{D3EF1ABA-CC93-464F-8102-E1C06414E1F2}"/>
    <dgm:cxn modelId="{424D3A38-7C5C-4783-A25D-2ECCF14E551E}" type="presOf" srcId="{9AD9E4AF-BB0C-4AAD-9074-ABA9F02A79C3}" destId="{FF381513-1B36-4811-AB4E-4DA962559013}" srcOrd="0" destOrd="1" presId="urn:microsoft.com/office/officeart/2005/8/layout/vList5"/>
    <dgm:cxn modelId="{26FF705C-2DAF-4D2A-86E6-51A13977A22B}" type="presOf" srcId="{ED9B07FA-96E2-4079-9E8C-CEF49648712B}" destId="{BD146035-42E4-4245-84C8-94678EA241A5}" srcOrd="0" destOrd="0" presId="urn:microsoft.com/office/officeart/2005/8/layout/vList5"/>
    <dgm:cxn modelId="{3AE0B868-972B-4336-B760-F711CAD94C6B}" type="presOf" srcId="{A82F1918-25CD-45E5-B3B9-1313638990CD}" destId="{5142727D-C6EE-424E-AAE2-5796E48EAA5B}" srcOrd="0" destOrd="1" presId="urn:microsoft.com/office/officeart/2005/8/layout/vList5"/>
    <dgm:cxn modelId="{EA13EBFF-AE81-4137-AF7B-043DBE417A9B}" type="presParOf" srcId="{7C7DF604-E511-4F08-A109-A4C770FBAD40}" destId="{BDFF7736-031C-4941-92F1-A4B244C01DC4}" srcOrd="0" destOrd="0" presId="urn:microsoft.com/office/officeart/2005/8/layout/vList5"/>
    <dgm:cxn modelId="{CE8AFBBC-86F3-4976-AB9F-4BA3DF33B4CC}" type="presParOf" srcId="{BDFF7736-031C-4941-92F1-A4B244C01DC4}" destId="{369C3B24-D961-4569-A1C1-0F28BFF71134}" srcOrd="0" destOrd="0" presId="urn:microsoft.com/office/officeart/2005/8/layout/vList5"/>
    <dgm:cxn modelId="{BECA3FBE-4BF0-40E4-8227-C3A8B4594AFF}" type="presParOf" srcId="{BDFF7736-031C-4941-92F1-A4B244C01DC4}" destId="{FF381513-1B36-4811-AB4E-4DA962559013}" srcOrd="1" destOrd="0" presId="urn:microsoft.com/office/officeart/2005/8/layout/vList5"/>
    <dgm:cxn modelId="{16281844-9588-417E-8009-A924962FCB91}" type="presParOf" srcId="{7C7DF604-E511-4F08-A109-A4C770FBAD40}" destId="{6F616FD1-C7E9-4CC6-842F-7EB8DFBA59D2}" srcOrd="1" destOrd="0" presId="urn:microsoft.com/office/officeart/2005/8/layout/vList5"/>
    <dgm:cxn modelId="{ADFFA090-E33D-4FE3-BB90-7AFD6F6C12AC}" type="presParOf" srcId="{7C7DF604-E511-4F08-A109-A4C770FBAD40}" destId="{1430D0DE-134E-4B0C-AF0B-B58210C55AD7}" srcOrd="2" destOrd="0" presId="urn:microsoft.com/office/officeart/2005/8/layout/vList5"/>
    <dgm:cxn modelId="{8435D9FE-6C2E-4DC8-B6B3-8295B1386AC0}" type="presParOf" srcId="{1430D0DE-134E-4B0C-AF0B-B58210C55AD7}" destId="{8EF7EB07-A842-4575-BB06-C384BC749712}" srcOrd="0" destOrd="0" presId="urn:microsoft.com/office/officeart/2005/8/layout/vList5"/>
    <dgm:cxn modelId="{F9153511-C587-4F75-9302-E93EBF07F128}" type="presParOf" srcId="{1430D0DE-134E-4B0C-AF0B-B58210C55AD7}" destId="{A3B50613-9F3C-4B27-8BD1-1C57E29BC3F5}" srcOrd="1" destOrd="0" presId="urn:microsoft.com/office/officeart/2005/8/layout/vList5"/>
    <dgm:cxn modelId="{D255561E-2E8F-4C0D-8ECA-23BED468663A}" type="presParOf" srcId="{7C7DF604-E511-4F08-A109-A4C770FBAD40}" destId="{3C18B6A2-131B-46BD-B5FB-DDF97FE8A8D9}" srcOrd="3" destOrd="0" presId="urn:microsoft.com/office/officeart/2005/8/layout/vList5"/>
    <dgm:cxn modelId="{5DCB5E68-5368-4A2D-93E3-928106AD1C01}" type="presParOf" srcId="{7C7DF604-E511-4F08-A109-A4C770FBAD40}" destId="{12FF4B1C-819A-47A6-B952-7B32865AC0FF}" srcOrd="4" destOrd="0" presId="urn:microsoft.com/office/officeart/2005/8/layout/vList5"/>
    <dgm:cxn modelId="{89FFA3FA-9E9D-4D6A-AB4B-787C9C1D5318}" type="presParOf" srcId="{12FF4B1C-819A-47A6-B952-7B32865AC0FF}" destId="{BD146035-42E4-4245-84C8-94678EA241A5}" srcOrd="0" destOrd="0" presId="urn:microsoft.com/office/officeart/2005/8/layout/vList5"/>
    <dgm:cxn modelId="{8F3B3697-E272-4E48-83EC-D50A5B4D97DA}" type="presParOf" srcId="{12FF4B1C-819A-47A6-B952-7B32865AC0FF}" destId="{5142727D-C6EE-424E-AAE2-5796E48EAA5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75E95A8-2CED-4764-BC77-722F78F86DA2}">
      <dsp:nvSpPr>
        <dsp:cNvPr id="0" name=""/>
        <dsp:cNvSpPr/>
      </dsp:nvSpPr>
      <dsp:spPr>
        <a:xfrm>
          <a:off x="0" y="3544833"/>
          <a:ext cx="8229600" cy="11634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4">
                  <a:lumMod val="75000"/>
                </a:schemeClr>
              </a:solidFill>
            </a:rPr>
            <a:t>IRIS Boundary Finding</a:t>
          </a:r>
          <a:endParaRPr lang="en-US" sz="22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0" y="3544833"/>
        <a:ext cx="8229600" cy="628286"/>
      </dsp:txXfrm>
    </dsp:sp>
    <dsp:sp modelId="{B077A143-1691-48D6-9CF9-E0B722B5B983}">
      <dsp:nvSpPr>
        <dsp:cNvPr id="0" name=""/>
        <dsp:cNvSpPr/>
      </dsp:nvSpPr>
      <dsp:spPr>
        <a:xfrm>
          <a:off x="1243" y="4149850"/>
          <a:ext cx="8181379" cy="5352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accent4">
                  <a:lumMod val="75000"/>
                </a:schemeClr>
              </a:solidFill>
            </a:rPr>
            <a:t>Pupil Boundary Detection</a:t>
          </a:r>
          <a:endParaRPr lang="en-US" sz="31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1243" y="4149850"/>
        <a:ext cx="8181379" cy="535207"/>
      </dsp:txXfrm>
    </dsp:sp>
    <dsp:sp modelId="{069278EC-E7CC-49C7-8BB8-517D8324FBC2}">
      <dsp:nvSpPr>
        <dsp:cNvPr id="0" name=""/>
        <dsp:cNvSpPr/>
      </dsp:nvSpPr>
      <dsp:spPr>
        <a:xfrm flipH="1">
          <a:off x="8182622" y="4149850"/>
          <a:ext cx="45733" cy="53520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 dirty="0"/>
        </a:p>
      </dsp:txBody>
      <dsp:txXfrm flipH="1">
        <a:off x="8182622" y="4149850"/>
        <a:ext cx="45733" cy="535207"/>
      </dsp:txXfrm>
    </dsp:sp>
    <dsp:sp modelId="{48A69931-E464-47C9-9AEC-335C1B044A55}">
      <dsp:nvSpPr>
        <dsp:cNvPr id="0" name=""/>
        <dsp:cNvSpPr/>
      </dsp:nvSpPr>
      <dsp:spPr>
        <a:xfrm rot="10800000">
          <a:off x="0" y="1772833"/>
          <a:ext cx="8229600" cy="17894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4">
                  <a:lumMod val="75000"/>
                </a:schemeClr>
              </a:solidFill>
            </a:rPr>
            <a:t>Pupil Extraction</a:t>
          </a:r>
          <a:endParaRPr lang="en-US" sz="22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0" y="1772833"/>
        <a:ext cx="8229600" cy="628098"/>
      </dsp:txXfrm>
    </dsp:sp>
    <dsp:sp modelId="{C0AE0A94-A99E-4CB0-A09D-779E115CC4BF}">
      <dsp:nvSpPr>
        <dsp:cNvPr id="0" name=""/>
        <dsp:cNvSpPr/>
      </dsp:nvSpPr>
      <dsp:spPr>
        <a:xfrm>
          <a:off x="3213" y="2400931"/>
          <a:ext cx="8141876" cy="5350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accent4">
                  <a:lumMod val="75000"/>
                </a:schemeClr>
              </a:solidFill>
            </a:rPr>
            <a:t>Eyelash Removal</a:t>
          </a:r>
          <a:endParaRPr lang="en-US" sz="31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213" y="2400931"/>
        <a:ext cx="8141876" cy="535046"/>
      </dsp:txXfrm>
    </dsp:sp>
    <dsp:sp modelId="{AC183E68-E2D8-4FED-9ECE-2E16E5415A74}">
      <dsp:nvSpPr>
        <dsp:cNvPr id="0" name=""/>
        <dsp:cNvSpPr/>
      </dsp:nvSpPr>
      <dsp:spPr>
        <a:xfrm flipH="1">
          <a:off x="8145090" y="2400931"/>
          <a:ext cx="81295" cy="5350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flipH="1">
        <a:off x="8145090" y="2400931"/>
        <a:ext cx="81295" cy="535046"/>
      </dsp:txXfrm>
    </dsp:sp>
    <dsp:sp modelId="{56E5F7CA-8A38-45FF-9B39-C7F54FF30631}">
      <dsp:nvSpPr>
        <dsp:cNvPr id="0" name=""/>
        <dsp:cNvSpPr/>
      </dsp:nvSpPr>
      <dsp:spPr>
        <a:xfrm rot="10800000">
          <a:off x="0" y="832"/>
          <a:ext cx="8229600" cy="1789453"/>
        </a:xfrm>
        <a:prstGeom prst="upArrowCallou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accent4">
                  <a:lumMod val="75000"/>
                </a:schemeClr>
              </a:solidFill>
            </a:rPr>
            <a:t>Image</a:t>
          </a:r>
          <a:r>
            <a:rPr lang="en-US" sz="2200" kern="1200" dirty="0" smtClean="0"/>
            <a:t> </a:t>
          </a:r>
          <a:r>
            <a:rPr lang="en-US" sz="2200" kern="1200" dirty="0" smtClean="0">
              <a:solidFill>
                <a:schemeClr val="accent4">
                  <a:lumMod val="75000"/>
                </a:schemeClr>
              </a:solidFill>
            </a:rPr>
            <a:t>Acquisition</a:t>
          </a:r>
          <a:endParaRPr lang="en-US" sz="22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0" y="832"/>
        <a:ext cx="8229600" cy="628098"/>
      </dsp:txXfrm>
    </dsp:sp>
    <dsp:sp modelId="{EAE13FBF-CB24-4FD3-B8F6-C38494C5A1E4}">
      <dsp:nvSpPr>
        <dsp:cNvPr id="0" name=""/>
        <dsp:cNvSpPr/>
      </dsp:nvSpPr>
      <dsp:spPr>
        <a:xfrm>
          <a:off x="427" y="628930"/>
          <a:ext cx="8146602" cy="5350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0472" tIns="39370" rIns="220472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solidFill>
                <a:schemeClr val="accent4">
                  <a:lumMod val="75000"/>
                </a:schemeClr>
              </a:solidFill>
            </a:rPr>
            <a:t>Eye</a:t>
          </a:r>
          <a:r>
            <a:rPr lang="en-US" sz="3100" kern="1200" dirty="0" smtClean="0"/>
            <a:t> </a:t>
          </a:r>
          <a:r>
            <a:rPr lang="en-US" sz="3100" kern="1200" dirty="0" smtClean="0">
              <a:solidFill>
                <a:schemeClr val="accent4">
                  <a:lumMod val="75000"/>
                </a:schemeClr>
              </a:solidFill>
            </a:rPr>
            <a:t>Portion</a:t>
          </a:r>
          <a:r>
            <a:rPr lang="en-US" sz="3100" kern="1200" dirty="0" smtClean="0"/>
            <a:t> </a:t>
          </a:r>
          <a:r>
            <a:rPr lang="en-US" sz="3100" kern="1200" dirty="0" smtClean="0">
              <a:solidFill>
                <a:schemeClr val="accent4">
                  <a:lumMod val="75000"/>
                </a:schemeClr>
              </a:solidFill>
            </a:rPr>
            <a:t>Removal</a:t>
          </a:r>
          <a:endParaRPr lang="en-US" sz="3100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427" y="628930"/>
        <a:ext cx="8146602" cy="535046"/>
      </dsp:txXfrm>
    </dsp:sp>
    <dsp:sp modelId="{F3062D04-6E52-4240-B8A8-9581DF1150B2}">
      <dsp:nvSpPr>
        <dsp:cNvPr id="0" name=""/>
        <dsp:cNvSpPr/>
      </dsp:nvSpPr>
      <dsp:spPr>
        <a:xfrm>
          <a:off x="8147030" y="628930"/>
          <a:ext cx="82142" cy="535046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5560" tIns="6350" rIns="35560" bIns="635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8147030" y="628930"/>
        <a:ext cx="82142" cy="535046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F381513-1B36-4811-AB4E-4DA962559013}">
      <dsp:nvSpPr>
        <dsp:cNvPr id="0" name=""/>
        <dsp:cNvSpPr/>
      </dsp:nvSpPr>
      <dsp:spPr>
        <a:xfrm rot="5400000">
          <a:off x="4989169" y="-1872475"/>
          <a:ext cx="121391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Analysis of Papers published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Implementation of approach</a:t>
          </a:r>
          <a:endParaRPr lang="en-US" sz="2800" kern="1200" dirty="0"/>
        </a:p>
      </dsp:txBody>
      <dsp:txXfrm rot="5400000">
        <a:off x="4989169" y="-1872475"/>
        <a:ext cx="1213916" cy="5266944"/>
      </dsp:txXfrm>
    </dsp:sp>
    <dsp:sp modelId="{369C3B24-D961-4569-A1C1-0F28BFF71134}">
      <dsp:nvSpPr>
        <dsp:cNvPr id="0" name=""/>
        <dsp:cNvSpPr/>
      </dsp:nvSpPr>
      <dsp:spPr>
        <a:xfrm>
          <a:off x="0" y="2299"/>
          <a:ext cx="2962656" cy="1517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>
              <a:solidFill>
                <a:schemeClr val="accent6">
                  <a:lumMod val="50000"/>
                </a:schemeClr>
              </a:solidFill>
            </a:rPr>
            <a:t>26</a:t>
          </a:r>
          <a:r>
            <a:rPr lang="en-US" sz="5000" kern="1200" baseline="30000" dirty="0" smtClean="0">
              <a:solidFill>
                <a:schemeClr val="accent6">
                  <a:lumMod val="50000"/>
                </a:schemeClr>
              </a:solidFill>
            </a:rPr>
            <a:t>th</a:t>
          </a:r>
          <a:r>
            <a:rPr lang="en-US" sz="5000" kern="1200" dirty="0" smtClean="0">
              <a:solidFill>
                <a:schemeClr val="accent6">
                  <a:lumMod val="50000"/>
                </a:schemeClr>
              </a:solidFill>
            </a:rPr>
            <a:t> Oct</a:t>
          </a:r>
          <a:endParaRPr lang="en-US" sz="5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2299"/>
        <a:ext cx="2962656" cy="1517395"/>
      </dsp:txXfrm>
    </dsp:sp>
    <dsp:sp modelId="{A3B50613-9F3C-4B27-8BD1-1C57E29BC3F5}">
      <dsp:nvSpPr>
        <dsp:cNvPr id="0" name=""/>
        <dsp:cNvSpPr/>
      </dsp:nvSpPr>
      <dsp:spPr>
        <a:xfrm rot="5400000">
          <a:off x="4989169" y="-279209"/>
          <a:ext cx="121391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Coding on Database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Testing</a:t>
          </a:r>
          <a:endParaRPr lang="en-US" sz="2800" kern="1200" dirty="0"/>
        </a:p>
      </dsp:txBody>
      <dsp:txXfrm rot="5400000">
        <a:off x="4989169" y="-279209"/>
        <a:ext cx="1213916" cy="5266944"/>
      </dsp:txXfrm>
    </dsp:sp>
    <dsp:sp modelId="{8EF7EB07-A842-4575-BB06-C384BC749712}">
      <dsp:nvSpPr>
        <dsp:cNvPr id="0" name=""/>
        <dsp:cNvSpPr/>
      </dsp:nvSpPr>
      <dsp:spPr>
        <a:xfrm>
          <a:off x="0" y="1595564"/>
          <a:ext cx="2962656" cy="1517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>
              <a:solidFill>
                <a:schemeClr val="accent6">
                  <a:lumMod val="50000"/>
                </a:schemeClr>
              </a:solidFill>
            </a:rPr>
            <a:t>5</a:t>
          </a:r>
          <a:r>
            <a:rPr lang="en-US" sz="5000" kern="1200" baseline="30000" dirty="0" smtClean="0">
              <a:solidFill>
                <a:schemeClr val="accent6">
                  <a:lumMod val="50000"/>
                </a:schemeClr>
              </a:solidFill>
            </a:rPr>
            <a:t>th</a:t>
          </a:r>
          <a:r>
            <a:rPr lang="en-US" sz="5000" kern="1200" dirty="0" smtClean="0">
              <a:solidFill>
                <a:schemeClr val="accent6">
                  <a:lumMod val="50000"/>
                </a:schemeClr>
              </a:solidFill>
            </a:rPr>
            <a:t> </a:t>
          </a:r>
          <a:r>
            <a:rPr lang="en-US" sz="5000" kern="1200" dirty="0" smtClean="0"/>
            <a:t> </a:t>
          </a:r>
          <a:r>
            <a:rPr lang="en-US" sz="5000" kern="1200" dirty="0" smtClean="0">
              <a:solidFill>
                <a:schemeClr val="accent6">
                  <a:lumMod val="50000"/>
                </a:schemeClr>
              </a:solidFill>
            </a:rPr>
            <a:t>Nov</a:t>
          </a:r>
          <a:endParaRPr lang="en-US" sz="5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1595564"/>
        <a:ext cx="2962656" cy="1517395"/>
      </dsp:txXfrm>
    </dsp:sp>
    <dsp:sp modelId="{5142727D-C6EE-424E-AAE2-5796E48EAA5B}">
      <dsp:nvSpPr>
        <dsp:cNvPr id="0" name=""/>
        <dsp:cNvSpPr/>
      </dsp:nvSpPr>
      <dsp:spPr>
        <a:xfrm rot="5400000">
          <a:off x="4989169" y="1314056"/>
          <a:ext cx="1213916" cy="526694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Demonstration of Code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800" kern="1200" dirty="0" smtClean="0"/>
            <a:t>FINAL REPORT</a:t>
          </a:r>
          <a:endParaRPr lang="en-US" sz="2800" kern="1200" dirty="0"/>
        </a:p>
      </dsp:txBody>
      <dsp:txXfrm rot="5400000">
        <a:off x="4989169" y="1314056"/>
        <a:ext cx="1213916" cy="5266944"/>
      </dsp:txXfrm>
    </dsp:sp>
    <dsp:sp modelId="{BD146035-42E4-4245-84C8-94678EA241A5}">
      <dsp:nvSpPr>
        <dsp:cNvPr id="0" name=""/>
        <dsp:cNvSpPr/>
      </dsp:nvSpPr>
      <dsp:spPr>
        <a:xfrm>
          <a:off x="0" y="3188830"/>
          <a:ext cx="2962656" cy="151739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190500" dist="228600" dir="2700000" sy="90000" rotWithShape="0">
            <a:srgbClr val="000000">
              <a:alpha val="255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0" tIns="95250" rIns="190500" bIns="95250" numCol="1" spcCol="1270" anchor="ctr" anchorCtr="0">
          <a:noAutofit/>
        </a:bodyPr>
        <a:lstStyle/>
        <a:p>
          <a:pPr lvl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dirty="0" smtClean="0">
              <a:solidFill>
                <a:schemeClr val="accent6">
                  <a:lumMod val="50000"/>
                </a:schemeClr>
              </a:solidFill>
            </a:rPr>
            <a:t>16</a:t>
          </a:r>
          <a:r>
            <a:rPr lang="en-US" sz="5000" kern="1200" baseline="30000" dirty="0" smtClean="0">
              <a:solidFill>
                <a:schemeClr val="accent6">
                  <a:lumMod val="50000"/>
                </a:schemeClr>
              </a:solidFill>
            </a:rPr>
            <a:t>th</a:t>
          </a:r>
          <a:r>
            <a:rPr lang="en-US" sz="5000" kern="1200" dirty="0" smtClean="0"/>
            <a:t> </a:t>
          </a:r>
          <a:r>
            <a:rPr lang="en-US" sz="5000" kern="1200" dirty="0" smtClean="0">
              <a:solidFill>
                <a:schemeClr val="accent6">
                  <a:lumMod val="50000"/>
                </a:schemeClr>
              </a:solidFill>
            </a:rPr>
            <a:t>Nov</a:t>
          </a:r>
          <a:endParaRPr lang="en-US" sz="5000" kern="1200" dirty="0">
            <a:solidFill>
              <a:schemeClr val="accent6">
                <a:lumMod val="50000"/>
              </a:schemeClr>
            </a:solidFill>
          </a:endParaRPr>
        </a:p>
      </dsp:txBody>
      <dsp:txXfrm>
        <a:off x="0" y="3188830"/>
        <a:ext cx="2962656" cy="15173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30690-8FD2-454A-A188-0360ED87DD04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6087D7-4CAE-46FB-B7D5-AE5D35F7AA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1C8054E-9DA9-45C8-807F-33493D1FB355}" type="datetimeFigureOut">
              <a:rPr lang="en-US" smtClean="0"/>
              <a:t>10/27/2010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19C5BF0-0184-4890-BD1D-C511A3EC6849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Tracing based iris recognition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371600"/>
          </a:xfrm>
        </p:spPr>
        <p:txBody>
          <a:bodyPr>
            <a:normAutofit fontScale="92500" lnSpcReduction="20000"/>
          </a:bodyPr>
          <a:lstStyle/>
          <a:p>
            <a:endParaRPr lang="en-US" sz="3500" dirty="0" smtClean="0"/>
          </a:p>
          <a:p>
            <a:r>
              <a:rPr lang="en-US" dirty="0" smtClean="0"/>
              <a:t>AVDHESH CHAUHAN</a:t>
            </a:r>
          </a:p>
          <a:p>
            <a:r>
              <a:rPr lang="en-US" dirty="0" smtClean="0"/>
              <a:t>y08uc035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and Implement a fast algorithm for IRIS segmentation which will be free of </a:t>
            </a:r>
            <a:r>
              <a:rPr lang="en-US" dirty="0" err="1" smtClean="0"/>
              <a:t>specular</a:t>
            </a:r>
            <a:r>
              <a:rPr lang="en-US" dirty="0" smtClean="0"/>
              <a:t> refection and non-circular nature of iris.</a:t>
            </a:r>
          </a:p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457200" y="3505200"/>
            <a:ext cx="8305800" cy="3124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          </a:t>
            </a:r>
          </a:p>
          <a:p>
            <a:pPr algn="ctr"/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en-US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                  			   Who stands</a:t>
            </a: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				in front of 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            				   the Camera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62000" y="3733800"/>
            <a:ext cx="16002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Image </a:t>
            </a:r>
            <a:r>
              <a:rPr lang="en-US" dirty="0" err="1" smtClean="0">
                <a:solidFill>
                  <a:schemeClr val="accent4">
                    <a:lumMod val="75000"/>
                  </a:schemeClr>
                </a:solidFill>
              </a:rPr>
              <a:t>Aquistion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2819400" y="3733800"/>
            <a:ext cx="1676400" cy="838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Image Segmentation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4953000" y="3810000"/>
            <a:ext cx="24384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IRIS representation as feature set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2971800" y="5181600"/>
            <a:ext cx="2209800" cy="7620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Database Query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685800" y="5181600"/>
            <a:ext cx="1752600" cy="8382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Database</a:t>
            </a:r>
            <a:endParaRPr lang="en-US" dirty="0">
              <a:solidFill>
                <a:schemeClr val="accent4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>
            <a:stCxn id="6" idx="3"/>
            <a:endCxn id="6" idx="3"/>
          </p:cNvCxnSpPr>
          <p:nvPr/>
        </p:nvCxnSpPr>
        <p:spPr>
          <a:xfrm>
            <a:off x="2362200" y="41529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4"/>
          <p:cNvSpPr/>
          <p:nvPr/>
        </p:nvSpPr>
        <p:spPr>
          <a:xfrm>
            <a:off x="2209800" y="3962400"/>
            <a:ext cx="762000" cy="2286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4419600" y="4038600"/>
            <a:ext cx="685800" cy="1524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4953000" y="4495800"/>
            <a:ext cx="152400" cy="914400"/>
          </a:xfrm>
          <a:prstGeom prst="down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-Right Arrow 18"/>
          <p:cNvSpPr/>
          <p:nvPr/>
        </p:nvSpPr>
        <p:spPr>
          <a:xfrm>
            <a:off x="2209800" y="5410200"/>
            <a:ext cx="838200" cy="228600"/>
          </a:xfrm>
          <a:prstGeom prst="left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5029200" y="5562600"/>
            <a:ext cx="838200" cy="152400"/>
          </a:xfrm>
          <a:prstGeom prst="rightArrow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91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US" dirty="0"/>
          </a:p>
        </p:txBody>
      </p:sp>
      <p:pic>
        <p:nvPicPr>
          <p:cNvPr id="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1600201"/>
            <a:ext cx="2438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1600200"/>
            <a:ext cx="2286000" cy="195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90800" y="3810000"/>
            <a:ext cx="3962400" cy="27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Minus 8"/>
          <p:cNvSpPr/>
          <p:nvPr/>
        </p:nvSpPr>
        <p:spPr>
          <a:xfrm>
            <a:off x="3048000" y="2514600"/>
            <a:ext cx="2667000" cy="228600"/>
          </a:xfrm>
          <a:prstGeom prst="mathMinus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Removal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of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Eyelash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which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dirty="0" smtClean="0"/>
              <a:t>extends beyond the cornea to the Iris portion of the eye.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Removal of uneven Luminosity while taking Eye Image.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Difference in the color of eyes of Asian (have black iris, so hard to differentiate from black pupil) and American (have blue/green iris, so easy to differentiate form the black pupil) people.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of Progress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708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152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Tracing based iris recognition</vt:lpstr>
      <vt:lpstr>AIM</vt:lpstr>
      <vt:lpstr>APPROACH</vt:lpstr>
      <vt:lpstr>APPLICATIONS</vt:lpstr>
      <vt:lpstr>CHALLENGES</vt:lpstr>
      <vt:lpstr>Course of Progress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Tracing based iris recognition</dc:title>
  <dc:creator>CHAUHAN</dc:creator>
  <cp:lastModifiedBy>CHAUHAN</cp:lastModifiedBy>
  <cp:revision>10</cp:revision>
  <dcterms:created xsi:type="dcterms:W3CDTF">2010-10-27T07:36:08Z</dcterms:created>
  <dcterms:modified xsi:type="dcterms:W3CDTF">2010-10-27T08:41:35Z</dcterms:modified>
</cp:coreProperties>
</file>