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5" r:id="rId6"/>
    <p:sldId id="260" r:id="rId7"/>
    <p:sldId id="261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59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3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3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5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0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59EC-227F-48BF-80CD-75ADF3476D2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D074-848E-4334-B99D-F80A2561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1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n.com/design/sensors/4397901/FPGA-high-efficiency--low-noise-pulse-frequency-space-vector-modulation--Part-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FPGA’s for Power Electronics &amp; Drives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Past to Present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October 17, 2012</a:t>
            </a:r>
          </a:p>
          <a:p>
            <a:r>
              <a:rPr lang="en-US" sz="3000" dirty="0" smtClean="0"/>
              <a:t>Silicon Valley / S.F. Bay Area </a:t>
            </a:r>
          </a:p>
          <a:p>
            <a:r>
              <a:rPr lang="en-US" sz="3000" dirty="0" smtClean="0"/>
              <a:t>IEEE Power Electronics Meeting</a:t>
            </a:r>
          </a:p>
          <a:p>
            <a:endParaRPr lang="en-US" sz="3000" dirty="0"/>
          </a:p>
          <a:p>
            <a:r>
              <a:rPr lang="en-US" sz="2800" dirty="0" smtClean="0"/>
              <a:t>James Bonanno, P.E.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3230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Motivations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Speed of analog</a:t>
            </a:r>
          </a:p>
          <a:p>
            <a:r>
              <a:rPr lang="en-US" i="1" dirty="0" smtClean="0"/>
              <a:t>Advances in analog</a:t>
            </a:r>
            <a:r>
              <a:rPr lang="en-US" dirty="0" smtClean="0"/>
              <a:t>; high speed SAR ADC’s</a:t>
            </a:r>
          </a:p>
          <a:p>
            <a:r>
              <a:rPr lang="en-US" dirty="0" smtClean="0"/>
              <a:t>Flexibility of digital</a:t>
            </a:r>
          </a:p>
          <a:p>
            <a:r>
              <a:rPr lang="en-US" dirty="0" smtClean="0"/>
              <a:t>Friendlier tools</a:t>
            </a:r>
          </a:p>
          <a:p>
            <a:r>
              <a:rPr lang="en-US" dirty="0" smtClean="0"/>
              <a:t>Higher level tools</a:t>
            </a:r>
          </a:p>
          <a:p>
            <a:r>
              <a:rPr lang="en-US" dirty="0" smtClean="0"/>
              <a:t>Locked portions of a design</a:t>
            </a:r>
          </a:p>
          <a:p>
            <a:r>
              <a:rPr lang="en-US" dirty="0" smtClean="0"/>
              <a:t>Add+ feature without disturbance</a:t>
            </a:r>
          </a:p>
          <a:p>
            <a:r>
              <a:rPr lang="en-US" dirty="0" err="1" smtClean="0"/>
              <a:t>Comms</a:t>
            </a:r>
            <a:r>
              <a:rPr lang="en-US" dirty="0" smtClean="0"/>
              <a:t> will not destroy the design!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3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Present Trends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DC/DC converters; multi-phase, interleaving</a:t>
            </a:r>
          </a:p>
          <a:p>
            <a:r>
              <a:rPr lang="en-US" dirty="0" smtClean="0"/>
              <a:t>Matrix converters, multi-level converters</a:t>
            </a:r>
          </a:p>
          <a:p>
            <a:r>
              <a:rPr lang="en-US" dirty="0" smtClean="0"/>
              <a:t>Power Factor Correction</a:t>
            </a:r>
          </a:p>
          <a:p>
            <a:pPr lvl="1"/>
            <a:r>
              <a:rPr lang="en-US" dirty="0" smtClean="0"/>
              <a:t>Vienna rectifier</a:t>
            </a:r>
          </a:p>
          <a:p>
            <a:pPr lvl="1"/>
            <a:r>
              <a:rPr lang="en-US" dirty="0" smtClean="0"/>
              <a:t>+ HF DC/DC converter</a:t>
            </a:r>
          </a:p>
          <a:p>
            <a:r>
              <a:rPr lang="en-US" dirty="0" smtClean="0"/>
              <a:t>EV and Battery Management</a:t>
            </a:r>
          </a:p>
          <a:p>
            <a:r>
              <a:rPr lang="en-US" dirty="0" smtClean="0"/>
              <a:t>Solar inverters and micro-inverters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2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Present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(In alphabetical order)</a:t>
            </a:r>
          </a:p>
          <a:p>
            <a:r>
              <a:rPr lang="en-US" dirty="0" smtClean="0"/>
              <a:t>Altera</a:t>
            </a:r>
          </a:p>
          <a:p>
            <a:r>
              <a:rPr lang="en-US" dirty="0" smtClean="0"/>
              <a:t>Lattice</a:t>
            </a:r>
          </a:p>
          <a:p>
            <a:r>
              <a:rPr lang="en-US" dirty="0" err="1" smtClean="0"/>
              <a:t>Microsemi</a:t>
            </a:r>
            <a:endParaRPr lang="en-US" dirty="0" smtClean="0"/>
          </a:p>
          <a:p>
            <a:r>
              <a:rPr lang="en-US" dirty="0" smtClean="0"/>
              <a:t>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Present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Basically, you can get a lot for $30 + delta</a:t>
            </a:r>
          </a:p>
          <a:p>
            <a:r>
              <a:rPr lang="en-US" dirty="0" smtClean="0"/>
              <a:t>Hard processor</a:t>
            </a:r>
          </a:p>
          <a:p>
            <a:r>
              <a:rPr lang="en-US" dirty="0" smtClean="0"/>
              <a:t>Dedicated memory interfaces</a:t>
            </a:r>
          </a:p>
          <a:p>
            <a:r>
              <a:rPr lang="en-US" dirty="0" smtClean="0"/>
              <a:t>Internal memory</a:t>
            </a:r>
          </a:p>
          <a:p>
            <a:r>
              <a:rPr lang="en-US" dirty="0" smtClean="0"/>
              <a:t>Arithmetic “ALU” now . . Not just multipliers</a:t>
            </a:r>
          </a:p>
          <a:p>
            <a:r>
              <a:rPr lang="en-US" dirty="0" smtClean="0"/>
              <a:t>So, what does that mean?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4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Present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Pushing digital performance to be truly that of analog, with the configurability of the FPGA</a:t>
            </a:r>
          </a:p>
          <a:p>
            <a:r>
              <a:rPr lang="en-US" dirty="0" smtClean="0"/>
              <a:t>Looking to exquisitely tradeoff HDL </a:t>
            </a:r>
            <a:r>
              <a:rPr lang="en-US" dirty="0" err="1" smtClean="0"/>
              <a:t>vs</a:t>
            </a:r>
            <a:r>
              <a:rPr lang="en-US" dirty="0" smtClean="0"/>
              <a:t> Processor implementations</a:t>
            </a:r>
          </a:p>
          <a:p>
            <a:r>
              <a:rPr lang="en-US" dirty="0" smtClean="0"/>
              <a:t>Exploiting the latest generation of power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3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Present Trends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 Converter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Multi-phase DC/DC converters</a:t>
            </a:r>
          </a:p>
          <a:p>
            <a:r>
              <a:rPr lang="en-US" dirty="0" smtClean="0"/>
              <a:t>Resonant converters</a:t>
            </a:r>
          </a:p>
          <a:p>
            <a:r>
              <a:rPr lang="en-US" dirty="0" smtClean="0"/>
              <a:t>AC/AC converters; matrix converters; resonant converters</a:t>
            </a:r>
          </a:p>
          <a:p>
            <a:r>
              <a:rPr lang="en-US" dirty="0" smtClean="0"/>
              <a:t>High performance servo drives</a:t>
            </a:r>
          </a:p>
          <a:p>
            <a:r>
              <a:rPr lang="en-US" dirty="0" smtClean="0"/>
              <a:t>Aerospace applications</a:t>
            </a:r>
          </a:p>
          <a:p>
            <a:r>
              <a:rPr lang="en-US" dirty="0" smtClean="0"/>
              <a:t>Now, dare we say “ubiquitous” EV applications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485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Challenge</a:t>
            </a:r>
          </a:p>
          <a:p>
            <a:pPr lvl="1"/>
            <a:r>
              <a:rPr lang="en-US" dirty="0" smtClean="0"/>
              <a:t>A 3 MHz, 50 Watt DC/DC converter, all digitally controller with FPGA, hard switched synchronous buck topology</a:t>
            </a:r>
          </a:p>
          <a:p>
            <a:pPr lvl="1"/>
            <a:r>
              <a:rPr lang="en-US" dirty="0" smtClean="0"/>
              <a:t>What would this look like?</a:t>
            </a:r>
          </a:p>
        </p:txBody>
      </p:sp>
    </p:spTree>
    <p:extLst>
      <p:ext uri="{BB962C8B-B14F-4D97-AF65-F5344CB8AC3E}">
        <p14:creationId xmlns:p14="http://schemas.microsoft.com/office/powerpoint/2010/main" val="334163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uC</a:t>
            </a:r>
            <a:r>
              <a:rPr lang="en-US" b="1" dirty="0"/>
              <a:t>/DSP </a:t>
            </a:r>
            <a:r>
              <a:rPr lang="en-US" b="1" dirty="0" err="1"/>
              <a:t>vs</a:t>
            </a:r>
            <a:r>
              <a:rPr lang="en-US" b="1" dirty="0"/>
              <a:t>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dirty="0"/>
              <a:t>Processor distributes an algorithm in time, while FPGA distributes in time and space</a:t>
            </a:r>
          </a:p>
          <a:p>
            <a:pPr lvl="1" fontAlgn="base"/>
            <a:r>
              <a:rPr lang="en-US" dirty="0"/>
              <a:t>What is one EE/math analog?</a:t>
            </a:r>
          </a:p>
          <a:p>
            <a:pPr lvl="1" fontAlgn="base"/>
            <a:r>
              <a:rPr lang="en-US" dirty="0"/>
              <a:t>Fourier Transform </a:t>
            </a:r>
            <a:r>
              <a:rPr lang="en-US" dirty="0" err="1"/>
              <a:t>vs</a:t>
            </a:r>
            <a:r>
              <a:rPr lang="en-US" dirty="0"/>
              <a:t> Wavelet Transform</a:t>
            </a:r>
          </a:p>
          <a:p>
            <a:pPr fontAlgn="base"/>
            <a:r>
              <a:rPr lang="en-US" dirty="0"/>
              <a:t>The digital structure of a processor is fixed, while the FPGA digital structure is configurable</a:t>
            </a:r>
          </a:p>
          <a:p>
            <a:pPr lvl="1" fontAlgn="base"/>
            <a:r>
              <a:rPr lang="en-US" dirty="0"/>
              <a:t>This extends to the peripherals.</a:t>
            </a:r>
          </a:p>
          <a:p>
            <a:pPr lvl="1" fontAlgn="base"/>
            <a:r>
              <a:rPr lang="en-US" dirty="0"/>
              <a:t>What is the % of peripherals to actual computation in your application?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29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uC</a:t>
            </a:r>
            <a:r>
              <a:rPr lang="en-US" b="1" dirty="0"/>
              <a:t>/DSP </a:t>
            </a:r>
            <a:r>
              <a:rPr lang="en-US" b="1" dirty="0" err="1"/>
              <a:t>vs</a:t>
            </a:r>
            <a:r>
              <a:rPr lang="en-US" b="1" dirty="0"/>
              <a:t> FPGA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Design paradigms are different, but intrinsically describe the same thing</a:t>
            </a:r>
          </a:p>
          <a:p>
            <a:pPr lvl="1" fontAlgn="base"/>
            <a:r>
              <a:rPr lang="en-US" dirty="0"/>
              <a:t>If one doesn't understand a difference equation or digital controls, is either a good solution?</a:t>
            </a:r>
          </a:p>
          <a:p>
            <a:pPr fontAlgn="base"/>
            <a:r>
              <a:rPr lang="en-US" dirty="0"/>
              <a:t>Design Tools; Approaches</a:t>
            </a:r>
          </a:p>
          <a:p>
            <a:pPr fontAlgn="base"/>
            <a:r>
              <a:rPr lang="en-US" dirty="0"/>
              <a:t>C/Assembly for DSP, HDL for FPGA, with C for embedded processor if implemented</a:t>
            </a:r>
          </a:p>
          <a:p>
            <a:pPr lvl="1" fontAlgn="base"/>
            <a:r>
              <a:rPr lang="en-US" dirty="0"/>
              <a:t>Longstanding argument that HDL is more complex than C</a:t>
            </a:r>
          </a:p>
          <a:p>
            <a:pPr fontAlgn="base"/>
            <a:r>
              <a:rPr lang="en-US" dirty="0"/>
              <a:t>System level tools such from </a:t>
            </a:r>
            <a:r>
              <a:rPr lang="en-US" dirty="0" err="1"/>
              <a:t>Mathworks</a:t>
            </a:r>
            <a:r>
              <a:rPr lang="en-US" dirty="0"/>
              <a:t> for higher level DSP/Control Design</a:t>
            </a:r>
          </a:p>
          <a:p>
            <a:pPr fontAlgn="base"/>
            <a:r>
              <a:rPr lang="en-US" dirty="0"/>
              <a:t>FPGA Suppliers also have their own versions/interfaces to the </a:t>
            </a:r>
            <a:r>
              <a:rPr lang="en-US" dirty="0" err="1"/>
              <a:t>Mathworks</a:t>
            </a:r>
            <a:r>
              <a:rPr lang="en-US" dirty="0"/>
              <a:t>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9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uC</a:t>
            </a:r>
            <a:r>
              <a:rPr lang="en-US" b="1" dirty="0"/>
              <a:t>/DSP </a:t>
            </a:r>
            <a:r>
              <a:rPr lang="en-US" b="1" dirty="0" err="1"/>
              <a:t>vs</a:t>
            </a:r>
            <a:r>
              <a:rPr lang="en-US" b="1" dirty="0"/>
              <a:t> FPGA(3)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Parallelism adds incredible speed to computation, with moderate clocking speeds (100 MHz) for execution of algorithms such as a standard FOC inner current loop (less than 1 </a:t>
            </a:r>
            <a:r>
              <a:rPr lang="en-US" dirty="0" err="1"/>
              <a:t>usec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Others are commenting on this as well. See, for example:</a:t>
            </a:r>
          </a:p>
          <a:p>
            <a:r>
              <a:rPr lang="en-US" u="sng" dirty="0">
                <a:hlinkClick r:id="rId2"/>
              </a:rPr>
              <a:t>http://www.edn.com/design/sensors/4397901/FPGA-high-efficiency--low-noise-pulse-frequency-space-vector-modulation--Part-I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9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History</a:t>
            </a:r>
          </a:p>
          <a:p>
            <a:pPr lvl="1"/>
            <a:r>
              <a:rPr lang="en-US" dirty="0" smtClean="0"/>
              <a:t>When did FPGA’s come onto the scene?</a:t>
            </a:r>
          </a:p>
          <a:p>
            <a:pPr lvl="1"/>
            <a:r>
              <a:rPr lang="en-US" dirty="0" smtClean="0"/>
              <a:t>How have they done?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Motivations For FPGA based controllers</a:t>
            </a:r>
          </a:p>
          <a:p>
            <a:pPr lvl="1"/>
            <a:r>
              <a:rPr lang="en-US" dirty="0" smtClean="0"/>
              <a:t>Synergistic effect of power topology with parallel based controls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Present Trends</a:t>
            </a:r>
          </a:p>
          <a:p>
            <a:pPr lvl="1"/>
            <a:r>
              <a:rPr lang="en-US" dirty="0" smtClean="0"/>
              <a:t>Are some Power Topologies better suited for FPGA use than others?</a:t>
            </a:r>
          </a:p>
          <a:p>
            <a:pPr lvl="1"/>
            <a:r>
              <a:rPr lang="en-US" dirty="0" smtClean="0"/>
              <a:t>What is the state of the art? </a:t>
            </a:r>
          </a:p>
          <a:p>
            <a:pPr lvl="1"/>
            <a:r>
              <a:rPr lang="en-US" dirty="0" smtClean="0"/>
              <a:t>Some of the </a:t>
            </a:r>
            <a:r>
              <a:rPr lang="en-US" dirty="0" err="1" smtClean="0"/>
              <a:t>nitty</a:t>
            </a:r>
            <a:r>
              <a:rPr lang="en-US" dirty="0" smtClean="0"/>
              <a:t> gritty, some high level</a:t>
            </a:r>
          </a:p>
          <a:p>
            <a:r>
              <a:rPr lang="en-US" dirty="0" smtClean="0"/>
              <a:t>This is a </a:t>
            </a:r>
            <a:r>
              <a:rPr lang="en-US" i="1" dirty="0" smtClean="0"/>
              <a:t>vendor agnostic </a:t>
            </a:r>
            <a:r>
              <a:rPr lang="en-US" dirty="0" smtClean="0"/>
              <a:t>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7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uC</a:t>
            </a:r>
            <a:r>
              <a:rPr lang="en-US" b="1" dirty="0"/>
              <a:t>/DSP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 smtClean="0"/>
              <a:t>FPGA(4)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646987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77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uC</a:t>
            </a:r>
            <a:r>
              <a:rPr lang="en-US" b="1" dirty="0"/>
              <a:t>/DSP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 smtClean="0"/>
              <a:t>FPGA(5)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8501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3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uC</a:t>
            </a:r>
            <a:r>
              <a:rPr lang="en-US" b="1" dirty="0"/>
              <a:t>/DSP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 smtClean="0"/>
              <a:t>FPGA(6)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4362"/>
            <a:ext cx="7855377" cy="48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0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uC</a:t>
            </a:r>
            <a:r>
              <a:rPr lang="en-US" b="1" dirty="0"/>
              <a:t>/DSP </a:t>
            </a:r>
            <a:r>
              <a:rPr lang="en-US" b="1" dirty="0" err="1"/>
              <a:t>vs</a:t>
            </a:r>
            <a:r>
              <a:rPr lang="en-US" b="1" dirty="0"/>
              <a:t> FPGA </a:t>
            </a:r>
            <a:r>
              <a:rPr lang="en-US" b="1" dirty="0" smtClean="0"/>
              <a:t>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For topologies where control algorithm is not known, with initial simulation only, having algorithm flexibility of processor implementation is appealing, at least for section that is being proven</a:t>
            </a:r>
          </a:p>
          <a:p>
            <a:pPr lvl="1" fontAlgn="base"/>
            <a:r>
              <a:rPr lang="en-US" dirty="0"/>
              <a:t>Can be done with DSP or Embedded Processor in FPGA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History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When Did FPGA’s Come Onto the Scene?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Early to mid 1990’s saw the emergence of FPGA in power electronics is a standard configuration of DSP/</a:t>
            </a:r>
            <a:r>
              <a:rPr lang="en-US" dirty="0" err="1" smtClean="0"/>
              <a:t>uP</a:t>
            </a:r>
            <a:endParaRPr lang="en-US" dirty="0" smtClean="0"/>
          </a:p>
          <a:p>
            <a:r>
              <a:rPr lang="en-US" dirty="0" smtClean="0"/>
              <a:t>What is a good benchmark in price? $22 to $25 for example. i.e. how much base elements (LUTs, LE’s, etc. can you get for the price.)</a:t>
            </a:r>
          </a:p>
          <a:p>
            <a:r>
              <a:rPr lang="en-US" dirty="0" smtClean="0"/>
              <a:t>Mid to Late 1990’s saw the trajectory of price of FPGA’s towards DSP prices; but still higher cost</a:t>
            </a:r>
          </a:p>
          <a:p>
            <a:r>
              <a:rPr lang="en-US" dirty="0" smtClean="0"/>
              <a:t>Still, compelling reasons for FPGA’s in 1996-2000 timeframe </a:t>
            </a:r>
          </a:p>
          <a:p>
            <a:r>
              <a:rPr lang="en-US" dirty="0" smtClean="0"/>
              <a:t>Consider the proliferation of power converter topologies over the last twenty years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9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History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must remember the analog history of power converter control; still continued on into the 1990’s for some drives and UPS; obviously DC/DC has had primarily analog controller for quite some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1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Motivations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Projects</a:t>
            </a:r>
          </a:p>
          <a:p>
            <a:r>
              <a:rPr lang="en-US" dirty="0" smtClean="0"/>
              <a:t>Industry 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8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629400" cy="597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Motivations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7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843"/>
            <a:ext cx="3657600" cy="67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838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Motivations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2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Motivations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6125"/>
            <a:ext cx="782649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9728" y="142665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N-dimensional drives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2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Motivations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Aerospace (high-reliability, deterministic testability)</a:t>
            </a:r>
          </a:p>
          <a:p>
            <a:r>
              <a:rPr lang="en-US" dirty="0" smtClean="0"/>
              <a:t>Automotive </a:t>
            </a:r>
          </a:p>
          <a:p>
            <a:r>
              <a:rPr lang="en-US" dirty="0" smtClean="0"/>
              <a:t>Industrial (Flexibility, Ethernet + Drive)</a:t>
            </a:r>
          </a:p>
          <a:p>
            <a:r>
              <a:rPr lang="en-US" dirty="0" smtClean="0"/>
              <a:t>High Frequency operation</a:t>
            </a:r>
          </a:p>
          <a:p>
            <a:r>
              <a:rPr lang="en-US" dirty="0" smtClean="0"/>
              <a:t>ASIC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8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727</Words>
  <Application>Microsoft Office PowerPoint</Application>
  <PresentationFormat>On-screen Show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FPGA’s for Power Electronics &amp; Drives Past to Present</vt:lpstr>
      <vt:lpstr>Introduction</vt:lpstr>
      <vt:lpstr>History When Did FPGA’s Come Onto the Scene?</vt:lpstr>
      <vt:lpstr>History</vt:lpstr>
      <vt:lpstr>Motivations</vt:lpstr>
      <vt:lpstr>Motivations</vt:lpstr>
      <vt:lpstr>Motivations</vt:lpstr>
      <vt:lpstr>Motivations</vt:lpstr>
      <vt:lpstr>Motivations</vt:lpstr>
      <vt:lpstr>Motivations</vt:lpstr>
      <vt:lpstr>Present Trends</vt:lpstr>
      <vt:lpstr>Present Trends</vt:lpstr>
      <vt:lpstr>Present Trends</vt:lpstr>
      <vt:lpstr>Present Trends</vt:lpstr>
      <vt:lpstr>Present Trends Power Converter Topologies</vt:lpstr>
      <vt:lpstr>Present Trends</vt:lpstr>
      <vt:lpstr>uC/DSP vs FPGA</vt:lpstr>
      <vt:lpstr>uC/DSP vs FPGA (2)</vt:lpstr>
      <vt:lpstr>uC/DSP vs FPGA(3)</vt:lpstr>
      <vt:lpstr>uC/DSP vs FPGA(4)</vt:lpstr>
      <vt:lpstr>uC/DSP vs FPGA(5)</vt:lpstr>
      <vt:lpstr>uC/DSP vs FPGA(6)</vt:lpstr>
      <vt:lpstr>uC/DSP vs FPGA (7)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FPGA’s for Power Electronics &amp; Drives Past to Present</dc:title>
  <dc:creator>James</dc:creator>
  <cp:lastModifiedBy>James</cp:lastModifiedBy>
  <cp:revision>10</cp:revision>
  <dcterms:created xsi:type="dcterms:W3CDTF">2012-10-17T04:37:40Z</dcterms:created>
  <dcterms:modified xsi:type="dcterms:W3CDTF">2012-10-25T08:26:48Z</dcterms:modified>
</cp:coreProperties>
</file>