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2" r:id="rId7"/>
    <p:sldId id="267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9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8595-6F96-42D4-B955-56D9D58D2ED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B8AB-5BF9-45E5-8ED0-F5C0AEA04B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09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116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25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478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484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Weihua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zhuang</a:t>
            </a:r>
            <a:r>
              <a:rPr lang="en-US" altLang="zh-CN" baseline="0" dirty="0" smtClean="0"/>
              <a:t> Mobile computing </a:t>
            </a:r>
          </a:p>
          <a:p>
            <a:r>
              <a:rPr lang="zh-CN" altLang="en-US" baseline="0" dirty="0" smtClean="0"/>
              <a:t>不是全连通，加入退出更频繁。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上层逻辑和路由分开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87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149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08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25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16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B8AB-5BF9-45E5-8ED0-F5C0AEA04B7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34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sjtu.edu.cn/~yzhu/nrl/images/VANET_ILL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P2P File Sharing in VANET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6400800" cy="1752600"/>
          </a:xfrm>
        </p:spPr>
        <p:txBody>
          <a:bodyPr/>
          <a:lstStyle/>
          <a:p>
            <a:r>
              <a:rPr lang="en-US" altLang="zh-CN" dirty="0" err="1" smtClean="0"/>
              <a:t>Fenggang</a:t>
            </a:r>
            <a:r>
              <a:rPr lang="en-US" altLang="zh-CN" dirty="0" smtClean="0"/>
              <a:t> Wu</a:t>
            </a:r>
          </a:p>
          <a:p>
            <a:r>
              <a:rPr lang="en-US" altLang="zh-CN" dirty="0" smtClean="0"/>
              <a:t>Dept. of Comp. Sci. and Eng., SJTU</a:t>
            </a:r>
          </a:p>
          <a:p>
            <a:r>
              <a:rPr lang="en-US" altLang="zh-CN" dirty="0" smtClean="0"/>
              <a:t>Dec.15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2011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08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Straightforward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Storing</a:t>
            </a:r>
          </a:p>
          <a:p>
            <a:pPr lvl="1"/>
            <a:r>
              <a:rPr lang="en-US" altLang="zh-CN" dirty="0" smtClean="0"/>
              <a:t>Files are separated into segments of equal size(the size can be determined by the test)</a:t>
            </a:r>
          </a:p>
          <a:p>
            <a:pPr lvl="1"/>
            <a:r>
              <a:rPr lang="en-US" altLang="zh-CN" dirty="0" smtClean="0"/>
              <a:t>Cars with the same interest share the file segments</a:t>
            </a:r>
          </a:p>
          <a:p>
            <a:pPr lvl="1"/>
            <a:r>
              <a:rPr lang="en-US" altLang="zh-CN" dirty="0" smtClean="0"/>
              <a:t>Files that are more popular have more copies</a:t>
            </a:r>
          </a:p>
          <a:p>
            <a:r>
              <a:rPr lang="en-US" altLang="zh-CN" dirty="0" smtClean="0"/>
              <a:t>Querying</a:t>
            </a:r>
          </a:p>
          <a:p>
            <a:pPr lvl="1"/>
            <a:r>
              <a:rPr lang="en-US" altLang="zh-CN" dirty="0" smtClean="0"/>
              <a:t>Geographical hash</a:t>
            </a:r>
          </a:p>
          <a:p>
            <a:pPr lvl="1"/>
            <a:r>
              <a:rPr lang="en-US" altLang="zh-CN" dirty="0" smtClean="0"/>
              <a:t>Sociable car maintain the index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14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VANET?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2407" y="1886723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Wireless Ad Hoc Networking</a:t>
            </a:r>
          </a:p>
          <a:p>
            <a:pPr lvl="1"/>
            <a:r>
              <a:rPr lang="en-US" altLang="zh-CN" dirty="0" smtClean="0"/>
              <a:t>Decentralized type of wireless network</a:t>
            </a:r>
          </a:p>
          <a:p>
            <a:r>
              <a:rPr lang="en-US" altLang="zh-CN" dirty="0" smtClean="0"/>
              <a:t>MANET (Mobile Ad-hoc </a:t>
            </a:r>
            <a:r>
              <a:rPr lang="en-US" altLang="zh-CN" dirty="0" err="1" smtClean="0"/>
              <a:t>NETwork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VANET (Vehicular Ad-hoc </a:t>
            </a:r>
            <a:r>
              <a:rPr lang="en-US" altLang="zh-CN" dirty="0" err="1" smtClean="0"/>
              <a:t>NETwork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1026" name="Picture 2" descr="C:\Users\fwu\Desktop\VANET_I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2724"/>
            <a:ext cx="3240360" cy="2593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6412686"/>
            <a:ext cx="5807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linkClick r:id="rId4"/>
              </a:rPr>
              <a:t>http://www.cs.sjtu.edu.cn/~yzhu/nrl/images/VANET_ILL.jpg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P2P File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BitTorrent</a:t>
            </a:r>
            <a:endParaRPr lang="en-US" altLang="zh-CN" dirty="0" smtClean="0"/>
          </a:p>
          <a:p>
            <a:r>
              <a:rPr lang="en-US" altLang="zh-CN" dirty="0" smtClean="0"/>
              <a:t>Access resources from </a:t>
            </a:r>
            <a:r>
              <a:rPr lang="en-US" altLang="zh-CN" b="1" dirty="0" smtClean="0"/>
              <a:t>peer nodes </a:t>
            </a:r>
            <a:r>
              <a:rPr lang="en-US" altLang="zh-CN" dirty="0" smtClean="0"/>
              <a:t>rather than a </a:t>
            </a:r>
            <a:r>
              <a:rPr lang="en-US" altLang="zh-CN" b="1" dirty="0" smtClean="0"/>
              <a:t>server node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Overlay Network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38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P2P File Sharing in VANETs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Object</a:t>
            </a:r>
          </a:p>
          <a:p>
            <a:pPr lvl="1"/>
            <a:r>
              <a:rPr lang="en-US" altLang="zh-CN" dirty="0" smtClean="0"/>
              <a:t>Investigate a P2P file sharing scheme in VANETs</a:t>
            </a:r>
          </a:p>
        </p:txBody>
      </p:sp>
    </p:spTree>
    <p:extLst>
      <p:ext uri="{BB962C8B-B14F-4D97-AF65-F5344CB8AC3E}">
        <p14:creationId xmlns:p14="http://schemas.microsoft.com/office/powerpoint/2010/main" val="38661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 in VANETs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Overlay network, regardless the location of the </a:t>
            </a:r>
            <a:r>
              <a:rPr lang="en-US" altLang="zh-CN" dirty="0" smtClean="0"/>
              <a:t>vehi</a:t>
            </a:r>
            <a:r>
              <a:rPr lang="en-US" altLang="zh-CN" dirty="0" smtClean="0"/>
              <a:t>cular</a:t>
            </a:r>
            <a:endParaRPr lang="en-US" altLang="zh-CN" dirty="0" smtClean="0"/>
          </a:p>
          <a:p>
            <a:r>
              <a:rPr lang="en-US" altLang="zh-CN" dirty="0" smtClean="0"/>
              <a:t>Limited upload and download bandwidth because of intermittent connection</a:t>
            </a:r>
          </a:p>
          <a:p>
            <a:r>
              <a:rPr lang="en-US" altLang="zh-CN" dirty="0" smtClean="0"/>
              <a:t>Hard to predict </a:t>
            </a:r>
            <a:r>
              <a:rPr lang="en-US" altLang="zh-CN" dirty="0" smtClean="0"/>
              <a:t>route (or no route at all)</a:t>
            </a:r>
            <a:endParaRPr lang="en-US" altLang="zh-CN" dirty="0" smtClean="0"/>
          </a:p>
          <a:p>
            <a:r>
              <a:rPr lang="en-US" altLang="zh-CN" dirty="0" smtClean="0"/>
              <a:t>Segmentations: random </a:t>
            </a:r>
            <a:r>
              <a:rPr lang="en-US" altLang="zh-CN" dirty="0" smtClean="0"/>
              <a:t>sequence order performs </a:t>
            </a:r>
            <a:r>
              <a:rPr lang="en-US" altLang="zh-CN" dirty="0" smtClean="0"/>
              <a:t>poorly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88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Heuristic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ICT (Inter-Contact Time) (rely to the more freq. met cars?)</a:t>
            </a:r>
          </a:p>
          <a:p>
            <a:r>
              <a:rPr lang="en-US" altLang="zh-CN" dirty="0" smtClean="0"/>
              <a:t>Sociable Cars (Storing the indices?)</a:t>
            </a:r>
          </a:p>
          <a:p>
            <a:r>
              <a:rPr lang="en-US" altLang="zh-CN" dirty="0" smtClean="0"/>
              <a:t>Popular Content (More copies?)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04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Straightforward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Indexing</a:t>
            </a:r>
          </a:p>
          <a:p>
            <a:pPr lvl="1"/>
            <a:r>
              <a:rPr lang="en-US" altLang="zh-CN" dirty="0" smtClean="0"/>
              <a:t>Structured: 3G?</a:t>
            </a:r>
          </a:p>
          <a:p>
            <a:pPr lvl="1"/>
            <a:r>
              <a:rPr lang="en-US" altLang="zh-CN" dirty="0" smtClean="0"/>
              <a:t>Unstructured: DHT</a:t>
            </a:r>
          </a:p>
          <a:p>
            <a:pPr lvl="2"/>
            <a:r>
              <a:rPr lang="en-US" altLang="zh-CN" dirty="0" smtClean="0"/>
              <a:t>Sociable </a:t>
            </a:r>
            <a:r>
              <a:rPr lang="en-US" altLang="zh-CN" dirty="0"/>
              <a:t>car maintain the </a:t>
            </a:r>
            <a:r>
              <a:rPr lang="en-US" altLang="zh-CN" dirty="0" smtClean="0"/>
              <a:t>index</a:t>
            </a:r>
          </a:p>
          <a:p>
            <a:pPr lvl="2"/>
            <a:r>
              <a:rPr lang="en-US" altLang="zh-CN" dirty="0"/>
              <a:t>Geographical hash</a:t>
            </a:r>
          </a:p>
          <a:p>
            <a:r>
              <a:rPr lang="en-US" altLang="zh-CN" dirty="0" smtClean="0"/>
              <a:t>Transferring</a:t>
            </a:r>
          </a:p>
          <a:p>
            <a:pPr lvl="1"/>
            <a:r>
              <a:rPr lang="en-US" altLang="zh-CN" dirty="0" smtClean="0"/>
              <a:t>Network coding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37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System: </a:t>
            </a:r>
            <a:r>
              <a:rPr lang="en-US" altLang="zh-CN" i="1" dirty="0" smtClean="0"/>
              <a:t>VANET MOVE’07</a:t>
            </a:r>
            <a:r>
              <a:rPr lang="en-US" altLang="zh-CN" dirty="0" smtClean="0"/>
              <a:t> </a:t>
            </a:r>
            <a:r>
              <a:rPr lang="en-US" altLang="zh-CN" dirty="0" smtClean="0"/>
              <a:t>AODV</a:t>
            </a:r>
            <a:endParaRPr lang="en-US" altLang="zh-CN" dirty="0" smtClean="0"/>
          </a:p>
          <a:p>
            <a:r>
              <a:rPr lang="en-US" altLang="zh-CN" dirty="0" smtClean="0"/>
              <a:t>Network Coding: </a:t>
            </a:r>
            <a:r>
              <a:rPr lang="en-US" altLang="zh-CN" i="1" dirty="0" smtClean="0"/>
              <a:t>MobiShare’06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SECON’08</a:t>
            </a:r>
          </a:p>
          <a:p>
            <a:r>
              <a:rPr lang="en-US" altLang="zh-CN" dirty="0" smtClean="0"/>
              <a:t>Content Discovery Tech: </a:t>
            </a:r>
            <a:r>
              <a:rPr lang="en-US" altLang="zh-CN" i="1" dirty="0" smtClean="0"/>
              <a:t>Computer Communication</a:t>
            </a:r>
          </a:p>
          <a:p>
            <a:r>
              <a:rPr lang="en-US" altLang="zh-CN" dirty="0" smtClean="0"/>
              <a:t>IR: ICDCS’09</a:t>
            </a:r>
          </a:p>
          <a:p>
            <a:r>
              <a:rPr lang="en-US" altLang="zh-CN" dirty="0" smtClean="0"/>
              <a:t>P2P: </a:t>
            </a:r>
            <a:r>
              <a:rPr lang="en-US" altLang="zh-CN" dirty="0" err="1" smtClean="0"/>
              <a:t>Vedio</a:t>
            </a:r>
            <a:r>
              <a:rPr lang="en-US" altLang="zh-CN" dirty="0" smtClean="0"/>
              <a:t> Streaming: </a:t>
            </a:r>
            <a:r>
              <a:rPr lang="en-US" altLang="zh-CN" i="1" dirty="0" smtClean="0"/>
              <a:t>Wireless Days’09</a:t>
            </a:r>
          </a:p>
        </p:txBody>
      </p:sp>
    </p:spTree>
    <p:extLst>
      <p:ext uri="{BB962C8B-B14F-4D97-AF65-F5344CB8AC3E}">
        <p14:creationId xmlns:p14="http://schemas.microsoft.com/office/powerpoint/2010/main" val="42614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8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253</TotalTime>
  <Words>277</Words>
  <Application>Microsoft Office PowerPoint</Application>
  <PresentationFormat>全屏显示(4:3)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都市</vt:lpstr>
      <vt:lpstr>P2P File Sharing in VANET</vt:lpstr>
      <vt:lpstr>What is VANET?</vt:lpstr>
      <vt:lpstr>What is P2P File Sharing</vt:lpstr>
      <vt:lpstr>P2P File Sharing in VANETs</vt:lpstr>
      <vt:lpstr>Challenge in VANETs</vt:lpstr>
      <vt:lpstr>Heuristic</vt:lpstr>
      <vt:lpstr>Straightforward Approach</vt:lpstr>
      <vt:lpstr>Related Work</vt:lpstr>
      <vt:lpstr>Comments?</vt:lpstr>
      <vt:lpstr>Straightforward Approach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File Sharing in VANET</dc:title>
  <dc:creator>fwu</dc:creator>
  <cp:lastModifiedBy>FenggangWu</cp:lastModifiedBy>
  <cp:revision>17</cp:revision>
  <dcterms:created xsi:type="dcterms:W3CDTF">2011-11-26T08:06:50Z</dcterms:created>
  <dcterms:modified xsi:type="dcterms:W3CDTF">2011-12-15T04:57:03Z</dcterms:modified>
</cp:coreProperties>
</file>