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0" r:id="rId7"/>
    <p:sldId id="269" r:id="rId8"/>
    <p:sldId id="261" r:id="rId9"/>
    <p:sldId id="27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0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FE95A-0A70-4B93-8931-70CF78D8E0D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44C83C-2B4D-4769-B40E-8E85ED78E875}">
      <dgm:prSet phldrT="[Text]"/>
      <dgm:spPr/>
      <dgm:t>
        <a:bodyPr/>
        <a:lstStyle/>
        <a:p>
          <a:r>
            <a:rPr lang="en-US" smtClean="0">
              <a:latin typeface="Andalus" pitchFamily="18" charset="-78"/>
              <a:cs typeface="Andalus" pitchFamily="18" charset="-78"/>
            </a:rPr>
            <a:t>Flexibility &amp; Availability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51475AA0-1CFA-42A1-A014-17952F142199}" type="parTrans" cxnId="{DDB64321-E0AC-4B70-B407-75B0CD8EB540}">
      <dgm:prSet/>
      <dgm:spPr/>
      <dgm:t>
        <a:bodyPr/>
        <a:lstStyle/>
        <a:p>
          <a:endParaRPr lang="en-US"/>
        </a:p>
      </dgm:t>
    </dgm:pt>
    <dgm:pt modelId="{0D0182AC-DA7E-41C1-9F85-7D1067FDDB9C}" type="sibTrans" cxnId="{DDB64321-E0AC-4B70-B407-75B0CD8EB540}">
      <dgm:prSet/>
      <dgm:spPr/>
      <dgm:t>
        <a:bodyPr/>
        <a:lstStyle/>
        <a:p>
          <a:endParaRPr lang="en-US"/>
        </a:p>
      </dgm:t>
    </dgm:pt>
    <dgm:pt modelId="{1EE7E594-268F-4D7E-8EE2-B5CAFB506DB7}">
      <dgm:prSet phldrT="[Text]"/>
      <dgm:spPr/>
      <dgm:t>
        <a:bodyPr/>
        <a:lstStyle/>
        <a:p>
          <a:r>
            <a:rPr lang="en-US" smtClean="0">
              <a:latin typeface="Andalus" pitchFamily="18" charset="-78"/>
              <a:cs typeface="Andalus" pitchFamily="18" charset="-78"/>
            </a:rPr>
            <a:t>Comparatively Low Cost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C93BFDDE-FC11-491D-BD8A-1919AC16657D}" type="parTrans" cxnId="{57B02004-F059-483E-AE8C-B069B7CED438}">
      <dgm:prSet/>
      <dgm:spPr/>
      <dgm:t>
        <a:bodyPr/>
        <a:lstStyle/>
        <a:p>
          <a:endParaRPr lang="en-US"/>
        </a:p>
      </dgm:t>
    </dgm:pt>
    <dgm:pt modelId="{535B95E5-5346-4E47-A9F1-317C2B3932C1}" type="sibTrans" cxnId="{57B02004-F059-483E-AE8C-B069B7CED438}">
      <dgm:prSet/>
      <dgm:spPr/>
      <dgm:t>
        <a:bodyPr/>
        <a:lstStyle/>
        <a:p>
          <a:endParaRPr lang="en-US"/>
        </a:p>
      </dgm:t>
    </dgm:pt>
    <dgm:pt modelId="{D368BD46-7C45-4027-B907-7B39AE972808}">
      <dgm:prSet phldrT="[Text]"/>
      <dgm:spPr/>
      <dgm:t>
        <a:bodyPr/>
        <a:lstStyle/>
        <a:p>
          <a:r>
            <a:rPr lang="en-US" smtClean="0">
              <a:latin typeface="Andalus" pitchFamily="18" charset="-78"/>
              <a:cs typeface="Andalus" pitchFamily="18" charset="-78"/>
            </a:rPr>
            <a:t>Effective Results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AFE59A2C-D396-47A0-AF4C-C390509E37A7}" type="parTrans" cxnId="{D90597C1-8449-4F9E-AA20-E1A7BDD0D68E}">
      <dgm:prSet/>
      <dgm:spPr/>
      <dgm:t>
        <a:bodyPr/>
        <a:lstStyle/>
        <a:p>
          <a:endParaRPr lang="en-US"/>
        </a:p>
      </dgm:t>
    </dgm:pt>
    <dgm:pt modelId="{8A9F17BA-FF2F-471A-8715-D33735FDBE35}" type="sibTrans" cxnId="{D90597C1-8449-4F9E-AA20-E1A7BDD0D68E}">
      <dgm:prSet/>
      <dgm:spPr/>
      <dgm:t>
        <a:bodyPr/>
        <a:lstStyle/>
        <a:p>
          <a:endParaRPr lang="en-US"/>
        </a:p>
      </dgm:t>
    </dgm:pt>
    <dgm:pt modelId="{63675EE7-3F75-464F-A9C0-B8C6EC1EFA78}" type="pres">
      <dgm:prSet presAssocID="{EEFFE95A-0A70-4B93-8931-70CF78D8E0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79989-99E7-4CEA-9FB3-7ABC36B66BD5}" type="pres">
      <dgm:prSet presAssocID="{7B44C83C-2B4D-4769-B40E-8E85ED78E875}" presName="parentLin" presStyleCnt="0"/>
      <dgm:spPr/>
    </dgm:pt>
    <dgm:pt modelId="{3377FD04-3F4C-4CB8-8A41-859545FB321D}" type="pres">
      <dgm:prSet presAssocID="{7B44C83C-2B4D-4769-B40E-8E85ED78E8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2D8B7F0-E150-4CF3-A681-3319D8C234B0}" type="pres">
      <dgm:prSet presAssocID="{7B44C83C-2B4D-4769-B40E-8E85ED78E8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CFA8E-00F2-4AD6-A163-70A7C78E3640}" type="pres">
      <dgm:prSet presAssocID="{7B44C83C-2B4D-4769-B40E-8E85ED78E875}" presName="negativeSpace" presStyleCnt="0"/>
      <dgm:spPr/>
    </dgm:pt>
    <dgm:pt modelId="{9DBD0FAB-D422-455D-85C0-0E7AC5D38E40}" type="pres">
      <dgm:prSet presAssocID="{7B44C83C-2B4D-4769-B40E-8E85ED78E875}" presName="childText" presStyleLbl="conFgAcc1" presStyleIdx="0" presStyleCnt="3">
        <dgm:presLayoutVars>
          <dgm:bulletEnabled val="1"/>
        </dgm:presLayoutVars>
      </dgm:prSet>
      <dgm:spPr/>
    </dgm:pt>
    <dgm:pt modelId="{F12DDA9C-0645-4657-84D7-ED93E7B99207}" type="pres">
      <dgm:prSet presAssocID="{0D0182AC-DA7E-41C1-9F85-7D1067FDDB9C}" presName="spaceBetweenRectangles" presStyleCnt="0"/>
      <dgm:spPr/>
    </dgm:pt>
    <dgm:pt modelId="{32C0B6F4-FBEA-4922-9B77-387F73EDBA3C}" type="pres">
      <dgm:prSet presAssocID="{1EE7E594-268F-4D7E-8EE2-B5CAFB506DB7}" presName="parentLin" presStyleCnt="0"/>
      <dgm:spPr/>
    </dgm:pt>
    <dgm:pt modelId="{EEEB19B4-C287-4525-97BA-5D15BA04F963}" type="pres">
      <dgm:prSet presAssocID="{1EE7E594-268F-4D7E-8EE2-B5CAFB506D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46EEE30-FFF8-4A9C-8469-FD8220031833}" type="pres">
      <dgm:prSet presAssocID="{1EE7E594-268F-4D7E-8EE2-B5CAFB506D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62C64-8BB3-4A9F-A40B-5E26498A7BB6}" type="pres">
      <dgm:prSet presAssocID="{1EE7E594-268F-4D7E-8EE2-B5CAFB506DB7}" presName="negativeSpace" presStyleCnt="0"/>
      <dgm:spPr/>
    </dgm:pt>
    <dgm:pt modelId="{A79ED6D1-0937-4589-9738-061566E750BC}" type="pres">
      <dgm:prSet presAssocID="{1EE7E594-268F-4D7E-8EE2-B5CAFB506DB7}" presName="childText" presStyleLbl="conFgAcc1" presStyleIdx="1" presStyleCnt="3">
        <dgm:presLayoutVars>
          <dgm:bulletEnabled val="1"/>
        </dgm:presLayoutVars>
      </dgm:prSet>
      <dgm:spPr/>
    </dgm:pt>
    <dgm:pt modelId="{7676268C-8BE9-4764-B294-FE52CAD4D3E6}" type="pres">
      <dgm:prSet presAssocID="{535B95E5-5346-4E47-A9F1-317C2B3932C1}" presName="spaceBetweenRectangles" presStyleCnt="0"/>
      <dgm:spPr/>
    </dgm:pt>
    <dgm:pt modelId="{0E3DDB23-E1C2-49B0-817E-1277C6BBC23B}" type="pres">
      <dgm:prSet presAssocID="{D368BD46-7C45-4027-B907-7B39AE972808}" presName="parentLin" presStyleCnt="0"/>
      <dgm:spPr/>
    </dgm:pt>
    <dgm:pt modelId="{A6788394-A82E-4763-B089-1C9D65B444E4}" type="pres">
      <dgm:prSet presAssocID="{D368BD46-7C45-4027-B907-7B39AE97280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AA3EB3D-E73A-4A3F-ADFC-7F960123FF98}" type="pres">
      <dgm:prSet presAssocID="{D368BD46-7C45-4027-B907-7B39AE9728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115EE-E491-4542-A885-FD52D8AA4CB5}" type="pres">
      <dgm:prSet presAssocID="{D368BD46-7C45-4027-B907-7B39AE972808}" presName="negativeSpace" presStyleCnt="0"/>
      <dgm:spPr/>
    </dgm:pt>
    <dgm:pt modelId="{51C23F49-0C3E-43F3-89E6-1C3659278FED}" type="pres">
      <dgm:prSet presAssocID="{D368BD46-7C45-4027-B907-7B39AE9728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8F32A4-8306-454C-93E5-E3D27A50179E}" type="presOf" srcId="{1EE7E594-268F-4D7E-8EE2-B5CAFB506DB7}" destId="{EEEB19B4-C287-4525-97BA-5D15BA04F963}" srcOrd="0" destOrd="0" presId="urn:microsoft.com/office/officeart/2005/8/layout/list1"/>
    <dgm:cxn modelId="{F126D383-5643-43D1-82BB-3033AF858A91}" type="presOf" srcId="{1EE7E594-268F-4D7E-8EE2-B5CAFB506DB7}" destId="{C46EEE30-FFF8-4A9C-8469-FD8220031833}" srcOrd="1" destOrd="0" presId="urn:microsoft.com/office/officeart/2005/8/layout/list1"/>
    <dgm:cxn modelId="{831837C7-6BE3-4011-BF84-5A5A8775209E}" type="presOf" srcId="{D368BD46-7C45-4027-B907-7B39AE972808}" destId="{A6788394-A82E-4763-B089-1C9D65B444E4}" srcOrd="0" destOrd="0" presId="urn:microsoft.com/office/officeart/2005/8/layout/list1"/>
    <dgm:cxn modelId="{F6B9EECE-5B75-45DB-9B54-E32AF772C5B5}" type="presOf" srcId="{7B44C83C-2B4D-4769-B40E-8E85ED78E875}" destId="{72D8B7F0-E150-4CF3-A681-3319D8C234B0}" srcOrd="1" destOrd="0" presId="urn:microsoft.com/office/officeart/2005/8/layout/list1"/>
    <dgm:cxn modelId="{711B4198-159D-4589-B59B-6DA879C0B967}" type="presOf" srcId="{7B44C83C-2B4D-4769-B40E-8E85ED78E875}" destId="{3377FD04-3F4C-4CB8-8A41-859545FB321D}" srcOrd="0" destOrd="0" presId="urn:microsoft.com/office/officeart/2005/8/layout/list1"/>
    <dgm:cxn modelId="{57B02004-F059-483E-AE8C-B069B7CED438}" srcId="{EEFFE95A-0A70-4B93-8931-70CF78D8E0D9}" destId="{1EE7E594-268F-4D7E-8EE2-B5CAFB506DB7}" srcOrd="1" destOrd="0" parTransId="{C93BFDDE-FC11-491D-BD8A-1919AC16657D}" sibTransId="{535B95E5-5346-4E47-A9F1-317C2B3932C1}"/>
    <dgm:cxn modelId="{0FC8C9AE-7A1F-4FC8-BE2C-2BF520C107C9}" type="presOf" srcId="{EEFFE95A-0A70-4B93-8931-70CF78D8E0D9}" destId="{63675EE7-3F75-464F-A9C0-B8C6EC1EFA78}" srcOrd="0" destOrd="0" presId="urn:microsoft.com/office/officeart/2005/8/layout/list1"/>
    <dgm:cxn modelId="{DB6A76F7-2BBB-4BA3-BC3E-185E39A5259E}" type="presOf" srcId="{D368BD46-7C45-4027-B907-7B39AE972808}" destId="{EAA3EB3D-E73A-4A3F-ADFC-7F960123FF98}" srcOrd="1" destOrd="0" presId="urn:microsoft.com/office/officeart/2005/8/layout/list1"/>
    <dgm:cxn modelId="{D90597C1-8449-4F9E-AA20-E1A7BDD0D68E}" srcId="{EEFFE95A-0A70-4B93-8931-70CF78D8E0D9}" destId="{D368BD46-7C45-4027-B907-7B39AE972808}" srcOrd="2" destOrd="0" parTransId="{AFE59A2C-D396-47A0-AF4C-C390509E37A7}" sibTransId="{8A9F17BA-FF2F-471A-8715-D33735FDBE35}"/>
    <dgm:cxn modelId="{DDB64321-E0AC-4B70-B407-75B0CD8EB540}" srcId="{EEFFE95A-0A70-4B93-8931-70CF78D8E0D9}" destId="{7B44C83C-2B4D-4769-B40E-8E85ED78E875}" srcOrd="0" destOrd="0" parTransId="{51475AA0-1CFA-42A1-A014-17952F142199}" sibTransId="{0D0182AC-DA7E-41C1-9F85-7D1067FDDB9C}"/>
    <dgm:cxn modelId="{9E7D5BEE-90DA-4E12-A635-C9130BF560A4}" type="presParOf" srcId="{63675EE7-3F75-464F-A9C0-B8C6EC1EFA78}" destId="{1E679989-99E7-4CEA-9FB3-7ABC36B66BD5}" srcOrd="0" destOrd="0" presId="urn:microsoft.com/office/officeart/2005/8/layout/list1"/>
    <dgm:cxn modelId="{004AD8F6-12CF-4700-B077-AF74DD251D77}" type="presParOf" srcId="{1E679989-99E7-4CEA-9FB3-7ABC36B66BD5}" destId="{3377FD04-3F4C-4CB8-8A41-859545FB321D}" srcOrd="0" destOrd="0" presId="urn:microsoft.com/office/officeart/2005/8/layout/list1"/>
    <dgm:cxn modelId="{93C703FF-4337-4F5B-8775-3303B6A6E1AC}" type="presParOf" srcId="{1E679989-99E7-4CEA-9FB3-7ABC36B66BD5}" destId="{72D8B7F0-E150-4CF3-A681-3319D8C234B0}" srcOrd="1" destOrd="0" presId="urn:microsoft.com/office/officeart/2005/8/layout/list1"/>
    <dgm:cxn modelId="{6DCFC3F3-CAEC-4A06-AC28-0C8125E416AD}" type="presParOf" srcId="{63675EE7-3F75-464F-A9C0-B8C6EC1EFA78}" destId="{86CCFA8E-00F2-4AD6-A163-70A7C78E3640}" srcOrd="1" destOrd="0" presId="urn:microsoft.com/office/officeart/2005/8/layout/list1"/>
    <dgm:cxn modelId="{71A84BA4-BC42-40CD-A460-849B05326B7D}" type="presParOf" srcId="{63675EE7-3F75-464F-A9C0-B8C6EC1EFA78}" destId="{9DBD0FAB-D422-455D-85C0-0E7AC5D38E40}" srcOrd="2" destOrd="0" presId="urn:microsoft.com/office/officeart/2005/8/layout/list1"/>
    <dgm:cxn modelId="{860F160A-C8F9-44AA-9B2D-77ACFA2A273E}" type="presParOf" srcId="{63675EE7-3F75-464F-A9C0-B8C6EC1EFA78}" destId="{F12DDA9C-0645-4657-84D7-ED93E7B99207}" srcOrd="3" destOrd="0" presId="urn:microsoft.com/office/officeart/2005/8/layout/list1"/>
    <dgm:cxn modelId="{6413FCE2-18CB-40BB-BC81-4488B77BCB8E}" type="presParOf" srcId="{63675EE7-3F75-464F-A9C0-B8C6EC1EFA78}" destId="{32C0B6F4-FBEA-4922-9B77-387F73EDBA3C}" srcOrd="4" destOrd="0" presId="urn:microsoft.com/office/officeart/2005/8/layout/list1"/>
    <dgm:cxn modelId="{1C1E56C5-AFEF-42E7-9BFC-3B64BA1B1F31}" type="presParOf" srcId="{32C0B6F4-FBEA-4922-9B77-387F73EDBA3C}" destId="{EEEB19B4-C287-4525-97BA-5D15BA04F963}" srcOrd="0" destOrd="0" presId="urn:microsoft.com/office/officeart/2005/8/layout/list1"/>
    <dgm:cxn modelId="{8DF3EF74-F763-44E8-9141-F36A64AA925F}" type="presParOf" srcId="{32C0B6F4-FBEA-4922-9B77-387F73EDBA3C}" destId="{C46EEE30-FFF8-4A9C-8469-FD8220031833}" srcOrd="1" destOrd="0" presId="urn:microsoft.com/office/officeart/2005/8/layout/list1"/>
    <dgm:cxn modelId="{ED3238E7-9302-46AD-81A7-6C11F5F1DF8B}" type="presParOf" srcId="{63675EE7-3F75-464F-A9C0-B8C6EC1EFA78}" destId="{17462C64-8BB3-4A9F-A40B-5E26498A7BB6}" srcOrd="5" destOrd="0" presId="urn:microsoft.com/office/officeart/2005/8/layout/list1"/>
    <dgm:cxn modelId="{2FD5A87A-3426-412E-93DD-415486FBB0D6}" type="presParOf" srcId="{63675EE7-3F75-464F-A9C0-B8C6EC1EFA78}" destId="{A79ED6D1-0937-4589-9738-061566E750BC}" srcOrd="6" destOrd="0" presId="urn:microsoft.com/office/officeart/2005/8/layout/list1"/>
    <dgm:cxn modelId="{6531F167-AE9F-4BE6-B2BC-73EBD2BCA7DD}" type="presParOf" srcId="{63675EE7-3F75-464F-A9C0-B8C6EC1EFA78}" destId="{7676268C-8BE9-4764-B294-FE52CAD4D3E6}" srcOrd="7" destOrd="0" presId="urn:microsoft.com/office/officeart/2005/8/layout/list1"/>
    <dgm:cxn modelId="{8B5BDCC9-07A1-44DA-9888-02CC1A31028C}" type="presParOf" srcId="{63675EE7-3F75-464F-A9C0-B8C6EC1EFA78}" destId="{0E3DDB23-E1C2-49B0-817E-1277C6BBC23B}" srcOrd="8" destOrd="0" presId="urn:microsoft.com/office/officeart/2005/8/layout/list1"/>
    <dgm:cxn modelId="{DA1453BD-7B7B-4C45-B2CC-AD3210F8B9F7}" type="presParOf" srcId="{0E3DDB23-E1C2-49B0-817E-1277C6BBC23B}" destId="{A6788394-A82E-4763-B089-1C9D65B444E4}" srcOrd="0" destOrd="0" presId="urn:microsoft.com/office/officeart/2005/8/layout/list1"/>
    <dgm:cxn modelId="{FF026A91-A224-49E1-86F2-ED6DD2E379B8}" type="presParOf" srcId="{0E3DDB23-E1C2-49B0-817E-1277C6BBC23B}" destId="{EAA3EB3D-E73A-4A3F-ADFC-7F960123FF98}" srcOrd="1" destOrd="0" presId="urn:microsoft.com/office/officeart/2005/8/layout/list1"/>
    <dgm:cxn modelId="{7099853E-8709-49F2-B3B4-7DD1C7DDF101}" type="presParOf" srcId="{63675EE7-3F75-464F-A9C0-B8C6EC1EFA78}" destId="{959115EE-E491-4542-A885-FD52D8AA4CB5}" srcOrd="9" destOrd="0" presId="urn:microsoft.com/office/officeart/2005/8/layout/list1"/>
    <dgm:cxn modelId="{2BD58D44-C1E8-4E13-B997-0CB34567441E}" type="presParOf" srcId="{63675EE7-3F75-464F-A9C0-B8C6EC1EFA78}" destId="{51C23F49-0C3E-43F3-89E6-1C3659278F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B2D28-4D11-42CD-8696-F20144B65F8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EC03C50-E7D8-4BA0-A2BC-8D972CA18F17}">
      <dgm:prSet phldrT="[Text]"/>
      <dgm:spPr/>
      <dgm:t>
        <a:bodyPr/>
        <a:lstStyle/>
        <a:p>
          <a:r>
            <a:rPr lang="en-US" dirty="0" smtClean="0"/>
            <a:t>Increased Cognitive Burden (Information Overload)</a:t>
          </a:r>
          <a:endParaRPr lang="en-US" dirty="0"/>
        </a:p>
      </dgm:t>
    </dgm:pt>
    <dgm:pt modelId="{093F17B7-9319-4F1B-99DD-61E832452420}" type="parTrans" cxnId="{A3E0B7DA-B425-4813-9EBF-E72700C4A880}">
      <dgm:prSet/>
      <dgm:spPr/>
      <dgm:t>
        <a:bodyPr/>
        <a:lstStyle/>
        <a:p>
          <a:endParaRPr lang="en-US"/>
        </a:p>
      </dgm:t>
    </dgm:pt>
    <dgm:pt modelId="{8A6A5F51-6F0C-4313-9C2E-24840DAA8379}" type="sibTrans" cxnId="{A3E0B7DA-B425-4813-9EBF-E72700C4A880}">
      <dgm:prSet/>
      <dgm:spPr/>
      <dgm:t>
        <a:bodyPr/>
        <a:lstStyle/>
        <a:p>
          <a:endParaRPr lang="en-US"/>
        </a:p>
      </dgm:t>
    </dgm:pt>
    <dgm:pt modelId="{2B67562F-5649-4A7B-ADD7-08CBB444B6C1}">
      <dgm:prSet phldrT="[Text]"/>
      <dgm:spPr/>
      <dgm:t>
        <a:bodyPr/>
        <a:lstStyle/>
        <a:p>
          <a:r>
            <a:rPr lang="en-US" dirty="0" smtClean="0"/>
            <a:t>Funding Challenges</a:t>
          </a:r>
          <a:endParaRPr lang="en-US" dirty="0"/>
        </a:p>
      </dgm:t>
    </dgm:pt>
    <dgm:pt modelId="{C7537D57-B611-4FD8-B41A-76A783CC792F}" type="parTrans" cxnId="{93863457-0B2A-41BD-8112-F82F4C089442}">
      <dgm:prSet/>
      <dgm:spPr/>
      <dgm:t>
        <a:bodyPr/>
        <a:lstStyle/>
        <a:p>
          <a:endParaRPr lang="en-US"/>
        </a:p>
      </dgm:t>
    </dgm:pt>
    <dgm:pt modelId="{B1BFB9CF-61DC-4627-9E9F-01854B5BEF25}" type="sibTrans" cxnId="{93863457-0B2A-41BD-8112-F82F4C089442}">
      <dgm:prSet/>
      <dgm:spPr/>
      <dgm:t>
        <a:bodyPr/>
        <a:lstStyle/>
        <a:p>
          <a:endParaRPr lang="en-US"/>
        </a:p>
      </dgm:t>
    </dgm:pt>
    <dgm:pt modelId="{FC09DA54-62E7-4EE5-9B4F-A301DA936D81}">
      <dgm:prSet phldrT="[Text]"/>
      <dgm:spPr/>
      <dgm:t>
        <a:bodyPr/>
        <a:lstStyle/>
        <a:p>
          <a:r>
            <a:rPr lang="en-US" dirty="0" smtClean="0"/>
            <a:t>Increased Work Time</a:t>
          </a:r>
          <a:endParaRPr lang="en-US" dirty="0"/>
        </a:p>
      </dgm:t>
    </dgm:pt>
    <dgm:pt modelId="{414A6A13-7414-4DE0-9FCB-36E024D12FBD}" type="parTrans" cxnId="{E2D2C022-1E39-49FD-B5C4-9D459B941AAA}">
      <dgm:prSet/>
      <dgm:spPr/>
      <dgm:t>
        <a:bodyPr/>
        <a:lstStyle/>
        <a:p>
          <a:endParaRPr lang="en-US"/>
        </a:p>
      </dgm:t>
    </dgm:pt>
    <dgm:pt modelId="{B006F266-6049-4DF5-A3E4-9A3FF4472B4D}" type="sibTrans" cxnId="{E2D2C022-1E39-49FD-B5C4-9D459B941AAA}">
      <dgm:prSet/>
      <dgm:spPr/>
      <dgm:t>
        <a:bodyPr/>
        <a:lstStyle/>
        <a:p>
          <a:endParaRPr lang="en-US"/>
        </a:p>
      </dgm:t>
    </dgm:pt>
    <dgm:pt modelId="{C2628399-BB69-442A-AADF-9D6900FE80F9}" type="pres">
      <dgm:prSet presAssocID="{7A7B2D28-4D11-42CD-8696-F20144B65F8A}" presName="Name0" presStyleCnt="0">
        <dgm:presLayoutVars>
          <dgm:dir/>
          <dgm:resizeHandles val="exact"/>
        </dgm:presLayoutVars>
      </dgm:prSet>
      <dgm:spPr/>
    </dgm:pt>
    <dgm:pt modelId="{8978B1D3-38B0-46EA-B620-1260F66F0694}" type="pres">
      <dgm:prSet presAssocID="{FEC03C50-E7D8-4BA0-A2BC-8D972CA18F17}" presName="node" presStyleLbl="node1" presStyleIdx="0" presStyleCnt="3" custScaleY="205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DAFB-8D58-49C4-B851-AE417C2BC169}" type="pres">
      <dgm:prSet presAssocID="{8A6A5F51-6F0C-4313-9C2E-24840DAA837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DE8C84A-6F75-45E5-AE98-2F94A9FA279E}" type="pres">
      <dgm:prSet presAssocID="{8A6A5F51-6F0C-4313-9C2E-24840DAA837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F8DF70F-4589-47BF-A387-1806AF7EEEF8}" type="pres">
      <dgm:prSet presAssocID="{2B67562F-5649-4A7B-ADD7-08CBB444B6C1}" presName="node" presStyleLbl="node1" presStyleIdx="1" presStyleCnt="3" custLinFactNeighborX="-34977" custLinFactNeighborY="-9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EB95B-FC9B-4DCA-9226-A6674AC8693F}" type="pres">
      <dgm:prSet presAssocID="{B1BFB9CF-61DC-4627-9E9F-01854B5BEF2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83E4B88-84BC-41B8-8F67-EE9AF7D5B2C5}" type="pres">
      <dgm:prSet presAssocID="{B1BFB9CF-61DC-4627-9E9F-01854B5BEF2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B710410-1A76-4888-9F32-CEE1E20684C5}" type="pres">
      <dgm:prSet presAssocID="{FC09DA54-62E7-4EE5-9B4F-A301DA936D81}" presName="node" presStyleLbl="node1" presStyleIdx="2" presStyleCnt="3" custLinFactNeighborX="-9765" custLinFactNeighborY="-9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2C022-1E39-49FD-B5C4-9D459B941AAA}" srcId="{7A7B2D28-4D11-42CD-8696-F20144B65F8A}" destId="{FC09DA54-62E7-4EE5-9B4F-A301DA936D81}" srcOrd="2" destOrd="0" parTransId="{414A6A13-7414-4DE0-9FCB-36E024D12FBD}" sibTransId="{B006F266-6049-4DF5-A3E4-9A3FF4472B4D}"/>
    <dgm:cxn modelId="{80375BF3-3F64-4C0E-8EB9-9F2AD284FAD5}" type="presOf" srcId="{B1BFB9CF-61DC-4627-9E9F-01854B5BEF25}" destId="{883E4B88-84BC-41B8-8F67-EE9AF7D5B2C5}" srcOrd="1" destOrd="0" presId="urn:microsoft.com/office/officeart/2005/8/layout/process1"/>
    <dgm:cxn modelId="{FF882542-BD5C-43EF-8AB0-50592C1BFC74}" type="presOf" srcId="{8A6A5F51-6F0C-4313-9C2E-24840DAA8379}" destId="{4DE8C84A-6F75-45E5-AE98-2F94A9FA279E}" srcOrd="1" destOrd="0" presId="urn:microsoft.com/office/officeart/2005/8/layout/process1"/>
    <dgm:cxn modelId="{892FF462-B4F1-419E-9C5F-88175EB3FC00}" type="presOf" srcId="{FEC03C50-E7D8-4BA0-A2BC-8D972CA18F17}" destId="{8978B1D3-38B0-46EA-B620-1260F66F0694}" srcOrd="0" destOrd="0" presId="urn:microsoft.com/office/officeart/2005/8/layout/process1"/>
    <dgm:cxn modelId="{A3E0B7DA-B425-4813-9EBF-E72700C4A880}" srcId="{7A7B2D28-4D11-42CD-8696-F20144B65F8A}" destId="{FEC03C50-E7D8-4BA0-A2BC-8D972CA18F17}" srcOrd="0" destOrd="0" parTransId="{093F17B7-9319-4F1B-99DD-61E832452420}" sibTransId="{8A6A5F51-6F0C-4313-9C2E-24840DAA8379}"/>
    <dgm:cxn modelId="{93863457-0B2A-41BD-8112-F82F4C089442}" srcId="{7A7B2D28-4D11-42CD-8696-F20144B65F8A}" destId="{2B67562F-5649-4A7B-ADD7-08CBB444B6C1}" srcOrd="1" destOrd="0" parTransId="{C7537D57-B611-4FD8-B41A-76A783CC792F}" sibTransId="{B1BFB9CF-61DC-4627-9E9F-01854B5BEF25}"/>
    <dgm:cxn modelId="{5BF90D6A-015D-440F-82FD-FE85D8B61208}" type="presOf" srcId="{2B67562F-5649-4A7B-ADD7-08CBB444B6C1}" destId="{EF8DF70F-4589-47BF-A387-1806AF7EEEF8}" srcOrd="0" destOrd="0" presId="urn:microsoft.com/office/officeart/2005/8/layout/process1"/>
    <dgm:cxn modelId="{2FC45E98-0FA4-465C-BF72-83592B60A523}" type="presOf" srcId="{8A6A5F51-6F0C-4313-9C2E-24840DAA8379}" destId="{CA3DDAFB-8D58-49C4-B851-AE417C2BC169}" srcOrd="0" destOrd="0" presId="urn:microsoft.com/office/officeart/2005/8/layout/process1"/>
    <dgm:cxn modelId="{DC163659-8D31-41C5-A73E-2D1C26ABC9E1}" type="presOf" srcId="{7A7B2D28-4D11-42CD-8696-F20144B65F8A}" destId="{C2628399-BB69-442A-AADF-9D6900FE80F9}" srcOrd="0" destOrd="0" presId="urn:microsoft.com/office/officeart/2005/8/layout/process1"/>
    <dgm:cxn modelId="{2476F1FD-D04B-4231-BE8C-E8B059253081}" type="presOf" srcId="{FC09DA54-62E7-4EE5-9B4F-A301DA936D81}" destId="{7B710410-1A76-4888-9F32-CEE1E20684C5}" srcOrd="0" destOrd="0" presId="urn:microsoft.com/office/officeart/2005/8/layout/process1"/>
    <dgm:cxn modelId="{935628C4-144E-4B04-96ED-4ECCA9125712}" type="presOf" srcId="{B1BFB9CF-61DC-4627-9E9F-01854B5BEF25}" destId="{85DEB95B-FC9B-4DCA-9226-A6674AC8693F}" srcOrd="0" destOrd="0" presId="urn:microsoft.com/office/officeart/2005/8/layout/process1"/>
    <dgm:cxn modelId="{BCBF1B20-4AD2-4A80-9A1A-2A81E64D38A2}" type="presParOf" srcId="{C2628399-BB69-442A-AADF-9D6900FE80F9}" destId="{8978B1D3-38B0-46EA-B620-1260F66F0694}" srcOrd="0" destOrd="0" presId="urn:microsoft.com/office/officeart/2005/8/layout/process1"/>
    <dgm:cxn modelId="{CA42C1CC-2446-410F-8397-679F569FDADF}" type="presParOf" srcId="{C2628399-BB69-442A-AADF-9D6900FE80F9}" destId="{CA3DDAFB-8D58-49C4-B851-AE417C2BC169}" srcOrd="1" destOrd="0" presId="urn:microsoft.com/office/officeart/2005/8/layout/process1"/>
    <dgm:cxn modelId="{372E1120-2F97-4940-B066-E01E2843C915}" type="presParOf" srcId="{CA3DDAFB-8D58-49C4-B851-AE417C2BC169}" destId="{4DE8C84A-6F75-45E5-AE98-2F94A9FA279E}" srcOrd="0" destOrd="0" presId="urn:microsoft.com/office/officeart/2005/8/layout/process1"/>
    <dgm:cxn modelId="{ADC91CAC-95A4-4930-9C1B-DDBD0C46BFE6}" type="presParOf" srcId="{C2628399-BB69-442A-AADF-9D6900FE80F9}" destId="{EF8DF70F-4589-47BF-A387-1806AF7EEEF8}" srcOrd="2" destOrd="0" presId="urn:microsoft.com/office/officeart/2005/8/layout/process1"/>
    <dgm:cxn modelId="{1329E810-3D4C-4848-9298-99F8EA7038C9}" type="presParOf" srcId="{C2628399-BB69-442A-AADF-9D6900FE80F9}" destId="{85DEB95B-FC9B-4DCA-9226-A6674AC8693F}" srcOrd="3" destOrd="0" presId="urn:microsoft.com/office/officeart/2005/8/layout/process1"/>
    <dgm:cxn modelId="{65636C7E-1C55-4E22-B4FB-4BA52CA53680}" type="presParOf" srcId="{85DEB95B-FC9B-4DCA-9226-A6674AC8693F}" destId="{883E4B88-84BC-41B8-8F67-EE9AF7D5B2C5}" srcOrd="0" destOrd="0" presId="urn:microsoft.com/office/officeart/2005/8/layout/process1"/>
    <dgm:cxn modelId="{4E979B3E-A357-4ACB-96E7-540576DB0ED6}" type="presParOf" srcId="{C2628399-BB69-442A-AADF-9D6900FE80F9}" destId="{7B710410-1A76-4888-9F32-CEE1E20684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02458-E1C0-470F-8CB1-72DE0CDC365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F9ADD9-C545-445F-B595-8208FC621F5A}">
      <dgm:prSet phldrT="[Text]" custT="1"/>
      <dgm:spPr/>
      <dgm:t>
        <a:bodyPr/>
        <a:lstStyle/>
        <a:p>
          <a:r>
            <a:rPr lang="en-US" sz="1600" dirty="0" smtClean="0">
              <a:latin typeface="Andalus" pitchFamily="18" charset="-78"/>
              <a:cs typeface="Andalus" pitchFamily="18" charset="-78"/>
            </a:rPr>
            <a:t>Effective </a:t>
          </a:r>
        </a:p>
        <a:p>
          <a:r>
            <a:rPr lang="en-US" sz="1600" dirty="0" smtClean="0">
              <a:latin typeface="Andalus" pitchFamily="18" charset="-78"/>
              <a:cs typeface="Andalus" pitchFamily="18" charset="-78"/>
            </a:rPr>
            <a:t>Communication</a:t>
          </a:r>
          <a:endParaRPr lang="en-US" sz="1600" dirty="0">
            <a:latin typeface="Andalus" pitchFamily="18" charset="-78"/>
            <a:cs typeface="Andalus" pitchFamily="18" charset="-78"/>
          </a:endParaRPr>
        </a:p>
      </dgm:t>
    </dgm:pt>
    <dgm:pt modelId="{81D9654D-32D3-4F67-A3BB-C44EEDFF2351}" type="parTrans" cxnId="{7FEAC6B2-0EDA-417C-A9C2-A18CA6E6F4DD}">
      <dgm:prSet/>
      <dgm:spPr/>
      <dgm:t>
        <a:bodyPr/>
        <a:lstStyle/>
        <a:p>
          <a:endParaRPr lang="en-US"/>
        </a:p>
      </dgm:t>
    </dgm:pt>
    <dgm:pt modelId="{72D83508-FCFC-4297-A4E4-F756E04BF8AD}" type="sibTrans" cxnId="{7FEAC6B2-0EDA-417C-A9C2-A18CA6E6F4DD}">
      <dgm:prSet/>
      <dgm:spPr/>
      <dgm:t>
        <a:bodyPr/>
        <a:lstStyle/>
        <a:p>
          <a:endParaRPr lang="en-US"/>
        </a:p>
      </dgm:t>
    </dgm:pt>
    <dgm:pt modelId="{74F9CB6A-01AE-4AC7-94FF-BBC9B3DA908F}">
      <dgm:prSet phldrT="[Text]"/>
      <dgm:spPr/>
      <dgm:t>
        <a:bodyPr/>
        <a:lstStyle/>
        <a:p>
          <a:r>
            <a:rPr lang="en-US" dirty="0" smtClean="0"/>
            <a:t>Relationship Building</a:t>
          </a:r>
          <a:endParaRPr lang="en-US" dirty="0"/>
        </a:p>
      </dgm:t>
    </dgm:pt>
    <dgm:pt modelId="{FD52D430-8271-44EC-A94C-089A84876174}" type="parTrans" cxnId="{37168EB0-9CBB-402C-902D-320A19B9525A}">
      <dgm:prSet/>
      <dgm:spPr/>
      <dgm:t>
        <a:bodyPr/>
        <a:lstStyle/>
        <a:p>
          <a:endParaRPr lang="en-US"/>
        </a:p>
      </dgm:t>
    </dgm:pt>
    <dgm:pt modelId="{8D8DFD7F-5AF6-4B99-8CB4-6EFAAD184E45}" type="sibTrans" cxnId="{37168EB0-9CBB-402C-902D-320A19B9525A}">
      <dgm:prSet/>
      <dgm:spPr/>
      <dgm:t>
        <a:bodyPr/>
        <a:lstStyle/>
        <a:p>
          <a:endParaRPr lang="en-US"/>
        </a:p>
      </dgm:t>
    </dgm:pt>
    <dgm:pt modelId="{E89C3B88-F649-464F-AA05-05A84CC12CB3}">
      <dgm:prSet phldrT="[Text]"/>
      <dgm:spPr/>
      <dgm:t>
        <a:bodyPr/>
        <a:lstStyle/>
        <a:p>
          <a:r>
            <a:rPr lang="en-US" dirty="0" smtClean="0"/>
            <a:t>Managing Conflicts</a:t>
          </a:r>
          <a:endParaRPr lang="en-US" dirty="0"/>
        </a:p>
      </dgm:t>
    </dgm:pt>
    <dgm:pt modelId="{1066026F-A16A-4868-9709-A2E2B70E7EE0}" type="parTrans" cxnId="{0DA0630B-A7E9-4854-90D4-9B0229219AC6}">
      <dgm:prSet/>
      <dgm:spPr/>
      <dgm:t>
        <a:bodyPr/>
        <a:lstStyle/>
        <a:p>
          <a:endParaRPr lang="en-US"/>
        </a:p>
      </dgm:t>
    </dgm:pt>
    <dgm:pt modelId="{47D4F981-A587-4724-AD2D-99BC92E0488F}" type="sibTrans" cxnId="{0DA0630B-A7E9-4854-90D4-9B0229219AC6}">
      <dgm:prSet/>
      <dgm:spPr/>
      <dgm:t>
        <a:bodyPr/>
        <a:lstStyle/>
        <a:p>
          <a:endParaRPr lang="en-US"/>
        </a:p>
      </dgm:t>
    </dgm:pt>
    <dgm:pt modelId="{010C6654-B484-4E32-BB5D-86F70C2F395E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293B006A-27A5-43A9-AF20-F5B091ECDC8E}" type="parTrans" cxnId="{69EE6D10-9687-49E3-A3EF-5B46CD8EA3B4}">
      <dgm:prSet/>
      <dgm:spPr/>
      <dgm:t>
        <a:bodyPr/>
        <a:lstStyle/>
        <a:p>
          <a:endParaRPr lang="en-US"/>
        </a:p>
      </dgm:t>
    </dgm:pt>
    <dgm:pt modelId="{74EA9D48-9E14-4B96-BD99-30F1ABF76BC5}" type="sibTrans" cxnId="{69EE6D10-9687-49E3-A3EF-5B46CD8EA3B4}">
      <dgm:prSet/>
      <dgm:spPr/>
      <dgm:t>
        <a:bodyPr/>
        <a:lstStyle/>
        <a:p>
          <a:endParaRPr lang="en-US"/>
        </a:p>
      </dgm:t>
    </dgm:pt>
    <dgm:pt modelId="{954143D3-52EC-40C2-B4E4-8CCFBB325D78}" type="pres">
      <dgm:prSet presAssocID="{FBC02458-E1C0-470F-8CB1-72DE0CDC36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93057-444B-48BB-BF50-FED54CF870AF}" type="pres">
      <dgm:prSet presAssocID="{FBC02458-E1C0-470F-8CB1-72DE0CDC3656}" presName="ellipse" presStyleLbl="trBgShp" presStyleIdx="0" presStyleCnt="1"/>
      <dgm:spPr/>
    </dgm:pt>
    <dgm:pt modelId="{7F33CF50-8A02-48D0-AF8C-13901333CA75}" type="pres">
      <dgm:prSet presAssocID="{FBC02458-E1C0-470F-8CB1-72DE0CDC3656}" presName="arrow1" presStyleLbl="fgShp" presStyleIdx="0" presStyleCnt="1"/>
      <dgm:spPr/>
    </dgm:pt>
    <dgm:pt modelId="{8C20EB2F-DD94-425F-9247-493F61C15B63}" type="pres">
      <dgm:prSet presAssocID="{FBC02458-E1C0-470F-8CB1-72DE0CDC365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A7830-A571-4A8C-8946-5434077C7B58}" type="pres">
      <dgm:prSet presAssocID="{74F9CB6A-01AE-4AC7-94FF-BBC9B3DA908F}" presName="item1" presStyleLbl="node1" presStyleIdx="0" presStyleCnt="3" custScaleX="123704" custScaleY="125186" custLinFactNeighborX="-12355" custLinFactNeighborY="1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4FAF5-9206-4885-BBB9-55CDF683DE4E}" type="pres">
      <dgm:prSet presAssocID="{E89C3B88-F649-464F-AA05-05A84CC12CB3}" presName="item2" presStyleLbl="node1" presStyleIdx="1" presStyleCnt="3" custScaleX="135555" custScaleY="123704" custLinFactNeighborX="-11911" custLinFactNeighborY="-15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3CB93-E1C5-4763-ACEB-1BBCFA05D451}" type="pres">
      <dgm:prSet presAssocID="{010C6654-B484-4E32-BB5D-86F70C2F395E}" presName="item3" presStyleLbl="node1" presStyleIdx="2" presStyleCnt="3" custScaleX="157659" custScaleY="153305" custLinFactNeighborX="21363" custLinFactNeighborY="5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2409A-5B66-492B-9520-1A55BDD69AA4}" type="pres">
      <dgm:prSet presAssocID="{FBC02458-E1C0-470F-8CB1-72DE0CDC3656}" presName="funnel" presStyleLbl="trAlignAcc1" presStyleIdx="0" presStyleCnt="1" custScaleX="105752" custScaleY="106738" custLinFactNeighborX="0" custLinFactNeighborY="696"/>
      <dgm:spPr/>
    </dgm:pt>
  </dgm:ptLst>
  <dgm:cxnLst>
    <dgm:cxn modelId="{7609ADD8-142D-47D9-AAF6-FB4EB99B44AF}" type="presOf" srcId="{74F9CB6A-01AE-4AC7-94FF-BBC9B3DA908F}" destId="{F034FAF5-9206-4885-BBB9-55CDF683DE4E}" srcOrd="0" destOrd="0" presId="urn:microsoft.com/office/officeart/2005/8/layout/funnel1"/>
    <dgm:cxn modelId="{347FF5D7-E0A9-4D56-B52B-701DBFA9E823}" type="presOf" srcId="{7FF9ADD9-C545-445F-B595-8208FC621F5A}" destId="{1103CB93-E1C5-4763-ACEB-1BBCFA05D451}" srcOrd="0" destOrd="0" presId="urn:microsoft.com/office/officeart/2005/8/layout/funnel1"/>
    <dgm:cxn modelId="{7FEAC6B2-0EDA-417C-A9C2-A18CA6E6F4DD}" srcId="{FBC02458-E1C0-470F-8CB1-72DE0CDC3656}" destId="{7FF9ADD9-C545-445F-B595-8208FC621F5A}" srcOrd="0" destOrd="0" parTransId="{81D9654D-32D3-4F67-A3BB-C44EEDFF2351}" sibTransId="{72D83508-FCFC-4297-A4E4-F756E04BF8AD}"/>
    <dgm:cxn modelId="{88AB9FCE-027D-42FD-95C3-2BC98F29CE93}" type="presOf" srcId="{010C6654-B484-4E32-BB5D-86F70C2F395E}" destId="{8C20EB2F-DD94-425F-9247-493F61C15B63}" srcOrd="0" destOrd="0" presId="urn:microsoft.com/office/officeart/2005/8/layout/funnel1"/>
    <dgm:cxn modelId="{0DA0630B-A7E9-4854-90D4-9B0229219AC6}" srcId="{FBC02458-E1C0-470F-8CB1-72DE0CDC3656}" destId="{E89C3B88-F649-464F-AA05-05A84CC12CB3}" srcOrd="2" destOrd="0" parTransId="{1066026F-A16A-4868-9709-A2E2B70E7EE0}" sibTransId="{47D4F981-A587-4724-AD2D-99BC92E0488F}"/>
    <dgm:cxn modelId="{69EE6D10-9687-49E3-A3EF-5B46CD8EA3B4}" srcId="{FBC02458-E1C0-470F-8CB1-72DE0CDC3656}" destId="{010C6654-B484-4E32-BB5D-86F70C2F395E}" srcOrd="3" destOrd="0" parTransId="{293B006A-27A5-43A9-AF20-F5B091ECDC8E}" sibTransId="{74EA9D48-9E14-4B96-BD99-30F1ABF76BC5}"/>
    <dgm:cxn modelId="{37168EB0-9CBB-402C-902D-320A19B9525A}" srcId="{FBC02458-E1C0-470F-8CB1-72DE0CDC3656}" destId="{74F9CB6A-01AE-4AC7-94FF-BBC9B3DA908F}" srcOrd="1" destOrd="0" parTransId="{FD52D430-8271-44EC-A94C-089A84876174}" sibTransId="{8D8DFD7F-5AF6-4B99-8CB4-6EFAAD184E45}"/>
    <dgm:cxn modelId="{3BB0858D-B05A-4469-9B98-9F800094CE7F}" type="presOf" srcId="{E89C3B88-F649-464F-AA05-05A84CC12CB3}" destId="{EC8A7830-A571-4A8C-8946-5434077C7B58}" srcOrd="0" destOrd="0" presId="urn:microsoft.com/office/officeart/2005/8/layout/funnel1"/>
    <dgm:cxn modelId="{590D1818-AA01-43CD-8E3F-0B701CDB64CE}" type="presOf" srcId="{FBC02458-E1C0-470F-8CB1-72DE0CDC3656}" destId="{954143D3-52EC-40C2-B4E4-8CCFBB325D78}" srcOrd="0" destOrd="0" presId="urn:microsoft.com/office/officeart/2005/8/layout/funnel1"/>
    <dgm:cxn modelId="{F0476F1A-02B9-4549-B0BE-44DFC16CB24B}" type="presParOf" srcId="{954143D3-52EC-40C2-B4E4-8CCFBB325D78}" destId="{BDA93057-444B-48BB-BF50-FED54CF870AF}" srcOrd="0" destOrd="0" presId="urn:microsoft.com/office/officeart/2005/8/layout/funnel1"/>
    <dgm:cxn modelId="{72C57B20-2C96-4EEF-BFB9-C92F5AD46382}" type="presParOf" srcId="{954143D3-52EC-40C2-B4E4-8CCFBB325D78}" destId="{7F33CF50-8A02-48D0-AF8C-13901333CA75}" srcOrd="1" destOrd="0" presId="urn:microsoft.com/office/officeart/2005/8/layout/funnel1"/>
    <dgm:cxn modelId="{F1EB32B2-D2DD-4094-9A27-7D45519E7360}" type="presParOf" srcId="{954143D3-52EC-40C2-B4E4-8CCFBB325D78}" destId="{8C20EB2F-DD94-425F-9247-493F61C15B63}" srcOrd="2" destOrd="0" presId="urn:microsoft.com/office/officeart/2005/8/layout/funnel1"/>
    <dgm:cxn modelId="{EB1D21C2-1366-4F88-A2E5-3356FED80C32}" type="presParOf" srcId="{954143D3-52EC-40C2-B4E4-8CCFBB325D78}" destId="{EC8A7830-A571-4A8C-8946-5434077C7B58}" srcOrd="3" destOrd="0" presId="urn:microsoft.com/office/officeart/2005/8/layout/funnel1"/>
    <dgm:cxn modelId="{717FC54A-5850-429F-970E-63F904D34013}" type="presParOf" srcId="{954143D3-52EC-40C2-B4E4-8CCFBB325D78}" destId="{F034FAF5-9206-4885-BBB9-55CDF683DE4E}" srcOrd="4" destOrd="0" presId="urn:microsoft.com/office/officeart/2005/8/layout/funnel1"/>
    <dgm:cxn modelId="{8D991D45-4517-4B02-892E-BC3486EE486E}" type="presParOf" srcId="{954143D3-52EC-40C2-B4E4-8CCFBB325D78}" destId="{1103CB93-E1C5-4763-ACEB-1BBCFA05D451}" srcOrd="5" destOrd="0" presId="urn:microsoft.com/office/officeart/2005/8/layout/funnel1"/>
    <dgm:cxn modelId="{BED4345E-0847-4807-A4AE-25697679AB17}" type="presParOf" srcId="{954143D3-52EC-40C2-B4E4-8CCFBB325D78}" destId="{0BD2409A-5B66-492B-9520-1A55BDD69A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D80F0F-FEEA-41B8-B948-A3676AE8C13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D09DE4-BD38-4E01-805C-D094DBDF8248}">
      <dgm:prSet phldrT="[Text]"/>
      <dgm:spPr/>
      <dgm:t>
        <a:bodyPr/>
        <a:lstStyle/>
        <a:p>
          <a:r>
            <a:rPr lang="en-US" dirty="0" smtClean="0"/>
            <a:t>Transformational Leaders</a:t>
          </a:r>
          <a:endParaRPr lang="en-US" dirty="0"/>
        </a:p>
      </dgm:t>
    </dgm:pt>
    <dgm:pt modelId="{125DA5FD-8656-4872-AB95-31840AC44A51}" type="parTrans" cxnId="{B13CA847-4BE7-4D86-B916-151C6129772C}">
      <dgm:prSet/>
      <dgm:spPr/>
      <dgm:t>
        <a:bodyPr/>
        <a:lstStyle/>
        <a:p>
          <a:endParaRPr lang="en-US"/>
        </a:p>
      </dgm:t>
    </dgm:pt>
    <dgm:pt modelId="{A8CC1CF8-8C1D-40E6-9453-5307437B42E1}" type="sibTrans" cxnId="{B13CA847-4BE7-4D86-B916-151C6129772C}">
      <dgm:prSet/>
      <dgm:spPr/>
      <dgm:t>
        <a:bodyPr/>
        <a:lstStyle/>
        <a:p>
          <a:endParaRPr lang="en-US"/>
        </a:p>
      </dgm:t>
    </dgm:pt>
    <dgm:pt modelId="{A01C42E8-FD2B-4403-B2CF-DBB810DC4BAE}">
      <dgm:prSet phldrT="[Text]"/>
      <dgm:spPr/>
      <dgm:t>
        <a:bodyPr/>
        <a:lstStyle/>
        <a:p>
          <a:r>
            <a:rPr lang="en-US" dirty="0" smtClean="0"/>
            <a:t>Coach &amp; Mentor</a:t>
          </a:r>
          <a:endParaRPr lang="en-US" dirty="0"/>
        </a:p>
      </dgm:t>
    </dgm:pt>
    <dgm:pt modelId="{9DA9120D-CE67-48A5-9427-4D3BD265F549}" type="parTrans" cxnId="{74F925A7-4DAE-40BD-B567-2B80113CA909}">
      <dgm:prSet/>
      <dgm:spPr/>
      <dgm:t>
        <a:bodyPr/>
        <a:lstStyle/>
        <a:p>
          <a:endParaRPr lang="en-US"/>
        </a:p>
      </dgm:t>
    </dgm:pt>
    <dgm:pt modelId="{37069330-4C12-4E55-A9FD-9FE31AD306D4}" type="sibTrans" cxnId="{74F925A7-4DAE-40BD-B567-2B80113CA909}">
      <dgm:prSet/>
      <dgm:spPr/>
      <dgm:t>
        <a:bodyPr/>
        <a:lstStyle/>
        <a:p>
          <a:endParaRPr lang="en-US"/>
        </a:p>
      </dgm:t>
    </dgm:pt>
    <dgm:pt modelId="{E5C08858-FDCF-47A9-9D58-B4492E5404F6}">
      <dgm:prSet phldrT="[Text]"/>
      <dgm:spPr/>
      <dgm:t>
        <a:bodyPr/>
        <a:lstStyle/>
        <a:p>
          <a:r>
            <a:rPr lang="en-US" dirty="0" smtClean="0"/>
            <a:t>Lead by Example</a:t>
          </a:r>
          <a:endParaRPr lang="en-US" dirty="0"/>
        </a:p>
      </dgm:t>
    </dgm:pt>
    <dgm:pt modelId="{737B42CB-E72F-45BE-A363-4E58C8FA4CB3}" type="parTrans" cxnId="{25BE01F4-1D0C-4959-8E23-FD7EC1DE7047}">
      <dgm:prSet/>
      <dgm:spPr/>
      <dgm:t>
        <a:bodyPr/>
        <a:lstStyle/>
        <a:p>
          <a:endParaRPr lang="en-US"/>
        </a:p>
      </dgm:t>
    </dgm:pt>
    <dgm:pt modelId="{5CC919BF-4E67-4012-9664-CCC0B80B2A64}" type="sibTrans" cxnId="{25BE01F4-1D0C-4959-8E23-FD7EC1DE7047}">
      <dgm:prSet/>
      <dgm:spPr/>
      <dgm:t>
        <a:bodyPr/>
        <a:lstStyle/>
        <a:p>
          <a:endParaRPr lang="en-US"/>
        </a:p>
      </dgm:t>
    </dgm:pt>
    <dgm:pt modelId="{00672C7E-A80C-4A1C-AA82-6549661AA94F}">
      <dgm:prSet phldrT="[Text]"/>
      <dgm:spPr/>
      <dgm:t>
        <a:bodyPr/>
        <a:lstStyle/>
        <a:p>
          <a:r>
            <a:rPr lang="en-US" dirty="0" smtClean="0"/>
            <a:t>Inspire</a:t>
          </a:r>
          <a:endParaRPr lang="en-US" dirty="0"/>
        </a:p>
      </dgm:t>
    </dgm:pt>
    <dgm:pt modelId="{399ED83C-208B-445D-A091-EEDE563C5D98}" type="parTrans" cxnId="{154F2F43-692C-4D14-BC01-395E976D2B14}">
      <dgm:prSet/>
      <dgm:spPr/>
      <dgm:t>
        <a:bodyPr/>
        <a:lstStyle/>
        <a:p>
          <a:endParaRPr lang="en-US"/>
        </a:p>
      </dgm:t>
    </dgm:pt>
    <dgm:pt modelId="{FFB02710-EB07-4030-8F56-4CDCFFBE8394}" type="sibTrans" cxnId="{154F2F43-692C-4D14-BC01-395E976D2B14}">
      <dgm:prSet/>
      <dgm:spPr/>
      <dgm:t>
        <a:bodyPr/>
        <a:lstStyle/>
        <a:p>
          <a:endParaRPr lang="en-US"/>
        </a:p>
      </dgm:t>
    </dgm:pt>
    <dgm:pt modelId="{BBB70D20-54DE-4FB5-8521-CE6CBC3271CE}">
      <dgm:prSet phldrT="[Text]"/>
      <dgm:spPr/>
      <dgm:t>
        <a:bodyPr/>
        <a:lstStyle/>
        <a:p>
          <a:r>
            <a:rPr lang="en-US" dirty="0" smtClean="0"/>
            <a:t>Provide Meaning</a:t>
          </a:r>
        </a:p>
        <a:p>
          <a:r>
            <a:rPr lang="en-US" dirty="0" smtClean="0"/>
            <a:t> &amp; </a:t>
          </a:r>
        </a:p>
        <a:p>
          <a:r>
            <a:rPr lang="en-US" dirty="0" smtClean="0"/>
            <a:t>Interest</a:t>
          </a:r>
          <a:endParaRPr lang="en-US" dirty="0"/>
        </a:p>
      </dgm:t>
    </dgm:pt>
    <dgm:pt modelId="{60099D8D-79FE-4F25-84E2-87D44D23BEEB}" type="parTrans" cxnId="{C6FBE93C-A9F2-4FD7-AEAD-741C9A3DE763}">
      <dgm:prSet/>
      <dgm:spPr/>
      <dgm:t>
        <a:bodyPr/>
        <a:lstStyle/>
        <a:p>
          <a:endParaRPr lang="en-US"/>
        </a:p>
      </dgm:t>
    </dgm:pt>
    <dgm:pt modelId="{51DD7285-C959-4291-8560-27C6138C68C5}" type="sibTrans" cxnId="{C6FBE93C-A9F2-4FD7-AEAD-741C9A3DE763}">
      <dgm:prSet/>
      <dgm:spPr/>
      <dgm:t>
        <a:bodyPr/>
        <a:lstStyle/>
        <a:p>
          <a:endParaRPr lang="en-US"/>
        </a:p>
      </dgm:t>
    </dgm:pt>
    <dgm:pt modelId="{808D0D8D-7268-4371-A7C6-4DBA2B7E1C91}" type="pres">
      <dgm:prSet presAssocID="{A8D80F0F-FEEA-41B8-B948-A3676AE8C1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37AC4-8D74-45C4-9565-EB3E526A79E6}" type="pres">
      <dgm:prSet presAssocID="{1CD09DE4-BD38-4E01-805C-D094DBDF8248}" presName="centerShape" presStyleLbl="node0" presStyleIdx="0" presStyleCnt="1"/>
      <dgm:spPr/>
      <dgm:t>
        <a:bodyPr/>
        <a:lstStyle/>
        <a:p>
          <a:endParaRPr lang="en-US"/>
        </a:p>
      </dgm:t>
    </dgm:pt>
    <dgm:pt modelId="{A986121A-4317-47A3-8215-C9E934F9CA03}" type="pres">
      <dgm:prSet presAssocID="{9DA9120D-CE67-48A5-9427-4D3BD265F54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74EACE2-50F1-4C3C-907C-D55330E6D145}" type="pres">
      <dgm:prSet presAssocID="{9DA9120D-CE67-48A5-9427-4D3BD265F54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A9D7B7-822C-4BD6-ABC0-E08E2A565988}" type="pres">
      <dgm:prSet presAssocID="{A01C42E8-FD2B-4403-B2CF-DBB810DC4BAE}" presName="node" presStyleLbl="node1" presStyleIdx="0" presStyleCnt="4" custRadScaleRad="101848" custRadScaleInc="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C3660-4055-4857-AFE4-87901991EB50}" type="pres">
      <dgm:prSet presAssocID="{737B42CB-E72F-45BE-A363-4E58C8FA4CB3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801657F-8115-47DB-9C3A-E2B01FC75BEC}" type="pres">
      <dgm:prSet presAssocID="{737B42CB-E72F-45BE-A363-4E58C8FA4CB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F5A0AAA-4AFC-4909-AA61-2FE4450E60B2}" type="pres">
      <dgm:prSet presAssocID="{E5C08858-FDCF-47A9-9D58-B4492E5404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DB62-DCEF-400D-B494-CE5DB5CE8214}" type="pres">
      <dgm:prSet presAssocID="{399ED83C-208B-445D-A091-EEDE563C5D9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4434ABC-81C2-4B77-AC4C-B26B0D1591A1}" type="pres">
      <dgm:prSet presAssocID="{399ED83C-208B-445D-A091-EEDE563C5D9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E9D3AE2-EB80-4856-8A09-48BC1A2FE93C}" type="pres">
      <dgm:prSet presAssocID="{00672C7E-A80C-4A1C-AA82-6549661AA9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5AC6A-B286-4053-B087-873E687AC8EC}" type="pres">
      <dgm:prSet presAssocID="{60099D8D-79FE-4F25-84E2-87D44D23BEE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616C413-A43A-4DB7-B450-5F5013B1D1BA}" type="pres">
      <dgm:prSet presAssocID="{60099D8D-79FE-4F25-84E2-87D44D23BEE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65DE285-AD50-495C-96AE-C958631E57D4}" type="pres">
      <dgm:prSet presAssocID="{BBB70D20-54DE-4FB5-8521-CE6CBC3271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44608-AAE7-4FFD-A7A4-CBA7D06C7854}" type="presOf" srcId="{60099D8D-79FE-4F25-84E2-87D44D23BEEB}" destId="{5616C413-A43A-4DB7-B450-5F5013B1D1BA}" srcOrd="1" destOrd="0" presId="urn:microsoft.com/office/officeart/2005/8/layout/radial5"/>
    <dgm:cxn modelId="{5A0BF22B-2091-4813-8421-58E1377059DB}" type="presOf" srcId="{9DA9120D-CE67-48A5-9427-4D3BD265F549}" destId="{F74EACE2-50F1-4C3C-907C-D55330E6D145}" srcOrd="1" destOrd="0" presId="urn:microsoft.com/office/officeart/2005/8/layout/radial5"/>
    <dgm:cxn modelId="{25BE01F4-1D0C-4959-8E23-FD7EC1DE7047}" srcId="{1CD09DE4-BD38-4E01-805C-D094DBDF8248}" destId="{E5C08858-FDCF-47A9-9D58-B4492E5404F6}" srcOrd="1" destOrd="0" parTransId="{737B42CB-E72F-45BE-A363-4E58C8FA4CB3}" sibTransId="{5CC919BF-4E67-4012-9664-CCC0B80B2A64}"/>
    <dgm:cxn modelId="{3544225D-A42A-414D-AE72-D62C3B55B969}" type="presOf" srcId="{737B42CB-E72F-45BE-A363-4E58C8FA4CB3}" destId="{E25C3660-4055-4857-AFE4-87901991EB50}" srcOrd="0" destOrd="0" presId="urn:microsoft.com/office/officeart/2005/8/layout/radial5"/>
    <dgm:cxn modelId="{B13CA847-4BE7-4D86-B916-151C6129772C}" srcId="{A8D80F0F-FEEA-41B8-B948-A3676AE8C13D}" destId="{1CD09DE4-BD38-4E01-805C-D094DBDF8248}" srcOrd="0" destOrd="0" parTransId="{125DA5FD-8656-4872-AB95-31840AC44A51}" sibTransId="{A8CC1CF8-8C1D-40E6-9453-5307437B42E1}"/>
    <dgm:cxn modelId="{138050CD-48A9-434F-B5F4-79EB7471820F}" type="presOf" srcId="{60099D8D-79FE-4F25-84E2-87D44D23BEEB}" destId="{78A5AC6A-B286-4053-B087-873E687AC8EC}" srcOrd="0" destOrd="0" presId="urn:microsoft.com/office/officeart/2005/8/layout/radial5"/>
    <dgm:cxn modelId="{EF4CEDE9-83FE-446D-9AFA-C28BA3116EF9}" type="presOf" srcId="{A01C42E8-FD2B-4403-B2CF-DBB810DC4BAE}" destId="{E7A9D7B7-822C-4BD6-ABC0-E08E2A565988}" srcOrd="0" destOrd="0" presId="urn:microsoft.com/office/officeart/2005/8/layout/radial5"/>
    <dgm:cxn modelId="{C324B4B3-D0F8-4B1E-A7CC-806691C75003}" type="presOf" srcId="{E5C08858-FDCF-47A9-9D58-B4492E5404F6}" destId="{FF5A0AAA-4AFC-4909-AA61-2FE4450E60B2}" srcOrd="0" destOrd="0" presId="urn:microsoft.com/office/officeart/2005/8/layout/radial5"/>
    <dgm:cxn modelId="{F502AA0A-95D5-4433-8DAE-3BABBD1A4FE4}" type="presOf" srcId="{1CD09DE4-BD38-4E01-805C-D094DBDF8248}" destId="{0C437AC4-8D74-45C4-9565-EB3E526A79E6}" srcOrd="0" destOrd="0" presId="urn:microsoft.com/office/officeart/2005/8/layout/radial5"/>
    <dgm:cxn modelId="{29D7ED7E-8A62-4EBD-87E8-D2A3B809BC25}" type="presOf" srcId="{A8D80F0F-FEEA-41B8-B948-A3676AE8C13D}" destId="{808D0D8D-7268-4371-A7C6-4DBA2B7E1C91}" srcOrd="0" destOrd="0" presId="urn:microsoft.com/office/officeart/2005/8/layout/radial5"/>
    <dgm:cxn modelId="{5A982B54-8820-4B53-9CFB-9B3040AA4B72}" type="presOf" srcId="{BBB70D20-54DE-4FB5-8521-CE6CBC3271CE}" destId="{765DE285-AD50-495C-96AE-C958631E57D4}" srcOrd="0" destOrd="0" presId="urn:microsoft.com/office/officeart/2005/8/layout/radial5"/>
    <dgm:cxn modelId="{9C8670B5-8675-47ED-AE29-8AFAF3D87698}" type="presOf" srcId="{00672C7E-A80C-4A1C-AA82-6549661AA94F}" destId="{BE9D3AE2-EB80-4856-8A09-48BC1A2FE93C}" srcOrd="0" destOrd="0" presId="urn:microsoft.com/office/officeart/2005/8/layout/radial5"/>
    <dgm:cxn modelId="{900BA159-14A5-4CB5-84E5-35ADD6EFE6C6}" type="presOf" srcId="{399ED83C-208B-445D-A091-EEDE563C5D98}" destId="{54434ABC-81C2-4B77-AC4C-B26B0D1591A1}" srcOrd="1" destOrd="0" presId="urn:microsoft.com/office/officeart/2005/8/layout/radial5"/>
    <dgm:cxn modelId="{E57E70E5-4D55-44D8-A3FD-625D794CF0AE}" type="presOf" srcId="{399ED83C-208B-445D-A091-EEDE563C5D98}" destId="{2FFCDB62-DCEF-400D-B494-CE5DB5CE8214}" srcOrd="0" destOrd="0" presId="urn:microsoft.com/office/officeart/2005/8/layout/radial5"/>
    <dgm:cxn modelId="{74F925A7-4DAE-40BD-B567-2B80113CA909}" srcId="{1CD09DE4-BD38-4E01-805C-D094DBDF8248}" destId="{A01C42E8-FD2B-4403-B2CF-DBB810DC4BAE}" srcOrd="0" destOrd="0" parTransId="{9DA9120D-CE67-48A5-9427-4D3BD265F549}" sibTransId="{37069330-4C12-4E55-A9FD-9FE31AD306D4}"/>
    <dgm:cxn modelId="{A9A13F6F-F9A2-4766-8606-0D1709FC5E7E}" type="presOf" srcId="{9DA9120D-CE67-48A5-9427-4D3BD265F549}" destId="{A986121A-4317-47A3-8215-C9E934F9CA03}" srcOrd="0" destOrd="0" presId="urn:microsoft.com/office/officeart/2005/8/layout/radial5"/>
    <dgm:cxn modelId="{C6FBE93C-A9F2-4FD7-AEAD-741C9A3DE763}" srcId="{1CD09DE4-BD38-4E01-805C-D094DBDF8248}" destId="{BBB70D20-54DE-4FB5-8521-CE6CBC3271CE}" srcOrd="3" destOrd="0" parTransId="{60099D8D-79FE-4F25-84E2-87D44D23BEEB}" sibTransId="{51DD7285-C959-4291-8560-27C6138C68C5}"/>
    <dgm:cxn modelId="{F57DE993-9ABB-4278-B995-31893639D842}" type="presOf" srcId="{737B42CB-E72F-45BE-A363-4E58C8FA4CB3}" destId="{F801657F-8115-47DB-9C3A-E2B01FC75BEC}" srcOrd="1" destOrd="0" presId="urn:microsoft.com/office/officeart/2005/8/layout/radial5"/>
    <dgm:cxn modelId="{154F2F43-692C-4D14-BC01-395E976D2B14}" srcId="{1CD09DE4-BD38-4E01-805C-D094DBDF8248}" destId="{00672C7E-A80C-4A1C-AA82-6549661AA94F}" srcOrd="2" destOrd="0" parTransId="{399ED83C-208B-445D-A091-EEDE563C5D98}" sibTransId="{FFB02710-EB07-4030-8F56-4CDCFFBE8394}"/>
    <dgm:cxn modelId="{B638959F-19B0-4D61-8E8F-CC9E1952617B}" type="presParOf" srcId="{808D0D8D-7268-4371-A7C6-4DBA2B7E1C91}" destId="{0C437AC4-8D74-45C4-9565-EB3E526A79E6}" srcOrd="0" destOrd="0" presId="urn:microsoft.com/office/officeart/2005/8/layout/radial5"/>
    <dgm:cxn modelId="{67690E08-795E-4582-B8CB-DDB54E4DDDCF}" type="presParOf" srcId="{808D0D8D-7268-4371-A7C6-4DBA2B7E1C91}" destId="{A986121A-4317-47A3-8215-C9E934F9CA03}" srcOrd="1" destOrd="0" presId="urn:microsoft.com/office/officeart/2005/8/layout/radial5"/>
    <dgm:cxn modelId="{8ECEB054-C423-4A55-87CF-85724B3D576B}" type="presParOf" srcId="{A986121A-4317-47A3-8215-C9E934F9CA03}" destId="{F74EACE2-50F1-4C3C-907C-D55330E6D145}" srcOrd="0" destOrd="0" presId="urn:microsoft.com/office/officeart/2005/8/layout/radial5"/>
    <dgm:cxn modelId="{99C2DE50-6515-4E0A-8CAD-34A25D44B14E}" type="presParOf" srcId="{808D0D8D-7268-4371-A7C6-4DBA2B7E1C91}" destId="{E7A9D7B7-822C-4BD6-ABC0-E08E2A565988}" srcOrd="2" destOrd="0" presId="urn:microsoft.com/office/officeart/2005/8/layout/radial5"/>
    <dgm:cxn modelId="{7FFB5C38-3483-4FE8-9386-690B512E08F2}" type="presParOf" srcId="{808D0D8D-7268-4371-A7C6-4DBA2B7E1C91}" destId="{E25C3660-4055-4857-AFE4-87901991EB50}" srcOrd="3" destOrd="0" presId="urn:microsoft.com/office/officeart/2005/8/layout/radial5"/>
    <dgm:cxn modelId="{DD735F6D-371D-4BEC-9111-9F90931A5E58}" type="presParOf" srcId="{E25C3660-4055-4857-AFE4-87901991EB50}" destId="{F801657F-8115-47DB-9C3A-E2B01FC75BEC}" srcOrd="0" destOrd="0" presId="urn:microsoft.com/office/officeart/2005/8/layout/radial5"/>
    <dgm:cxn modelId="{1EF2CB63-1437-4417-89C3-99162F87FFDB}" type="presParOf" srcId="{808D0D8D-7268-4371-A7C6-4DBA2B7E1C91}" destId="{FF5A0AAA-4AFC-4909-AA61-2FE4450E60B2}" srcOrd="4" destOrd="0" presId="urn:microsoft.com/office/officeart/2005/8/layout/radial5"/>
    <dgm:cxn modelId="{D6552A1D-AFB6-488B-9F2D-1116895C5CBB}" type="presParOf" srcId="{808D0D8D-7268-4371-A7C6-4DBA2B7E1C91}" destId="{2FFCDB62-DCEF-400D-B494-CE5DB5CE8214}" srcOrd="5" destOrd="0" presId="urn:microsoft.com/office/officeart/2005/8/layout/radial5"/>
    <dgm:cxn modelId="{84BDF9E9-8085-4DCF-93DE-5C893A9174CD}" type="presParOf" srcId="{2FFCDB62-DCEF-400D-B494-CE5DB5CE8214}" destId="{54434ABC-81C2-4B77-AC4C-B26B0D1591A1}" srcOrd="0" destOrd="0" presId="urn:microsoft.com/office/officeart/2005/8/layout/radial5"/>
    <dgm:cxn modelId="{E6D8D726-F9A7-49A7-B7A7-4FE49878B2A0}" type="presParOf" srcId="{808D0D8D-7268-4371-A7C6-4DBA2B7E1C91}" destId="{BE9D3AE2-EB80-4856-8A09-48BC1A2FE93C}" srcOrd="6" destOrd="0" presId="urn:microsoft.com/office/officeart/2005/8/layout/radial5"/>
    <dgm:cxn modelId="{276DFBB8-8E9F-403D-89BA-8A586E34A1E8}" type="presParOf" srcId="{808D0D8D-7268-4371-A7C6-4DBA2B7E1C91}" destId="{78A5AC6A-B286-4053-B087-873E687AC8EC}" srcOrd="7" destOrd="0" presId="urn:microsoft.com/office/officeart/2005/8/layout/radial5"/>
    <dgm:cxn modelId="{9FAE8D94-D617-405E-9E30-C0937D97C4E3}" type="presParOf" srcId="{78A5AC6A-B286-4053-B087-873E687AC8EC}" destId="{5616C413-A43A-4DB7-B450-5F5013B1D1BA}" srcOrd="0" destOrd="0" presId="urn:microsoft.com/office/officeart/2005/8/layout/radial5"/>
    <dgm:cxn modelId="{1F81A4B5-B468-4051-A2E1-172E0E5CDA3B}" type="presParOf" srcId="{808D0D8D-7268-4371-A7C6-4DBA2B7E1C91}" destId="{765DE285-AD50-495C-96AE-C958631E57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CD16F-97E6-44B0-9220-5714E80C0F44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ECEEE2-B8A8-44F0-9FEB-B986FA8182B3}">
      <dgm:prSet phldrT="[Text]"/>
      <dgm:spPr/>
      <dgm:t>
        <a:bodyPr/>
        <a:lstStyle/>
        <a:p>
          <a:r>
            <a:rPr lang="en-US" dirty="0" smtClean="0"/>
            <a:t>Participative: linked to higher member participation when an appointed leader exists.</a:t>
          </a:r>
          <a:endParaRPr lang="en-US" dirty="0"/>
        </a:p>
      </dgm:t>
    </dgm:pt>
    <dgm:pt modelId="{9A9D44CD-22B1-4B46-81A9-3F4D3A7AF7DE}" type="parTrans" cxnId="{771580E7-8CC4-4214-B169-87FCD47BA638}">
      <dgm:prSet/>
      <dgm:spPr/>
      <dgm:t>
        <a:bodyPr/>
        <a:lstStyle/>
        <a:p>
          <a:endParaRPr lang="en-US"/>
        </a:p>
      </dgm:t>
    </dgm:pt>
    <dgm:pt modelId="{DCE9CEC9-B402-4E8E-9900-785C06716C9A}" type="sibTrans" cxnId="{771580E7-8CC4-4214-B169-87FCD47BA638}">
      <dgm:prSet/>
      <dgm:spPr/>
      <dgm:t>
        <a:bodyPr/>
        <a:lstStyle/>
        <a:p>
          <a:endParaRPr lang="en-US"/>
        </a:p>
      </dgm:t>
    </dgm:pt>
    <dgm:pt modelId="{1D57770E-C442-4CF2-A479-40FF21B45D7A}">
      <dgm:prSet phldrT="[Text]"/>
      <dgm:spPr/>
      <dgm:t>
        <a:bodyPr/>
        <a:lstStyle/>
        <a:p>
          <a:r>
            <a:rPr lang="en-US" dirty="0" smtClean="0"/>
            <a:t>Directive: higher performance &amp; participation levels than face-to-face teams. </a:t>
          </a:r>
          <a:endParaRPr lang="en-US" dirty="0"/>
        </a:p>
      </dgm:t>
    </dgm:pt>
    <dgm:pt modelId="{AC280075-0A4D-4801-A1F7-95F5F4F4724C}" type="parTrans" cxnId="{F32BFFC6-D966-4B94-A98B-47ABB4293424}">
      <dgm:prSet/>
      <dgm:spPr/>
      <dgm:t>
        <a:bodyPr/>
        <a:lstStyle/>
        <a:p>
          <a:endParaRPr lang="en-US"/>
        </a:p>
      </dgm:t>
    </dgm:pt>
    <dgm:pt modelId="{18A1539D-A949-4720-AA99-3A8915D22649}" type="sibTrans" cxnId="{F32BFFC6-D966-4B94-A98B-47ABB4293424}">
      <dgm:prSet/>
      <dgm:spPr/>
      <dgm:t>
        <a:bodyPr/>
        <a:lstStyle/>
        <a:p>
          <a:endParaRPr lang="en-US"/>
        </a:p>
      </dgm:t>
    </dgm:pt>
    <dgm:pt modelId="{A55F0E9D-0253-40D1-BF01-BDAFC12490EA}" type="pres">
      <dgm:prSet presAssocID="{A08CD16F-97E6-44B0-9220-5714E80C0F4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295A7-18DE-4EBC-94C8-5C5881739171}" type="pres">
      <dgm:prSet presAssocID="{A08CD16F-97E6-44B0-9220-5714E80C0F44}" presName="ribbon" presStyleLbl="node1" presStyleIdx="0" presStyleCnt="1"/>
      <dgm:spPr/>
    </dgm:pt>
    <dgm:pt modelId="{2A8E93BF-361C-47B3-9444-39B143E81CC3}" type="pres">
      <dgm:prSet presAssocID="{A08CD16F-97E6-44B0-9220-5714E80C0F4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4ECB-A3B1-4FF2-B835-29E5ADC575B0}" type="pres">
      <dgm:prSet presAssocID="{A08CD16F-97E6-44B0-9220-5714E80C0F4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5FB05-FDEF-4CAB-B222-A87C8FE89101}" type="presOf" srcId="{1D57770E-C442-4CF2-A479-40FF21B45D7A}" destId="{82424ECB-A3B1-4FF2-B835-29E5ADC575B0}" srcOrd="0" destOrd="0" presId="urn:microsoft.com/office/officeart/2005/8/layout/arrow6"/>
    <dgm:cxn modelId="{1B39F160-05A6-463C-B2D0-9DFFAB935B17}" type="presOf" srcId="{08ECEEE2-B8A8-44F0-9FEB-B986FA8182B3}" destId="{2A8E93BF-361C-47B3-9444-39B143E81CC3}" srcOrd="0" destOrd="0" presId="urn:microsoft.com/office/officeart/2005/8/layout/arrow6"/>
    <dgm:cxn modelId="{771580E7-8CC4-4214-B169-87FCD47BA638}" srcId="{A08CD16F-97E6-44B0-9220-5714E80C0F44}" destId="{08ECEEE2-B8A8-44F0-9FEB-B986FA8182B3}" srcOrd="0" destOrd="0" parTransId="{9A9D44CD-22B1-4B46-81A9-3F4D3A7AF7DE}" sibTransId="{DCE9CEC9-B402-4E8E-9900-785C06716C9A}"/>
    <dgm:cxn modelId="{1867493F-D0CB-40D5-88F0-7A5D81D377A5}" type="presOf" srcId="{A08CD16F-97E6-44B0-9220-5714E80C0F44}" destId="{A55F0E9D-0253-40D1-BF01-BDAFC12490EA}" srcOrd="0" destOrd="0" presId="urn:microsoft.com/office/officeart/2005/8/layout/arrow6"/>
    <dgm:cxn modelId="{F32BFFC6-D966-4B94-A98B-47ABB4293424}" srcId="{A08CD16F-97E6-44B0-9220-5714E80C0F44}" destId="{1D57770E-C442-4CF2-A479-40FF21B45D7A}" srcOrd="1" destOrd="0" parTransId="{AC280075-0A4D-4801-A1F7-95F5F4F4724C}" sibTransId="{18A1539D-A949-4720-AA99-3A8915D22649}"/>
    <dgm:cxn modelId="{BFB72CEB-4D10-4019-BA38-9AB897941109}" type="presParOf" srcId="{A55F0E9D-0253-40D1-BF01-BDAFC12490EA}" destId="{F22295A7-18DE-4EBC-94C8-5C5881739171}" srcOrd="0" destOrd="0" presId="urn:microsoft.com/office/officeart/2005/8/layout/arrow6"/>
    <dgm:cxn modelId="{065C07D2-B9AB-46F7-A0C0-70D97DD44DB5}" type="presParOf" srcId="{A55F0E9D-0253-40D1-BF01-BDAFC12490EA}" destId="{2A8E93BF-361C-47B3-9444-39B143E81CC3}" srcOrd="1" destOrd="0" presId="urn:microsoft.com/office/officeart/2005/8/layout/arrow6"/>
    <dgm:cxn modelId="{2D761287-B99B-4E67-98CB-435F2F499773}" type="presParOf" srcId="{A55F0E9D-0253-40D1-BF01-BDAFC12490EA}" destId="{82424ECB-A3B1-4FF2-B835-29E5ADC575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9C4809-3175-4E27-94CB-150A95A98B77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B9D4D169-BECF-4A1A-AD47-CFB841F2DC60}">
      <dgm:prSet phldrT="[Text]"/>
      <dgm:spPr/>
      <dgm:t>
        <a:bodyPr/>
        <a:lstStyle/>
        <a:p>
          <a:r>
            <a:rPr lang="en-US" dirty="0" smtClean="0"/>
            <a:t>Monitoring team member behavior, performance &amp; progress</a:t>
          </a:r>
          <a:endParaRPr lang="en-US" dirty="0"/>
        </a:p>
      </dgm:t>
    </dgm:pt>
    <dgm:pt modelId="{BC88BA40-38E1-4205-9519-C19A3884E44D}" type="parTrans" cxnId="{061735FF-3097-40DF-BD4D-6AE410CDF4ED}">
      <dgm:prSet/>
      <dgm:spPr/>
      <dgm:t>
        <a:bodyPr/>
        <a:lstStyle/>
        <a:p>
          <a:endParaRPr lang="en-US"/>
        </a:p>
      </dgm:t>
    </dgm:pt>
    <dgm:pt modelId="{CCFD317E-7C43-4C5E-A3F6-DBCDE1A7FF18}" type="sibTrans" cxnId="{061735FF-3097-40DF-BD4D-6AE410CDF4ED}">
      <dgm:prSet/>
      <dgm:spPr/>
      <dgm:t>
        <a:bodyPr/>
        <a:lstStyle/>
        <a:p>
          <a:endParaRPr lang="en-US"/>
        </a:p>
      </dgm:t>
    </dgm:pt>
    <dgm:pt modelId="{E82DBBC6-ED26-4303-89BE-A2323E3FB230}">
      <dgm:prSet phldrT="[Text]"/>
      <dgm:spPr/>
      <dgm:t>
        <a:bodyPr/>
        <a:lstStyle/>
        <a:p>
          <a:r>
            <a:rPr lang="en-US" dirty="0" smtClean="0"/>
            <a:t>Devising &amp; implementing effective solutions to issues</a:t>
          </a:r>
          <a:endParaRPr lang="en-US" dirty="0"/>
        </a:p>
      </dgm:t>
    </dgm:pt>
    <dgm:pt modelId="{9F5E869B-DDF9-4AFD-8629-6CE727E57149}" type="parTrans" cxnId="{2F3D0BF0-4E26-4C25-9303-6C2BA5977482}">
      <dgm:prSet/>
      <dgm:spPr/>
      <dgm:t>
        <a:bodyPr/>
        <a:lstStyle/>
        <a:p>
          <a:endParaRPr lang="en-US"/>
        </a:p>
      </dgm:t>
    </dgm:pt>
    <dgm:pt modelId="{9FC7B651-63F4-4332-A470-F637AF028882}" type="sibTrans" cxnId="{2F3D0BF0-4E26-4C25-9303-6C2BA5977482}">
      <dgm:prSet/>
      <dgm:spPr/>
      <dgm:t>
        <a:bodyPr/>
        <a:lstStyle/>
        <a:p>
          <a:endParaRPr lang="en-US"/>
        </a:p>
      </dgm:t>
    </dgm:pt>
    <dgm:pt modelId="{0D9A6CCD-B6EE-4E66-A5B0-83FFDFAA2592}">
      <dgm:prSet phldrT="[Text]"/>
      <dgm:spPr/>
      <dgm:t>
        <a:bodyPr/>
        <a:lstStyle/>
        <a:p>
          <a:r>
            <a:rPr lang="en-US" dirty="0" smtClean="0"/>
            <a:t>Direct interaction with team members</a:t>
          </a:r>
          <a:endParaRPr lang="en-US" dirty="0"/>
        </a:p>
      </dgm:t>
    </dgm:pt>
    <dgm:pt modelId="{1AA676AC-6927-4BA8-AD91-0C1D97001C7A}" type="parTrans" cxnId="{2176158E-2522-46A6-A1DF-544B2FE13362}">
      <dgm:prSet/>
      <dgm:spPr/>
      <dgm:t>
        <a:bodyPr/>
        <a:lstStyle/>
        <a:p>
          <a:endParaRPr lang="en-US"/>
        </a:p>
      </dgm:t>
    </dgm:pt>
    <dgm:pt modelId="{96EC9D8D-0FA4-4F8A-8E37-5913E9059540}" type="sibTrans" cxnId="{2176158E-2522-46A6-A1DF-544B2FE13362}">
      <dgm:prSet/>
      <dgm:spPr/>
      <dgm:t>
        <a:bodyPr/>
        <a:lstStyle/>
        <a:p>
          <a:endParaRPr lang="en-US"/>
        </a:p>
      </dgm:t>
    </dgm:pt>
    <dgm:pt modelId="{BE67ACD0-CD53-4252-8193-0C440C02018A}" type="pres">
      <dgm:prSet presAssocID="{609C4809-3175-4E27-94CB-150A95A98B77}" presName="composite" presStyleCnt="0">
        <dgm:presLayoutVars>
          <dgm:chMax val="5"/>
          <dgm:dir/>
          <dgm:resizeHandles val="exact"/>
        </dgm:presLayoutVars>
      </dgm:prSet>
      <dgm:spPr/>
    </dgm:pt>
    <dgm:pt modelId="{5FA89B0B-A0F5-4B40-920D-BF3C97D0B891}" type="pres">
      <dgm:prSet presAssocID="{B9D4D169-BECF-4A1A-AD47-CFB841F2DC60}" presName="circle1" presStyleLbl="lnNode1" presStyleIdx="0" presStyleCnt="3"/>
      <dgm:spPr/>
    </dgm:pt>
    <dgm:pt modelId="{1A108209-D2B0-4BB8-B93B-0D9542D9BD20}" type="pres">
      <dgm:prSet presAssocID="{B9D4D169-BECF-4A1A-AD47-CFB841F2DC60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50B75-6DAA-4128-B8C8-21F44FA7345F}" type="pres">
      <dgm:prSet presAssocID="{B9D4D169-BECF-4A1A-AD47-CFB841F2DC60}" presName="line1" presStyleLbl="callout" presStyleIdx="0" presStyleCnt="6"/>
      <dgm:spPr/>
    </dgm:pt>
    <dgm:pt modelId="{C763AEFA-1F9C-4B38-AA9B-2CCB4392DAF4}" type="pres">
      <dgm:prSet presAssocID="{B9D4D169-BECF-4A1A-AD47-CFB841F2DC60}" presName="d1" presStyleLbl="callout" presStyleIdx="1" presStyleCnt="6"/>
      <dgm:spPr/>
    </dgm:pt>
    <dgm:pt modelId="{5047AB00-5396-4E07-B3ED-AE9F2604832D}" type="pres">
      <dgm:prSet presAssocID="{E82DBBC6-ED26-4303-89BE-A2323E3FB230}" presName="circle2" presStyleLbl="lnNode1" presStyleIdx="1" presStyleCnt="3"/>
      <dgm:spPr/>
    </dgm:pt>
    <dgm:pt modelId="{0DD511E9-2461-4BE7-B992-C82FDE81E3D0}" type="pres">
      <dgm:prSet presAssocID="{E82DBBC6-ED26-4303-89BE-A2323E3FB230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B8725-8042-45D4-81E5-B0A00FE948A8}" type="pres">
      <dgm:prSet presAssocID="{E82DBBC6-ED26-4303-89BE-A2323E3FB230}" presName="line2" presStyleLbl="callout" presStyleIdx="2" presStyleCnt="6"/>
      <dgm:spPr/>
    </dgm:pt>
    <dgm:pt modelId="{436899A4-A1B0-4CEC-9F55-611895C0CB07}" type="pres">
      <dgm:prSet presAssocID="{E82DBBC6-ED26-4303-89BE-A2323E3FB230}" presName="d2" presStyleLbl="callout" presStyleIdx="3" presStyleCnt="6"/>
      <dgm:spPr/>
    </dgm:pt>
    <dgm:pt modelId="{9B096DF2-2F68-4F09-85E0-18147828C007}" type="pres">
      <dgm:prSet presAssocID="{0D9A6CCD-B6EE-4E66-A5B0-83FFDFAA2592}" presName="circle3" presStyleLbl="lnNode1" presStyleIdx="2" presStyleCnt="3"/>
      <dgm:spPr/>
    </dgm:pt>
    <dgm:pt modelId="{014679AC-09CF-4607-BAC9-0277700A210A}" type="pres">
      <dgm:prSet presAssocID="{0D9A6CCD-B6EE-4E66-A5B0-83FFDFAA2592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D6F71-BB54-4F72-8AA1-8978FA1DE345}" type="pres">
      <dgm:prSet presAssocID="{0D9A6CCD-B6EE-4E66-A5B0-83FFDFAA2592}" presName="line3" presStyleLbl="callout" presStyleIdx="4" presStyleCnt="6"/>
      <dgm:spPr/>
    </dgm:pt>
    <dgm:pt modelId="{1E12A66A-DEE0-435D-9247-52390957E8D6}" type="pres">
      <dgm:prSet presAssocID="{0D9A6CCD-B6EE-4E66-A5B0-83FFDFAA2592}" presName="d3" presStyleLbl="callout" presStyleIdx="5" presStyleCnt="6"/>
      <dgm:spPr/>
    </dgm:pt>
  </dgm:ptLst>
  <dgm:cxnLst>
    <dgm:cxn modelId="{061735FF-3097-40DF-BD4D-6AE410CDF4ED}" srcId="{609C4809-3175-4E27-94CB-150A95A98B77}" destId="{B9D4D169-BECF-4A1A-AD47-CFB841F2DC60}" srcOrd="0" destOrd="0" parTransId="{BC88BA40-38E1-4205-9519-C19A3884E44D}" sibTransId="{CCFD317E-7C43-4C5E-A3F6-DBCDE1A7FF18}"/>
    <dgm:cxn modelId="{2C0621A7-CE8F-4AAE-AFEE-22767C3FF1B9}" type="presOf" srcId="{E82DBBC6-ED26-4303-89BE-A2323E3FB230}" destId="{0DD511E9-2461-4BE7-B992-C82FDE81E3D0}" srcOrd="0" destOrd="0" presId="urn:microsoft.com/office/officeart/2005/8/layout/target1"/>
    <dgm:cxn modelId="{8525F0C8-9F47-42E3-8532-F0BC8DDDD61A}" type="presOf" srcId="{B9D4D169-BECF-4A1A-AD47-CFB841F2DC60}" destId="{1A108209-D2B0-4BB8-B93B-0D9542D9BD20}" srcOrd="0" destOrd="0" presId="urn:microsoft.com/office/officeart/2005/8/layout/target1"/>
    <dgm:cxn modelId="{72A925E5-9A58-456F-A8BE-63FD4485F6A3}" type="presOf" srcId="{609C4809-3175-4E27-94CB-150A95A98B77}" destId="{BE67ACD0-CD53-4252-8193-0C440C02018A}" srcOrd="0" destOrd="0" presId="urn:microsoft.com/office/officeart/2005/8/layout/target1"/>
    <dgm:cxn modelId="{A7B02A36-7DE5-4E3E-B123-3C638CE86AD0}" type="presOf" srcId="{0D9A6CCD-B6EE-4E66-A5B0-83FFDFAA2592}" destId="{014679AC-09CF-4607-BAC9-0277700A210A}" srcOrd="0" destOrd="0" presId="urn:microsoft.com/office/officeart/2005/8/layout/target1"/>
    <dgm:cxn modelId="{2176158E-2522-46A6-A1DF-544B2FE13362}" srcId="{609C4809-3175-4E27-94CB-150A95A98B77}" destId="{0D9A6CCD-B6EE-4E66-A5B0-83FFDFAA2592}" srcOrd="2" destOrd="0" parTransId="{1AA676AC-6927-4BA8-AD91-0C1D97001C7A}" sibTransId="{96EC9D8D-0FA4-4F8A-8E37-5913E9059540}"/>
    <dgm:cxn modelId="{2F3D0BF0-4E26-4C25-9303-6C2BA5977482}" srcId="{609C4809-3175-4E27-94CB-150A95A98B77}" destId="{E82DBBC6-ED26-4303-89BE-A2323E3FB230}" srcOrd="1" destOrd="0" parTransId="{9F5E869B-DDF9-4AFD-8629-6CE727E57149}" sibTransId="{9FC7B651-63F4-4332-A470-F637AF028882}"/>
    <dgm:cxn modelId="{A36AA7E5-9E2B-4F98-8D20-6B0798365AC6}" type="presParOf" srcId="{BE67ACD0-CD53-4252-8193-0C440C02018A}" destId="{5FA89B0B-A0F5-4B40-920D-BF3C97D0B891}" srcOrd="0" destOrd="0" presId="urn:microsoft.com/office/officeart/2005/8/layout/target1"/>
    <dgm:cxn modelId="{71123F84-5A24-4008-84C7-744D3CBFB778}" type="presParOf" srcId="{BE67ACD0-CD53-4252-8193-0C440C02018A}" destId="{1A108209-D2B0-4BB8-B93B-0D9542D9BD20}" srcOrd="1" destOrd="0" presId="urn:microsoft.com/office/officeart/2005/8/layout/target1"/>
    <dgm:cxn modelId="{F2790D14-5DE7-4EDC-BCCD-C6D99F2C611C}" type="presParOf" srcId="{BE67ACD0-CD53-4252-8193-0C440C02018A}" destId="{44F50B75-6DAA-4128-B8C8-21F44FA7345F}" srcOrd="2" destOrd="0" presId="urn:microsoft.com/office/officeart/2005/8/layout/target1"/>
    <dgm:cxn modelId="{CAC2E650-6F7F-4B2A-AF4A-DBA159341249}" type="presParOf" srcId="{BE67ACD0-CD53-4252-8193-0C440C02018A}" destId="{C763AEFA-1F9C-4B38-AA9B-2CCB4392DAF4}" srcOrd="3" destOrd="0" presId="urn:microsoft.com/office/officeart/2005/8/layout/target1"/>
    <dgm:cxn modelId="{8848886E-378B-44AE-BB9C-7D86AA87B8C1}" type="presParOf" srcId="{BE67ACD0-CD53-4252-8193-0C440C02018A}" destId="{5047AB00-5396-4E07-B3ED-AE9F2604832D}" srcOrd="4" destOrd="0" presId="urn:microsoft.com/office/officeart/2005/8/layout/target1"/>
    <dgm:cxn modelId="{C76ACA3C-78D0-4F10-8B2A-3C3DC61F5455}" type="presParOf" srcId="{BE67ACD0-CD53-4252-8193-0C440C02018A}" destId="{0DD511E9-2461-4BE7-B992-C82FDE81E3D0}" srcOrd="5" destOrd="0" presId="urn:microsoft.com/office/officeart/2005/8/layout/target1"/>
    <dgm:cxn modelId="{2E450B6D-1752-4BD5-B8B5-B42EF90AE418}" type="presParOf" srcId="{BE67ACD0-CD53-4252-8193-0C440C02018A}" destId="{95FB8725-8042-45D4-81E5-B0A00FE948A8}" srcOrd="6" destOrd="0" presId="urn:microsoft.com/office/officeart/2005/8/layout/target1"/>
    <dgm:cxn modelId="{E76FADBD-9F67-4447-9FAA-D66F90839452}" type="presParOf" srcId="{BE67ACD0-CD53-4252-8193-0C440C02018A}" destId="{436899A4-A1B0-4CEC-9F55-611895C0CB07}" srcOrd="7" destOrd="0" presId="urn:microsoft.com/office/officeart/2005/8/layout/target1"/>
    <dgm:cxn modelId="{AED33169-63D2-40CC-8842-A35EB0FEE6A0}" type="presParOf" srcId="{BE67ACD0-CD53-4252-8193-0C440C02018A}" destId="{9B096DF2-2F68-4F09-85E0-18147828C007}" srcOrd="8" destOrd="0" presId="urn:microsoft.com/office/officeart/2005/8/layout/target1"/>
    <dgm:cxn modelId="{08106912-7DB4-4CA5-98E2-E70EC8953942}" type="presParOf" srcId="{BE67ACD0-CD53-4252-8193-0C440C02018A}" destId="{014679AC-09CF-4607-BAC9-0277700A210A}" srcOrd="9" destOrd="0" presId="urn:microsoft.com/office/officeart/2005/8/layout/target1"/>
    <dgm:cxn modelId="{5108655F-6189-4B09-A965-DC998E0B2956}" type="presParOf" srcId="{BE67ACD0-CD53-4252-8193-0C440C02018A}" destId="{7F5D6F71-BB54-4F72-8AA1-8978FA1DE345}" srcOrd="10" destOrd="0" presId="urn:microsoft.com/office/officeart/2005/8/layout/target1"/>
    <dgm:cxn modelId="{507E5B44-01C5-4030-BC30-2CA4FB6CBEDD}" type="presParOf" srcId="{BE67ACD0-CD53-4252-8193-0C440C02018A}" destId="{1E12A66A-DEE0-435D-9247-52390957E8D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CDEC5F-D191-48A0-A711-8B9EAEDCA3D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73ED17-D92A-415F-AA83-F4D10B6DEF00}">
      <dgm:prSet phldrT="[Text]"/>
      <dgm:spPr/>
      <dgm:t>
        <a:bodyPr/>
        <a:lstStyle/>
        <a:p>
          <a:r>
            <a:rPr lang="en-US" dirty="0" smtClean="0"/>
            <a:t>Reciprocally</a:t>
          </a:r>
          <a:endParaRPr lang="en-US" dirty="0"/>
        </a:p>
      </dgm:t>
    </dgm:pt>
    <dgm:pt modelId="{1F9D6454-0526-469D-8C36-F99CE58AE69A}" type="parTrans" cxnId="{292CC900-85B0-4B17-879E-5046FD0F72E3}">
      <dgm:prSet/>
      <dgm:spPr/>
      <dgm:t>
        <a:bodyPr/>
        <a:lstStyle/>
        <a:p>
          <a:endParaRPr lang="en-US"/>
        </a:p>
      </dgm:t>
    </dgm:pt>
    <dgm:pt modelId="{F7B641BF-79D7-4C58-AC99-705DD7082097}" type="sibTrans" cxnId="{292CC900-85B0-4B17-879E-5046FD0F72E3}">
      <dgm:prSet/>
      <dgm:spPr/>
      <dgm:t>
        <a:bodyPr/>
        <a:lstStyle/>
        <a:p>
          <a:endParaRPr lang="en-US"/>
        </a:p>
      </dgm:t>
    </dgm:pt>
    <dgm:pt modelId="{F43CF882-B661-4CFD-9FF2-2527CC8B3E40}">
      <dgm:prSet phldrT="[Text]"/>
      <dgm:spPr/>
      <dgm:t>
        <a:bodyPr/>
        <a:lstStyle/>
        <a:p>
          <a:r>
            <a:rPr lang="en-US" dirty="0" smtClean="0"/>
            <a:t>Offers feedback</a:t>
          </a:r>
          <a:endParaRPr lang="en-US" dirty="0"/>
        </a:p>
      </dgm:t>
    </dgm:pt>
    <dgm:pt modelId="{30C70BD4-BF49-42B6-995B-9E9430EB74EE}" type="parTrans" cxnId="{FB8CBE0D-825F-4C4D-8234-B7D6A1F79167}">
      <dgm:prSet/>
      <dgm:spPr/>
      <dgm:t>
        <a:bodyPr/>
        <a:lstStyle/>
        <a:p>
          <a:endParaRPr lang="en-US"/>
        </a:p>
      </dgm:t>
    </dgm:pt>
    <dgm:pt modelId="{A9458DB2-527B-4BA8-A630-7A2FB37DF107}" type="sibTrans" cxnId="{FB8CBE0D-825F-4C4D-8234-B7D6A1F79167}">
      <dgm:prSet/>
      <dgm:spPr/>
      <dgm:t>
        <a:bodyPr/>
        <a:lstStyle/>
        <a:p>
          <a:endParaRPr lang="en-US"/>
        </a:p>
      </dgm:t>
    </dgm:pt>
    <dgm:pt modelId="{D909C908-DA91-4593-8449-EA705D195E47}">
      <dgm:prSet phldrT="[Text]"/>
      <dgm:spPr/>
      <dgm:t>
        <a:bodyPr/>
        <a:lstStyle/>
        <a:p>
          <a:r>
            <a:rPr lang="en-US" dirty="0" smtClean="0"/>
            <a:t>Provides prompt responses</a:t>
          </a:r>
          <a:endParaRPr lang="en-US" dirty="0"/>
        </a:p>
      </dgm:t>
    </dgm:pt>
    <dgm:pt modelId="{F11BCAEE-1384-41C6-B5D5-33C6F6426D69}" type="parTrans" cxnId="{59409056-57B5-4B55-8DF5-B81EDEA5A16E}">
      <dgm:prSet/>
      <dgm:spPr/>
      <dgm:t>
        <a:bodyPr/>
        <a:lstStyle/>
        <a:p>
          <a:endParaRPr lang="en-US"/>
        </a:p>
      </dgm:t>
    </dgm:pt>
    <dgm:pt modelId="{1E328423-7EAF-4706-934C-0AD189F9DB4B}" type="sibTrans" cxnId="{59409056-57B5-4B55-8DF5-B81EDEA5A16E}">
      <dgm:prSet/>
      <dgm:spPr/>
      <dgm:t>
        <a:bodyPr/>
        <a:lstStyle/>
        <a:p>
          <a:endParaRPr lang="en-US"/>
        </a:p>
      </dgm:t>
    </dgm:pt>
    <dgm:pt modelId="{B2EF8582-A8BB-45D3-AF6D-35B288994CE2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CA5EB2D6-1C8E-48CE-BC46-CBC7A47F7FF4}" type="parTrans" cxnId="{21285B39-5254-4615-9E60-4B8345925B53}">
      <dgm:prSet/>
      <dgm:spPr/>
      <dgm:t>
        <a:bodyPr/>
        <a:lstStyle/>
        <a:p>
          <a:endParaRPr lang="en-US"/>
        </a:p>
      </dgm:t>
    </dgm:pt>
    <dgm:pt modelId="{8975B9C9-E11C-4507-B31C-7C88B9DF36BC}" type="sibTrans" cxnId="{21285B39-5254-4615-9E60-4B8345925B53}">
      <dgm:prSet/>
      <dgm:spPr/>
      <dgm:t>
        <a:bodyPr/>
        <a:lstStyle/>
        <a:p>
          <a:endParaRPr lang="en-US"/>
        </a:p>
      </dgm:t>
    </dgm:pt>
    <dgm:pt modelId="{B6F031C0-181C-48EF-86C8-60BB62237F6A}">
      <dgm:prSet phldrT="[Text]"/>
      <dgm:spPr/>
      <dgm:t>
        <a:bodyPr/>
        <a:lstStyle/>
        <a:p>
          <a:r>
            <a:rPr lang="en-US" dirty="0" smtClean="0"/>
            <a:t>Clean</a:t>
          </a:r>
          <a:endParaRPr lang="en-US" dirty="0"/>
        </a:p>
      </dgm:t>
    </dgm:pt>
    <dgm:pt modelId="{E6F2A804-DB50-4C1D-A42E-975659F22195}" type="parTrans" cxnId="{62C56502-4FBD-48B3-BD96-BAC816F9E8D5}">
      <dgm:prSet/>
      <dgm:spPr/>
      <dgm:t>
        <a:bodyPr/>
        <a:lstStyle/>
        <a:p>
          <a:endParaRPr lang="en-US"/>
        </a:p>
      </dgm:t>
    </dgm:pt>
    <dgm:pt modelId="{6B7B6000-4BF4-4D44-B5FC-7F9A73A0872A}" type="sibTrans" cxnId="{62C56502-4FBD-48B3-BD96-BAC816F9E8D5}">
      <dgm:prSet/>
      <dgm:spPr/>
      <dgm:t>
        <a:bodyPr/>
        <a:lstStyle/>
        <a:p>
          <a:endParaRPr lang="en-US"/>
        </a:p>
      </dgm:t>
    </dgm:pt>
    <dgm:pt modelId="{B179A03D-7653-4581-B9E9-41A772B8A970}">
      <dgm:prSet phldrT="[Text]"/>
      <dgm:spPr/>
      <dgm:t>
        <a:bodyPr/>
        <a:lstStyle/>
        <a:p>
          <a:r>
            <a:rPr lang="en-US" dirty="0" smtClean="0"/>
            <a:t>Precise</a:t>
          </a:r>
          <a:endParaRPr lang="en-US" dirty="0"/>
        </a:p>
      </dgm:t>
    </dgm:pt>
    <dgm:pt modelId="{CFA87D67-9C37-4115-AEB8-9048440B67E6}" type="parTrans" cxnId="{8CCF9279-9C65-4A6F-9CB0-A25FB6A35131}">
      <dgm:prSet/>
      <dgm:spPr/>
      <dgm:t>
        <a:bodyPr/>
        <a:lstStyle/>
        <a:p>
          <a:endParaRPr lang="en-US"/>
        </a:p>
      </dgm:t>
    </dgm:pt>
    <dgm:pt modelId="{9D12C1F2-EDFF-438F-92E2-8641205C0D54}" type="sibTrans" cxnId="{8CCF9279-9C65-4A6F-9CB0-A25FB6A35131}">
      <dgm:prSet/>
      <dgm:spPr/>
      <dgm:t>
        <a:bodyPr/>
        <a:lstStyle/>
        <a:p>
          <a:endParaRPr lang="en-US"/>
        </a:p>
      </dgm:t>
    </dgm:pt>
    <dgm:pt modelId="{57403739-19B3-4E55-AE16-66F73E7AFBE7}">
      <dgm:prSet phldrT="[Text]"/>
      <dgm:spPr/>
      <dgm:t>
        <a:bodyPr/>
        <a:lstStyle/>
        <a:p>
          <a:r>
            <a:rPr lang="en-US" dirty="0" smtClean="0"/>
            <a:t>Responsibility</a:t>
          </a:r>
          <a:endParaRPr lang="en-US" dirty="0"/>
        </a:p>
      </dgm:t>
    </dgm:pt>
    <dgm:pt modelId="{2A75FF48-D86B-41D5-A275-60C3BD5F330B}" type="parTrans" cxnId="{62B92D64-AA3C-43CB-93DD-D94A83499AB7}">
      <dgm:prSet/>
      <dgm:spPr/>
      <dgm:t>
        <a:bodyPr/>
        <a:lstStyle/>
        <a:p>
          <a:endParaRPr lang="en-US"/>
        </a:p>
      </dgm:t>
    </dgm:pt>
    <dgm:pt modelId="{6968A5B3-2402-49F9-B1FB-2D152E7B3CBB}" type="sibTrans" cxnId="{62B92D64-AA3C-43CB-93DD-D94A83499AB7}">
      <dgm:prSet/>
      <dgm:spPr/>
      <dgm:t>
        <a:bodyPr/>
        <a:lstStyle/>
        <a:p>
          <a:endParaRPr lang="en-US"/>
        </a:p>
      </dgm:t>
    </dgm:pt>
    <dgm:pt modelId="{281EBFA8-6864-4568-9129-BCF60EEC0546}">
      <dgm:prSet phldrT="[Text]"/>
      <dgm:spPr/>
      <dgm:t>
        <a:bodyPr/>
        <a:lstStyle/>
        <a:p>
          <a:r>
            <a:rPr lang="en-US" dirty="0" smtClean="0"/>
            <a:t>Clear directions</a:t>
          </a:r>
          <a:endParaRPr lang="en-US" dirty="0"/>
        </a:p>
      </dgm:t>
    </dgm:pt>
    <dgm:pt modelId="{F9A026E2-5A3A-4032-AD54-B195D7123041}" type="parTrans" cxnId="{9EE5F341-7FD8-4E7E-8963-FEFA3DE0E19A}">
      <dgm:prSet/>
      <dgm:spPr/>
      <dgm:t>
        <a:bodyPr/>
        <a:lstStyle/>
        <a:p>
          <a:endParaRPr lang="en-US"/>
        </a:p>
      </dgm:t>
    </dgm:pt>
    <dgm:pt modelId="{AAE15A7F-9B1A-42A3-AF93-1E708FCF653D}" type="sibTrans" cxnId="{9EE5F341-7FD8-4E7E-8963-FEFA3DE0E19A}">
      <dgm:prSet/>
      <dgm:spPr/>
      <dgm:t>
        <a:bodyPr/>
        <a:lstStyle/>
        <a:p>
          <a:endParaRPr lang="en-US"/>
        </a:p>
      </dgm:t>
    </dgm:pt>
    <dgm:pt modelId="{C916929D-1D08-44D3-83D9-BDB23B253FEA}">
      <dgm:prSet phldrT="[Text]"/>
      <dgm:spPr/>
      <dgm:t>
        <a:bodyPr/>
        <a:lstStyle/>
        <a:p>
          <a:r>
            <a:rPr lang="en-US" dirty="0" smtClean="0"/>
            <a:t>Clear division of tasks</a:t>
          </a:r>
          <a:endParaRPr lang="en-US" dirty="0"/>
        </a:p>
      </dgm:t>
    </dgm:pt>
    <dgm:pt modelId="{4CE5DD96-6565-4966-8FE8-28491CD3DD46}" type="parTrans" cxnId="{D0317D91-552B-41F5-8EBC-FB1C528E7346}">
      <dgm:prSet/>
      <dgm:spPr/>
      <dgm:t>
        <a:bodyPr/>
        <a:lstStyle/>
        <a:p>
          <a:endParaRPr lang="en-US"/>
        </a:p>
      </dgm:t>
    </dgm:pt>
    <dgm:pt modelId="{D79C3053-ECC0-463A-88C6-B02031B51752}" type="sibTrans" cxnId="{D0317D91-552B-41F5-8EBC-FB1C528E7346}">
      <dgm:prSet/>
      <dgm:spPr/>
      <dgm:t>
        <a:bodyPr/>
        <a:lstStyle/>
        <a:p>
          <a:endParaRPr lang="en-US"/>
        </a:p>
      </dgm:t>
    </dgm:pt>
    <dgm:pt modelId="{D66CACFF-AEA4-4E48-90D0-1BBC38339605}">
      <dgm:prSet phldrT="[Text]"/>
      <dgm:spPr/>
      <dgm:t>
        <a:bodyPr/>
        <a:lstStyle/>
        <a:p>
          <a:r>
            <a:rPr lang="en-US" dirty="0" smtClean="0"/>
            <a:t>Communicates regularly</a:t>
          </a:r>
          <a:endParaRPr lang="en-US" dirty="0"/>
        </a:p>
      </dgm:t>
    </dgm:pt>
    <dgm:pt modelId="{8D688AD6-7D32-4636-A5DC-BFE8A096BFC4}" type="parTrans" cxnId="{58866B52-EF7E-4A48-8F29-D0B2F162B9F9}">
      <dgm:prSet/>
      <dgm:spPr/>
      <dgm:t>
        <a:bodyPr/>
        <a:lstStyle/>
        <a:p>
          <a:endParaRPr lang="en-US"/>
        </a:p>
      </dgm:t>
    </dgm:pt>
    <dgm:pt modelId="{CCC052AB-4024-4E9B-AB31-0422F424A5D3}" type="sibTrans" cxnId="{58866B52-EF7E-4A48-8F29-D0B2F162B9F9}">
      <dgm:prSet/>
      <dgm:spPr/>
      <dgm:t>
        <a:bodyPr/>
        <a:lstStyle/>
        <a:p>
          <a:endParaRPr lang="en-US"/>
        </a:p>
      </dgm:t>
    </dgm:pt>
    <dgm:pt modelId="{E34BA170-E464-42E1-A60E-DE5283CF43F1}">
      <dgm:prSet phldrT="[Text]"/>
      <dgm:spPr/>
      <dgm:t>
        <a:bodyPr/>
        <a:lstStyle/>
        <a:p>
          <a:r>
            <a:rPr lang="en-US" dirty="0" smtClean="0"/>
            <a:t>Clear</a:t>
          </a:r>
          <a:endParaRPr lang="en-US" dirty="0"/>
        </a:p>
      </dgm:t>
    </dgm:pt>
    <dgm:pt modelId="{70134704-ABFB-4067-8F8A-2DFB916DEE53}" type="parTrans" cxnId="{1C4D5F36-ADC2-4356-802B-F1AC6C29F265}">
      <dgm:prSet/>
      <dgm:spPr/>
      <dgm:t>
        <a:bodyPr/>
        <a:lstStyle/>
        <a:p>
          <a:endParaRPr lang="en-US"/>
        </a:p>
      </dgm:t>
    </dgm:pt>
    <dgm:pt modelId="{D091C1A7-8F6D-4B34-A635-D6D3DF66A7F5}" type="sibTrans" cxnId="{1C4D5F36-ADC2-4356-802B-F1AC6C29F265}">
      <dgm:prSet/>
      <dgm:spPr/>
      <dgm:t>
        <a:bodyPr/>
        <a:lstStyle/>
        <a:p>
          <a:endParaRPr lang="en-US"/>
        </a:p>
      </dgm:t>
    </dgm:pt>
    <dgm:pt modelId="{620FE30E-3502-4736-91DD-F8694A11239E}" type="pres">
      <dgm:prSet presAssocID="{C4CDEC5F-D191-48A0-A711-8B9EAEDCA3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FE9E02-3334-4D58-B63C-F690460ED336}" type="pres">
      <dgm:prSet presAssocID="{7773ED17-D92A-415F-AA83-F4D10B6DEF00}" presName="composite" presStyleCnt="0"/>
      <dgm:spPr/>
    </dgm:pt>
    <dgm:pt modelId="{01BD89BA-A5CB-4AA1-B03B-24FC63934FA7}" type="pres">
      <dgm:prSet presAssocID="{7773ED17-D92A-415F-AA83-F4D10B6DEF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CC51B-5F33-42D1-B3FF-5074DF7EF6F2}" type="pres">
      <dgm:prSet presAssocID="{7773ED17-D92A-415F-AA83-F4D10B6DEF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7A040-C1C5-49A6-9BEA-E68EFA6FC540}" type="pres">
      <dgm:prSet presAssocID="{F7B641BF-79D7-4C58-AC99-705DD7082097}" presName="sp" presStyleCnt="0"/>
      <dgm:spPr/>
    </dgm:pt>
    <dgm:pt modelId="{22904933-B27D-4AFF-BF85-3E0A931B2BC5}" type="pres">
      <dgm:prSet presAssocID="{B2EF8582-A8BB-45D3-AF6D-35B288994CE2}" presName="composite" presStyleCnt="0"/>
      <dgm:spPr/>
    </dgm:pt>
    <dgm:pt modelId="{45C0E9EA-6B90-4E86-A7DE-4D1FB96AB911}" type="pres">
      <dgm:prSet presAssocID="{B2EF8582-A8BB-45D3-AF6D-35B288994C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ADEEE-55E2-42EC-ADD5-E5BC3693CA04}" type="pres">
      <dgm:prSet presAssocID="{B2EF8582-A8BB-45D3-AF6D-35B288994C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D9F57-8FE6-459C-A3A1-F6D0F0DFA0C8}" type="pres">
      <dgm:prSet presAssocID="{8975B9C9-E11C-4507-B31C-7C88B9DF36BC}" presName="sp" presStyleCnt="0"/>
      <dgm:spPr/>
    </dgm:pt>
    <dgm:pt modelId="{5C254F78-15FC-416B-93B9-8EC6DD61DABE}" type="pres">
      <dgm:prSet presAssocID="{57403739-19B3-4E55-AE16-66F73E7AFBE7}" presName="composite" presStyleCnt="0"/>
      <dgm:spPr/>
    </dgm:pt>
    <dgm:pt modelId="{4F0BD18B-6FC8-4A2C-B22C-B0B9B26EDFCA}" type="pres">
      <dgm:prSet presAssocID="{57403739-19B3-4E55-AE16-66F73E7AFB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1ED96-FAB9-4660-982E-676E370BBD67}" type="pres">
      <dgm:prSet presAssocID="{57403739-19B3-4E55-AE16-66F73E7AFB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FF278-13D4-4666-8D87-AEE66E3FE1B7}" type="presOf" srcId="{D66CACFF-AEA4-4E48-90D0-1BBC38339605}" destId="{7D1CC51B-5F33-42D1-B3FF-5074DF7EF6F2}" srcOrd="0" destOrd="2" presId="urn:microsoft.com/office/officeart/2005/8/layout/chevron2"/>
    <dgm:cxn modelId="{21285B39-5254-4615-9E60-4B8345925B53}" srcId="{C4CDEC5F-D191-48A0-A711-8B9EAEDCA3D0}" destId="{B2EF8582-A8BB-45D3-AF6D-35B288994CE2}" srcOrd="1" destOrd="0" parTransId="{CA5EB2D6-1C8E-48CE-BC46-CBC7A47F7FF4}" sibTransId="{8975B9C9-E11C-4507-B31C-7C88B9DF36BC}"/>
    <dgm:cxn modelId="{59409056-57B5-4B55-8DF5-B81EDEA5A16E}" srcId="{7773ED17-D92A-415F-AA83-F4D10B6DEF00}" destId="{D909C908-DA91-4593-8449-EA705D195E47}" srcOrd="1" destOrd="0" parTransId="{F11BCAEE-1384-41C6-B5D5-33C6F6426D69}" sibTransId="{1E328423-7EAF-4706-934C-0AD189F9DB4B}"/>
    <dgm:cxn modelId="{CDC18576-AF09-45D0-92D6-3AA55BECACE4}" type="presOf" srcId="{281EBFA8-6864-4568-9129-BCF60EEC0546}" destId="{7A41ED96-FAB9-4660-982E-676E370BBD67}" srcOrd="0" destOrd="0" presId="urn:microsoft.com/office/officeart/2005/8/layout/chevron2"/>
    <dgm:cxn modelId="{9EE5F341-7FD8-4E7E-8963-FEFA3DE0E19A}" srcId="{57403739-19B3-4E55-AE16-66F73E7AFBE7}" destId="{281EBFA8-6864-4568-9129-BCF60EEC0546}" srcOrd="0" destOrd="0" parTransId="{F9A026E2-5A3A-4032-AD54-B195D7123041}" sibTransId="{AAE15A7F-9B1A-42A3-AF93-1E708FCF653D}"/>
    <dgm:cxn modelId="{8CCF9279-9C65-4A6F-9CB0-A25FB6A35131}" srcId="{B2EF8582-A8BB-45D3-AF6D-35B288994CE2}" destId="{B179A03D-7653-4581-B9E9-41A772B8A970}" srcOrd="2" destOrd="0" parTransId="{CFA87D67-9C37-4115-AEB8-9048440B67E6}" sibTransId="{9D12C1F2-EDFF-438F-92E2-8641205C0D54}"/>
    <dgm:cxn modelId="{FB8CBE0D-825F-4C4D-8234-B7D6A1F79167}" srcId="{7773ED17-D92A-415F-AA83-F4D10B6DEF00}" destId="{F43CF882-B661-4CFD-9FF2-2527CC8B3E40}" srcOrd="0" destOrd="0" parTransId="{30C70BD4-BF49-42B6-995B-9E9430EB74EE}" sibTransId="{A9458DB2-527B-4BA8-A630-7A2FB37DF107}"/>
    <dgm:cxn modelId="{1C4D5F36-ADC2-4356-802B-F1AC6C29F265}" srcId="{B2EF8582-A8BB-45D3-AF6D-35B288994CE2}" destId="{E34BA170-E464-42E1-A60E-DE5283CF43F1}" srcOrd="1" destOrd="0" parTransId="{70134704-ABFB-4067-8F8A-2DFB916DEE53}" sibTransId="{D091C1A7-8F6D-4B34-A635-D6D3DF66A7F5}"/>
    <dgm:cxn modelId="{6383BBE1-AF2C-4D43-93AA-B27B595ED3D8}" type="presOf" srcId="{C4CDEC5F-D191-48A0-A711-8B9EAEDCA3D0}" destId="{620FE30E-3502-4736-91DD-F8694A11239E}" srcOrd="0" destOrd="0" presId="urn:microsoft.com/office/officeart/2005/8/layout/chevron2"/>
    <dgm:cxn modelId="{58866B52-EF7E-4A48-8F29-D0B2F162B9F9}" srcId="{7773ED17-D92A-415F-AA83-F4D10B6DEF00}" destId="{D66CACFF-AEA4-4E48-90D0-1BBC38339605}" srcOrd="2" destOrd="0" parTransId="{8D688AD6-7D32-4636-A5DC-BFE8A096BFC4}" sibTransId="{CCC052AB-4024-4E9B-AB31-0422F424A5D3}"/>
    <dgm:cxn modelId="{EF2442D1-7C01-4AAD-810D-F6BEA0300BEF}" type="presOf" srcId="{7773ED17-D92A-415F-AA83-F4D10B6DEF00}" destId="{01BD89BA-A5CB-4AA1-B03B-24FC63934FA7}" srcOrd="0" destOrd="0" presId="urn:microsoft.com/office/officeart/2005/8/layout/chevron2"/>
    <dgm:cxn modelId="{CC6564F5-9437-45AC-95AF-8649A5BA94B0}" type="presOf" srcId="{B179A03D-7653-4581-B9E9-41A772B8A970}" destId="{9EBADEEE-55E2-42EC-ADD5-E5BC3693CA04}" srcOrd="0" destOrd="2" presId="urn:microsoft.com/office/officeart/2005/8/layout/chevron2"/>
    <dgm:cxn modelId="{292CC900-85B0-4B17-879E-5046FD0F72E3}" srcId="{C4CDEC5F-D191-48A0-A711-8B9EAEDCA3D0}" destId="{7773ED17-D92A-415F-AA83-F4D10B6DEF00}" srcOrd="0" destOrd="0" parTransId="{1F9D6454-0526-469D-8C36-F99CE58AE69A}" sibTransId="{F7B641BF-79D7-4C58-AC99-705DD7082097}"/>
    <dgm:cxn modelId="{643A7DDC-84DA-42EB-BA81-7F9490C729A1}" type="presOf" srcId="{B6F031C0-181C-48EF-86C8-60BB62237F6A}" destId="{9EBADEEE-55E2-42EC-ADD5-E5BC3693CA04}" srcOrd="0" destOrd="0" presId="urn:microsoft.com/office/officeart/2005/8/layout/chevron2"/>
    <dgm:cxn modelId="{62C56502-4FBD-48B3-BD96-BAC816F9E8D5}" srcId="{B2EF8582-A8BB-45D3-AF6D-35B288994CE2}" destId="{B6F031C0-181C-48EF-86C8-60BB62237F6A}" srcOrd="0" destOrd="0" parTransId="{E6F2A804-DB50-4C1D-A42E-975659F22195}" sibTransId="{6B7B6000-4BF4-4D44-B5FC-7F9A73A0872A}"/>
    <dgm:cxn modelId="{34E3B9BA-1494-4074-AFC8-A3D392A09F8E}" type="presOf" srcId="{F43CF882-B661-4CFD-9FF2-2527CC8B3E40}" destId="{7D1CC51B-5F33-42D1-B3FF-5074DF7EF6F2}" srcOrd="0" destOrd="0" presId="urn:microsoft.com/office/officeart/2005/8/layout/chevron2"/>
    <dgm:cxn modelId="{D0317D91-552B-41F5-8EBC-FB1C528E7346}" srcId="{57403739-19B3-4E55-AE16-66F73E7AFBE7}" destId="{C916929D-1D08-44D3-83D9-BDB23B253FEA}" srcOrd="1" destOrd="0" parTransId="{4CE5DD96-6565-4966-8FE8-28491CD3DD46}" sibTransId="{D79C3053-ECC0-463A-88C6-B02031B51752}"/>
    <dgm:cxn modelId="{FC83B4A4-A24F-4C75-A85F-7ED91489B36C}" type="presOf" srcId="{E34BA170-E464-42E1-A60E-DE5283CF43F1}" destId="{9EBADEEE-55E2-42EC-ADD5-E5BC3693CA04}" srcOrd="0" destOrd="1" presId="urn:microsoft.com/office/officeart/2005/8/layout/chevron2"/>
    <dgm:cxn modelId="{7FC95601-3F56-4C62-9B58-AABE29FCBFBC}" type="presOf" srcId="{B2EF8582-A8BB-45D3-AF6D-35B288994CE2}" destId="{45C0E9EA-6B90-4E86-A7DE-4D1FB96AB911}" srcOrd="0" destOrd="0" presId="urn:microsoft.com/office/officeart/2005/8/layout/chevron2"/>
    <dgm:cxn modelId="{62B92D64-AA3C-43CB-93DD-D94A83499AB7}" srcId="{C4CDEC5F-D191-48A0-A711-8B9EAEDCA3D0}" destId="{57403739-19B3-4E55-AE16-66F73E7AFBE7}" srcOrd="2" destOrd="0" parTransId="{2A75FF48-D86B-41D5-A275-60C3BD5F330B}" sibTransId="{6968A5B3-2402-49F9-B1FB-2D152E7B3CBB}"/>
    <dgm:cxn modelId="{6C2F6686-E8FD-4972-AAEE-37D706172C49}" type="presOf" srcId="{57403739-19B3-4E55-AE16-66F73E7AFBE7}" destId="{4F0BD18B-6FC8-4A2C-B22C-B0B9B26EDFCA}" srcOrd="0" destOrd="0" presId="urn:microsoft.com/office/officeart/2005/8/layout/chevron2"/>
    <dgm:cxn modelId="{511F6DA9-972A-436F-B2F5-DADF27F367E8}" type="presOf" srcId="{C916929D-1D08-44D3-83D9-BDB23B253FEA}" destId="{7A41ED96-FAB9-4660-982E-676E370BBD67}" srcOrd="0" destOrd="1" presId="urn:microsoft.com/office/officeart/2005/8/layout/chevron2"/>
    <dgm:cxn modelId="{95E75D6F-BDBE-47A2-9423-DD86BE075A85}" type="presOf" srcId="{D909C908-DA91-4593-8449-EA705D195E47}" destId="{7D1CC51B-5F33-42D1-B3FF-5074DF7EF6F2}" srcOrd="0" destOrd="1" presId="urn:microsoft.com/office/officeart/2005/8/layout/chevron2"/>
    <dgm:cxn modelId="{F4A44252-162F-407F-A04A-590AADE1A8B7}" type="presParOf" srcId="{620FE30E-3502-4736-91DD-F8694A11239E}" destId="{33FE9E02-3334-4D58-B63C-F690460ED336}" srcOrd="0" destOrd="0" presId="urn:microsoft.com/office/officeart/2005/8/layout/chevron2"/>
    <dgm:cxn modelId="{2F96EDD5-3F46-4280-B541-462C950AF1C4}" type="presParOf" srcId="{33FE9E02-3334-4D58-B63C-F690460ED336}" destId="{01BD89BA-A5CB-4AA1-B03B-24FC63934FA7}" srcOrd="0" destOrd="0" presId="urn:microsoft.com/office/officeart/2005/8/layout/chevron2"/>
    <dgm:cxn modelId="{400DD296-46CC-41FD-A86E-63F35F010E3F}" type="presParOf" srcId="{33FE9E02-3334-4D58-B63C-F690460ED336}" destId="{7D1CC51B-5F33-42D1-B3FF-5074DF7EF6F2}" srcOrd="1" destOrd="0" presId="urn:microsoft.com/office/officeart/2005/8/layout/chevron2"/>
    <dgm:cxn modelId="{563C5965-509F-4D00-BF6A-2BA44A8DB8D0}" type="presParOf" srcId="{620FE30E-3502-4736-91DD-F8694A11239E}" destId="{65F7A040-C1C5-49A6-9BEA-E68EFA6FC540}" srcOrd="1" destOrd="0" presId="urn:microsoft.com/office/officeart/2005/8/layout/chevron2"/>
    <dgm:cxn modelId="{9924CB45-AFCE-46B6-9233-059D07383746}" type="presParOf" srcId="{620FE30E-3502-4736-91DD-F8694A11239E}" destId="{22904933-B27D-4AFF-BF85-3E0A931B2BC5}" srcOrd="2" destOrd="0" presId="urn:microsoft.com/office/officeart/2005/8/layout/chevron2"/>
    <dgm:cxn modelId="{9745E945-0CA3-4A58-98BC-BE9D564EFBEA}" type="presParOf" srcId="{22904933-B27D-4AFF-BF85-3E0A931B2BC5}" destId="{45C0E9EA-6B90-4E86-A7DE-4D1FB96AB911}" srcOrd="0" destOrd="0" presId="urn:microsoft.com/office/officeart/2005/8/layout/chevron2"/>
    <dgm:cxn modelId="{B6DE345B-F9DE-4E05-84EC-4CDBEF4CAE4B}" type="presParOf" srcId="{22904933-B27D-4AFF-BF85-3E0A931B2BC5}" destId="{9EBADEEE-55E2-42EC-ADD5-E5BC3693CA04}" srcOrd="1" destOrd="0" presId="urn:microsoft.com/office/officeart/2005/8/layout/chevron2"/>
    <dgm:cxn modelId="{D57785DC-F60F-4F91-BB32-E1920377D2AB}" type="presParOf" srcId="{620FE30E-3502-4736-91DD-F8694A11239E}" destId="{E5CD9F57-8FE6-459C-A3A1-F6D0F0DFA0C8}" srcOrd="3" destOrd="0" presId="urn:microsoft.com/office/officeart/2005/8/layout/chevron2"/>
    <dgm:cxn modelId="{7CB4E48E-22BA-4D03-B3D9-CFCD90E43B23}" type="presParOf" srcId="{620FE30E-3502-4736-91DD-F8694A11239E}" destId="{5C254F78-15FC-416B-93B9-8EC6DD61DABE}" srcOrd="4" destOrd="0" presId="urn:microsoft.com/office/officeart/2005/8/layout/chevron2"/>
    <dgm:cxn modelId="{8D21C1F6-A7D0-4980-A26E-C0A4A5DBE2A3}" type="presParOf" srcId="{5C254F78-15FC-416B-93B9-8EC6DD61DABE}" destId="{4F0BD18B-6FC8-4A2C-B22C-B0B9B26EDFCA}" srcOrd="0" destOrd="0" presId="urn:microsoft.com/office/officeart/2005/8/layout/chevron2"/>
    <dgm:cxn modelId="{A256D535-29A5-4994-8E90-DB83FBE3A7BA}" type="presParOf" srcId="{5C254F78-15FC-416B-93B9-8EC6DD61DABE}" destId="{7A41ED96-FAB9-4660-982E-676E370BBD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D0FAB-D422-455D-85C0-0E7AC5D38E40}">
      <dsp:nvSpPr>
        <dsp:cNvPr id="0" name=""/>
        <dsp:cNvSpPr/>
      </dsp:nvSpPr>
      <dsp:spPr>
        <a:xfrm>
          <a:off x="0" y="56628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8B7F0-E150-4CF3-A681-3319D8C234B0}">
      <dsp:nvSpPr>
        <dsp:cNvPr id="0" name=""/>
        <dsp:cNvSpPr/>
      </dsp:nvSpPr>
      <dsp:spPr>
        <a:xfrm>
          <a:off x="425211" y="64439"/>
          <a:ext cx="5952966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Andalus" pitchFamily="18" charset="-78"/>
              <a:cs typeface="Andalus" pitchFamily="18" charset="-78"/>
            </a:rPr>
            <a:t>Flexibility &amp; Availability</a:t>
          </a:r>
          <a:endParaRPr lang="en-US" sz="3400" kern="1200" dirty="0">
            <a:latin typeface="Andalus" pitchFamily="18" charset="-78"/>
            <a:cs typeface="Andalus" pitchFamily="18" charset="-78"/>
          </a:endParaRPr>
        </a:p>
      </dsp:txBody>
      <dsp:txXfrm>
        <a:off x="425211" y="64439"/>
        <a:ext cx="5952966" cy="1003680"/>
      </dsp:txXfrm>
    </dsp:sp>
    <dsp:sp modelId="{A79ED6D1-0937-4589-9738-061566E750BC}">
      <dsp:nvSpPr>
        <dsp:cNvPr id="0" name=""/>
        <dsp:cNvSpPr/>
      </dsp:nvSpPr>
      <dsp:spPr>
        <a:xfrm>
          <a:off x="0" y="210852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2510283"/>
              <a:satOff val="20547"/>
              <a:lumOff val="-3333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EEE30-FFF8-4A9C-8469-FD8220031833}">
      <dsp:nvSpPr>
        <dsp:cNvPr id="0" name=""/>
        <dsp:cNvSpPr/>
      </dsp:nvSpPr>
      <dsp:spPr>
        <a:xfrm>
          <a:off x="425211" y="1606680"/>
          <a:ext cx="5952966" cy="1003680"/>
        </a:xfrm>
        <a:prstGeom prst="roundRect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Andalus" pitchFamily="18" charset="-78"/>
              <a:cs typeface="Andalus" pitchFamily="18" charset="-78"/>
            </a:rPr>
            <a:t>Comparatively Low Cost</a:t>
          </a:r>
          <a:endParaRPr lang="en-US" sz="3400" kern="1200" dirty="0">
            <a:latin typeface="Andalus" pitchFamily="18" charset="-78"/>
            <a:cs typeface="Andalus" pitchFamily="18" charset="-78"/>
          </a:endParaRPr>
        </a:p>
      </dsp:txBody>
      <dsp:txXfrm>
        <a:off x="425211" y="1606680"/>
        <a:ext cx="5952966" cy="1003680"/>
      </dsp:txXfrm>
    </dsp:sp>
    <dsp:sp modelId="{51C23F49-0C3E-43F3-89E6-1C3659278FED}">
      <dsp:nvSpPr>
        <dsp:cNvPr id="0" name=""/>
        <dsp:cNvSpPr/>
      </dsp:nvSpPr>
      <dsp:spPr>
        <a:xfrm>
          <a:off x="0" y="3650760"/>
          <a:ext cx="850423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3EB3D-E73A-4A3F-ADFC-7F960123FF98}">
      <dsp:nvSpPr>
        <dsp:cNvPr id="0" name=""/>
        <dsp:cNvSpPr/>
      </dsp:nvSpPr>
      <dsp:spPr>
        <a:xfrm>
          <a:off x="425211" y="3148920"/>
          <a:ext cx="5952966" cy="1003680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>
              <a:latin typeface="Andalus" pitchFamily="18" charset="-78"/>
              <a:cs typeface="Andalus" pitchFamily="18" charset="-78"/>
            </a:rPr>
            <a:t>Effective Results</a:t>
          </a:r>
          <a:endParaRPr lang="en-US" sz="3400" kern="1200" dirty="0">
            <a:latin typeface="Andalus" pitchFamily="18" charset="-78"/>
            <a:cs typeface="Andalus" pitchFamily="18" charset="-78"/>
          </a:endParaRPr>
        </a:p>
      </dsp:txBody>
      <dsp:txXfrm>
        <a:off x="425211" y="3148920"/>
        <a:ext cx="5952966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78B1D3-38B0-46EA-B620-1260F66F0694}">
      <dsp:nvSpPr>
        <dsp:cNvPr id="0" name=""/>
        <dsp:cNvSpPr/>
      </dsp:nvSpPr>
      <dsp:spPr>
        <a:xfrm>
          <a:off x="7474" y="911349"/>
          <a:ext cx="2233939" cy="27493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Increased Cognitive Burden (Information Overload)</a:t>
          </a:r>
          <a:endParaRPr lang="en-US" sz="2300" kern="1200" dirty="0"/>
        </a:p>
      </dsp:txBody>
      <dsp:txXfrm>
        <a:off x="7474" y="911349"/>
        <a:ext cx="2233939" cy="2749300"/>
      </dsp:txXfrm>
    </dsp:sp>
    <dsp:sp modelId="{CA3DDAFB-8D58-49C4-B851-AE417C2BC169}">
      <dsp:nvSpPr>
        <dsp:cNvPr id="0" name=""/>
        <dsp:cNvSpPr/>
      </dsp:nvSpPr>
      <dsp:spPr>
        <a:xfrm rot="20175767">
          <a:off x="2372441" y="1386225"/>
          <a:ext cx="336405" cy="55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20175767">
        <a:off x="2372441" y="1386225"/>
        <a:ext cx="336405" cy="554017"/>
      </dsp:txXfrm>
    </dsp:sp>
    <dsp:sp modelId="{EF8DF70F-4589-47BF-A387-1806AF7EEEF8}">
      <dsp:nvSpPr>
        <dsp:cNvPr id="0" name=""/>
        <dsp:cNvSpPr/>
      </dsp:nvSpPr>
      <dsp:spPr>
        <a:xfrm>
          <a:off x="2822443" y="377951"/>
          <a:ext cx="2233939" cy="1340363"/>
        </a:xfrm>
        <a:prstGeom prst="roundRect">
          <a:avLst>
            <a:gd name="adj" fmla="val 1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Funding Challenges</a:t>
          </a:r>
          <a:endParaRPr lang="en-US" sz="2300" kern="1200" dirty="0"/>
        </a:p>
      </dsp:txBody>
      <dsp:txXfrm>
        <a:off x="2822443" y="377951"/>
        <a:ext cx="2233939" cy="1340363"/>
      </dsp:txXfrm>
    </dsp:sp>
    <dsp:sp modelId="{85DEB95B-FC9B-4DCA-9226-A6674AC8693F}">
      <dsp:nvSpPr>
        <dsp:cNvPr id="0" name=""/>
        <dsp:cNvSpPr/>
      </dsp:nvSpPr>
      <dsp:spPr>
        <a:xfrm>
          <a:off x="5336099" y="771125"/>
          <a:ext cx="592998" cy="554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36099" y="771125"/>
        <a:ext cx="592998" cy="554017"/>
      </dsp:txXfrm>
    </dsp:sp>
    <dsp:sp modelId="{7B710410-1A76-4888-9F32-CEE1E20684C5}">
      <dsp:nvSpPr>
        <dsp:cNvPr id="0" name=""/>
        <dsp:cNvSpPr/>
      </dsp:nvSpPr>
      <dsp:spPr>
        <a:xfrm>
          <a:off x="6175248" y="377951"/>
          <a:ext cx="2233939" cy="1340363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Increased Work Time</a:t>
          </a:r>
          <a:endParaRPr lang="en-US" sz="2300" kern="1200" dirty="0"/>
        </a:p>
      </dsp:txBody>
      <dsp:txXfrm>
        <a:off x="6175248" y="377951"/>
        <a:ext cx="2233939" cy="13403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A93057-444B-48BB-BF50-FED54CF870AF}">
      <dsp:nvSpPr>
        <dsp:cNvPr id="0" name=""/>
        <dsp:cNvSpPr/>
      </dsp:nvSpPr>
      <dsp:spPr>
        <a:xfrm>
          <a:off x="2403157" y="239648"/>
          <a:ext cx="3686175" cy="128016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3CF50-8A02-48D0-AF8C-13901333CA75}">
      <dsp:nvSpPr>
        <dsp:cNvPr id="0" name=""/>
        <dsp:cNvSpPr/>
      </dsp:nvSpPr>
      <dsp:spPr>
        <a:xfrm>
          <a:off x="3894772" y="3374325"/>
          <a:ext cx="714375" cy="45720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0EB2F-DD94-425F-9247-493F61C15B63}">
      <dsp:nvSpPr>
        <dsp:cNvPr id="0" name=""/>
        <dsp:cNvSpPr/>
      </dsp:nvSpPr>
      <dsp:spPr>
        <a:xfrm>
          <a:off x="2537460" y="3740085"/>
          <a:ext cx="3429000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Leadership</a:t>
          </a:r>
          <a:endParaRPr lang="en-US" sz="3100" kern="1200" dirty="0"/>
        </a:p>
      </dsp:txBody>
      <dsp:txXfrm>
        <a:off x="2537460" y="3740085"/>
        <a:ext cx="3429000" cy="857250"/>
      </dsp:txXfrm>
    </dsp:sp>
    <dsp:sp modelId="{EC8A7830-A571-4A8C-8946-5434077C7B58}">
      <dsp:nvSpPr>
        <dsp:cNvPr id="0" name=""/>
        <dsp:cNvSpPr/>
      </dsp:nvSpPr>
      <dsp:spPr>
        <a:xfrm>
          <a:off x="3432053" y="1673353"/>
          <a:ext cx="1590678" cy="16097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Managing Conflicts</a:t>
          </a:r>
          <a:endParaRPr lang="en-US" sz="1400" kern="1200" dirty="0"/>
        </a:p>
      </dsp:txBody>
      <dsp:txXfrm>
        <a:off x="3432053" y="1673353"/>
        <a:ext cx="1590678" cy="1609735"/>
      </dsp:txXfrm>
    </dsp:sp>
    <dsp:sp modelId="{F034FAF5-9206-4885-BBB9-55CDF683DE4E}">
      <dsp:nvSpPr>
        <dsp:cNvPr id="0" name=""/>
        <dsp:cNvSpPr/>
      </dsp:nvSpPr>
      <dsp:spPr>
        <a:xfrm>
          <a:off x="2441453" y="301758"/>
          <a:ext cx="1743067" cy="1590678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Relationship Building</a:t>
          </a:r>
          <a:endParaRPr lang="en-US" sz="1400" kern="1200" dirty="0"/>
        </a:p>
      </dsp:txBody>
      <dsp:txXfrm>
        <a:off x="2441453" y="301758"/>
        <a:ext cx="1743067" cy="1590678"/>
      </dsp:txXfrm>
    </dsp:sp>
    <dsp:sp modelId="{1103CB93-E1C5-4763-ACEB-1BBCFA05D451}">
      <dsp:nvSpPr>
        <dsp:cNvPr id="0" name=""/>
        <dsp:cNvSpPr/>
      </dsp:nvSpPr>
      <dsp:spPr>
        <a:xfrm>
          <a:off x="4041650" y="73152"/>
          <a:ext cx="2027297" cy="1971310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Effective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itchFamily="18" charset="-78"/>
              <a:cs typeface="Andalus" pitchFamily="18" charset="-78"/>
            </a:rPr>
            <a:t>Communication</a:t>
          </a:r>
          <a:endParaRPr lang="en-US" sz="1600" kern="1200" dirty="0">
            <a:latin typeface="Andalus" pitchFamily="18" charset="-78"/>
            <a:cs typeface="Andalus" pitchFamily="18" charset="-78"/>
          </a:endParaRPr>
        </a:p>
      </dsp:txBody>
      <dsp:txXfrm>
        <a:off x="4041650" y="73152"/>
        <a:ext cx="2027297" cy="1971310"/>
      </dsp:txXfrm>
    </dsp:sp>
    <dsp:sp modelId="{0BD2409A-5B66-492B-9520-1A55BDD69AA4}">
      <dsp:nvSpPr>
        <dsp:cNvPr id="0" name=""/>
        <dsp:cNvSpPr/>
      </dsp:nvSpPr>
      <dsp:spPr>
        <a:xfrm>
          <a:off x="2136655" y="-3060"/>
          <a:ext cx="4230608" cy="34160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37AC4-8D74-45C4-9565-EB3E526A79E6}">
      <dsp:nvSpPr>
        <dsp:cNvPr id="0" name=""/>
        <dsp:cNvSpPr/>
      </dsp:nvSpPr>
      <dsp:spPr>
        <a:xfrm>
          <a:off x="1629295" y="1921395"/>
          <a:ext cx="1161008" cy="11610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Transformational Leaders</a:t>
          </a:r>
          <a:endParaRPr lang="en-US" sz="800" kern="1200" dirty="0"/>
        </a:p>
      </dsp:txBody>
      <dsp:txXfrm>
        <a:off x="1629295" y="1921395"/>
        <a:ext cx="1161008" cy="1161008"/>
      </dsp:txXfrm>
    </dsp:sp>
    <dsp:sp modelId="{A986121A-4317-47A3-8215-C9E934F9CA03}">
      <dsp:nvSpPr>
        <dsp:cNvPr id="0" name=""/>
        <dsp:cNvSpPr/>
      </dsp:nvSpPr>
      <dsp:spPr>
        <a:xfrm rot="16202025">
          <a:off x="2078893" y="1483555"/>
          <a:ext cx="262780" cy="394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6202025">
        <a:off x="2078893" y="1483555"/>
        <a:ext cx="262780" cy="394742"/>
      </dsp:txXfrm>
    </dsp:sp>
    <dsp:sp modelId="{E7A9D7B7-822C-4BD6-ABC0-E08E2A565988}">
      <dsp:nvSpPr>
        <dsp:cNvPr id="0" name=""/>
        <dsp:cNvSpPr/>
      </dsp:nvSpPr>
      <dsp:spPr>
        <a:xfrm>
          <a:off x="1630271" y="264575"/>
          <a:ext cx="1161008" cy="11610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Coach &amp; Mentor</a:t>
          </a:r>
          <a:endParaRPr lang="en-US" sz="800" kern="1200" dirty="0"/>
        </a:p>
      </dsp:txBody>
      <dsp:txXfrm>
        <a:off x="1630271" y="264575"/>
        <a:ext cx="1161008" cy="1161008"/>
      </dsp:txXfrm>
    </dsp:sp>
    <dsp:sp modelId="{E25C3660-4055-4857-AFE4-87901991EB50}">
      <dsp:nvSpPr>
        <dsp:cNvPr id="0" name=""/>
        <dsp:cNvSpPr/>
      </dsp:nvSpPr>
      <dsp:spPr>
        <a:xfrm>
          <a:off x="2892769" y="2304528"/>
          <a:ext cx="246847" cy="394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92769" y="2304528"/>
        <a:ext cx="246847" cy="394742"/>
      </dsp:txXfrm>
    </dsp:sp>
    <dsp:sp modelId="{FF5A0AAA-4AFC-4909-AA61-2FE4450E60B2}">
      <dsp:nvSpPr>
        <dsp:cNvPr id="0" name=""/>
        <dsp:cNvSpPr/>
      </dsp:nvSpPr>
      <dsp:spPr>
        <a:xfrm>
          <a:off x="3256053" y="1921395"/>
          <a:ext cx="1161008" cy="1161008"/>
        </a:xfrm>
        <a:prstGeom prst="ellipse">
          <a:avLst/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Lead by Example</a:t>
          </a:r>
          <a:endParaRPr lang="en-US" sz="800" kern="1200" dirty="0"/>
        </a:p>
      </dsp:txBody>
      <dsp:txXfrm>
        <a:off x="3256053" y="1921395"/>
        <a:ext cx="1161008" cy="1161008"/>
      </dsp:txXfrm>
    </dsp:sp>
    <dsp:sp modelId="{2FFCDB62-DCEF-400D-B494-CE5DB5CE8214}">
      <dsp:nvSpPr>
        <dsp:cNvPr id="0" name=""/>
        <dsp:cNvSpPr/>
      </dsp:nvSpPr>
      <dsp:spPr>
        <a:xfrm rot="5400000">
          <a:off x="2086376" y="3110921"/>
          <a:ext cx="246847" cy="394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5400000">
        <a:off x="2086376" y="3110921"/>
        <a:ext cx="246847" cy="394742"/>
      </dsp:txXfrm>
    </dsp:sp>
    <dsp:sp modelId="{BE9D3AE2-EB80-4856-8A09-48BC1A2FE93C}">
      <dsp:nvSpPr>
        <dsp:cNvPr id="0" name=""/>
        <dsp:cNvSpPr/>
      </dsp:nvSpPr>
      <dsp:spPr>
        <a:xfrm>
          <a:off x="1629295" y="3548153"/>
          <a:ext cx="1161008" cy="1161008"/>
        </a:xfrm>
        <a:prstGeom prst="ellipse">
          <a:avLst/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Inspire</a:t>
          </a:r>
          <a:endParaRPr lang="en-US" sz="800" kern="1200" dirty="0"/>
        </a:p>
      </dsp:txBody>
      <dsp:txXfrm>
        <a:off x="1629295" y="3548153"/>
        <a:ext cx="1161008" cy="1161008"/>
      </dsp:txXfrm>
    </dsp:sp>
    <dsp:sp modelId="{78A5AC6A-B286-4053-B087-873E687AC8EC}">
      <dsp:nvSpPr>
        <dsp:cNvPr id="0" name=""/>
        <dsp:cNvSpPr/>
      </dsp:nvSpPr>
      <dsp:spPr>
        <a:xfrm rot="10800000">
          <a:off x="1279983" y="2304528"/>
          <a:ext cx="246847" cy="394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279983" y="2304528"/>
        <a:ext cx="246847" cy="394742"/>
      </dsp:txXfrm>
    </dsp:sp>
    <dsp:sp modelId="{765DE285-AD50-495C-96AE-C958631E57D4}">
      <dsp:nvSpPr>
        <dsp:cNvPr id="0" name=""/>
        <dsp:cNvSpPr/>
      </dsp:nvSpPr>
      <dsp:spPr>
        <a:xfrm>
          <a:off x="2538" y="1921395"/>
          <a:ext cx="1161008" cy="1161008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Provide Meaning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&amp;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Interest</a:t>
          </a:r>
          <a:endParaRPr lang="en-US" sz="800" kern="1200" dirty="0"/>
        </a:p>
      </dsp:txBody>
      <dsp:txXfrm>
        <a:off x="2538" y="1921395"/>
        <a:ext cx="1161008" cy="11610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295A7-18DE-4EBC-94C8-5C5881739171}">
      <dsp:nvSpPr>
        <dsp:cNvPr id="0" name=""/>
        <dsp:cNvSpPr/>
      </dsp:nvSpPr>
      <dsp:spPr>
        <a:xfrm>
          <a:off x="0" y="585216"/>
          <a:ext cx="8503920" cy="3401568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E93BF-361C-47B3-9444-39B143E81CC3}">
      <dsp:nvSpPr>
        <dsp:cNvPr id="0" name=""/>
        <dsp:cNvSpPr/>
      </dsp:nvSpPr>
      <dsp:spPr>
        <a:xfrm>
          <a:off x="1020470" y="1180490"/>
          <a:ext cx="2806293" cy="1666768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Participative: linked to higher member participation when an appointed leader exists.</a:t>
          </a:r>
          <a:endParaRPr lang="en-US" sz="2300" kern="1200" dirty="0"/>
        </a:p>
      </dsp:txBody>
      <dsp:txXfrm>
        <a:off x="1020470" y="1180490"/>
        <a:ext cx="2806293" cy="1666768"/>
      </dsp:txXfrm>
    </dsp:sp>
    <dsp:sp modelId="{82424ECB-A3B1-4FF2-B835-29E5ADC575B0}">
      <dsp:nvSpPr>
        <dsp:cNvPr id="0" name=""/>
        <dsp:cNvSpPr/>
      </dsp:nvSpPr>
      <dsp:spPr>
        <a:xfrm>
          <a:off x="4251960" y="1724741"/>
          <a:ext cx="3316528" cy="1666768"/>
        </a:xfrm>
        <a:prstGeom prst="rect">
          <a:avLst/>
        </a:prstGeom>
        <a:noFill/>
        <a:ln w="11429" cap="flat" cmpd="sng" algn="ctr">
          <a:noFill/>
          <a:prstDash val="sysDash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Directive: higher performance &amp; participation levels than face-to-face teams. </a:t>
          </a:r>
          <a:endParaRPr lang="en-US" sz="2300" kern="1200" dirty="0"/>
        </a:p>
      </dsp:txBody>
      <dsp:txXfrm>
        <a:off x="4251960" y="1724741"/>
        <a:ext cx="3316528" cy="16667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EB0CB-2A6A-42E2-84A8-EAF416A389D6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77850-C68F-4D37-9636-710952B3C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77850-C68F-4D37-9636-710952B3C8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15064E-5D1D-4BC9-BB67-60718B3D7C44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25678F-324E-46D4-B59E-6D2C28A7E6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.org/research/challenges/TC058-06.c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sz="1800" dirty="0" smtClean="0">
              <a:latin typeface="DJB Scruffy Angel" pitchFamily="2" charset="0"/>
            </a:endParaRPr>
          </a:p>
          <a:p>
            <a:endParaRPr lang="en-US" sz="1800" dirty="0" smtClean="0">
              <a:latin typeface="DJB Scruffy Angel" pitchFamily="2" charset="0"/>
            </a:endParaRPr>
          </a:p>
          <a:p>
            <a:r>
              <a:rPr lang="en-US" sz="1800" dirty="0" smtClean="0">
                <a:latin typeface="DJB Scruffy Angel" pitchFamily="2" charset="0"/>
              </a:rPr>
              <a:t>Marie Mallory</a:t>
            </a:r>
          </a:p>
          <a:p>
            <a:r>
              <a:rPr lang="en-US" sz="1800" dirty="0" smtClean="0">
                <a:latin typeface="DJB Scruffy Angel" pitchFamily="2" charset="0"/>
              </a:rPr>
              <a:t>Regent University</a:t>
            </a:r>
          </a:p>
          <a:p>
            <a:r>
              <a:rPr lang="en-US" sz="1800" dirty="0" smtClean="0">
                <a:latin typeface="DJB Scruffy Angel" pitchFamily="2" charset="0"/>
              </a:rPr>
              <a:t>Pinecone ridge research</a:t>
            </a:r>
          </a:p>
          <a:p>
            <a:endParaRPr lang="en-US" sz="1800" dirty="0" smtClean="0">
              <a:latin typeface="DJB Scruffy Angel" pitchFamily="2" charset="0"/>
            </a:endParaRPr>
          </a:p>
          <a:p>
            <a:r>
              <a:rPr lang="en-US" sz="1800" dirty="0" smtClean="0">
                <a:latin typeface="DJB Scruffy Angel" pitchFamily="2" charset="0"/>
              </a:rPr>
              <a:t>www.Pineconeridge.com</a:t>
            </a:r>
            <a:endParaRPr lang="en-US" sz="1800" dirty="0">
              <a:latin typeface="DJB Scruffy Angel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215265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DJB Scruffy Angel" pitchFamily="2" charset="0"/>
              </a:rPr>
              <a:t>Effective Leadership Principles for Virtual Teams</a:t>
            </a:r>
            <a:endParaRPr lang="en-US" sz="2800" dirty="0">
              <a:solidFill>
                <a:schemeClr val="tx1"/>
              </a:solidFill>
              <a:latin typeface="DJB Scruffy Ange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Virtual Leadership Styles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6172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Andalus" pitchFamily="18" charset="-78"/>
              </a:rPr>
              <a:t>Cruz, </a:t>
            </a:r>
            <a:r>
              <a:rPr lang="en-US" sz="1400" dirty="0" err="1" smtClean="0">
                <a:latin typeface="+mj-lt"/>
                <a:cs typeface="Andalus" pitchFamily="18" charset="-78"/>
              </a:rPr>
              <a:t>Henningsen</a:t>
            </a:r>
            <a:r>
              <a:rPr lang="en-US" sz="1400" dirty="0" smtClean="0">
                <a:latin typeface="+mj-lt"/>
                <a:cs typeface="Andalus" pitchFamily="18" charset="-78"/>
              </a:rPr>
              <a:t> &amp; Smith, 1999</a:t>
            </a:r>
          </a:p>
          <a:p>
            <a:r>
              <a:rPr lang="en-US" sz="1400" dirty="0" err="1" smtClean="0">
                <a:latin typeface="+mj-lt"/>
                <a:cs typeface="Andalus" pitchFamily="18" charset="-78"/>
              </a:rPr>
              <a:t>Kahai</a:t>
            </a:r>
            <a:r>
              <a:rPr lang="en-US" sz="1400" dirty="0" smtClean="0">
                <a:latin typeface="+mj-lt"/>
                <a:cs typeface="Andalus" pitchFamily="18" charset="-78"/>
              </a:rPr>
              <a:t>, </a:t>
            </a:r>
            <a:r>
              <a:rPr lang="en-US" sz="1400" dirty="0" err="1" smtClean="0">
                <a:latin typeface="+mj-lt"/>
                <a:cs typeface="Andalus" pitchFamily="18" charset="-78"/>
              </a:rPr>
              <a:t>Sosik</a:t>
            </a:r>
            <a:r>
              <a:rPr lang="en-US" sz="1400" dirty="0" smtClean="0">
                <a:latin typeface="+mj-lt"/>
                <a:cs typeface="Andalus" pitchFamily="18" charset="-78"/>
              </a:rPr>
              <a:t> &amp; </a:t>
            </a:r>
            <a:r>
              <a:rPr lang="en-US" sz="1400" dirty="0" err="1" smtClean="0">
                <a:latin typeface="+mj-lt"/>
                <a:cs typeface="Andalus" pitchFamily="18" charset="-78"/>
              </a:rPr>
              <a:t>Avolio</a:t>
            </a:r>
            <a:r>
              <a:rPr lang="en-US" sz="1400" dirty="0" smtClean="0">
                <a:latin typeface="+mj-lt"/>
                <a:cs typeface="Andalus" pitchFamily="18" charset="-78"/>
              </a:rPr>
              <a:t>, 2004</a:t>
            </a:r>
            <a:endParaRPr lang="en-US" sz="1400" dirty="0">
              <a:latin typeface="+mj-lt"/>
              <a:cs typeface="Andalus" pitchFamily="18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Role of the Virtual Team Leader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6324601"/>
            <a:ext cx="2362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Bell &amp; Kozlowski, 2002</a:t>
            </a:r>
            <a:endParaRPr lang="en-US" sz="1400" dirty="0"/>
          </a:p>
        </p:txBody>
      </p:sp>
      <p:pic>
        <p:nvPicPr>
          <p:cNvPr id="6" name="Picture 5" descr="high fi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57200"/>
            <a:ext cx="1828800" cy="16893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Effective Virtual Leader: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Communicates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15-02-05 21.41.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>
          <a:xfrm>
            <a:off x="3000375" y="533400"/>
            <a:ext cx="5915025" cy="5714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Effective  Leaders 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Are:</a:t>
            </a:r>
          </a:p>
          <a:p>
            <a:pPr marL="107950" indent="-1079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Cordial, yet assertive</a:t>
            </a:r>
          </a:p>
          <a:p>
            <a:pPr marL="107950" indent="-107950"/>
            <a:endParaRPr lang="en-US" dirty="0" smtClean="0">
              <a:solidFill>
                <a:schemeClr val="tx1"/>
              </a:solidFill>
            </a:endParaRPr>
          </a:p>
          <a:p>
            <a:pPr marL="107950" indent="-1079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Understanding</a:t>
            </a:r>
          </a:p>
          <a:p>
            <a:pPr marL="107950" indent="-107950"/>
            <a:endParaRPr lang="en-US" dirty="0" smtClean="0">
              <a:solidFill>
                <a:schemeClr val="tx1"/>
              </a:solidFill>
            </a:endParaRPr>
          </a:p>
          <a:p>
            <a:pPr marL="107950" indent="-1079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Empathetic</a:t>
            </a:r>
          </a:p>
          <a:p>
            <a:pPr marL="107950" indent="-107950"/>
            <a:endParaRPr lang="en-US" dirty="0" smtClean="0">
              <a:solidFill>
                <a:schemeClr val="tx1"/>
              </a:solidFill>
            </a:endParaRPr>
          </a:p>
          <a:p>
            <a:pPr marL="107950" indent="-1079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Authoritative</a:t>
            </a:r>
          </a:p>
          <a:p>
            <a:pPr marL="107950" indent="-107950"/>
            <a:endParaRPr lang="en-US" dirty="0" smtClean="0">
              <a:solidFill>
                <a:schemeClr val="tx1"/>
              </a:solidFill>
            </a:endParaRPr>
          </a:p>
          <a:p>
            <a:pPr marL="107950" indent="-10795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Neither arrogant nor timid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4008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Kayworth</a:t>
            </a:r>
            <a:r>
              <a:rPr lang="en-US" sz="1400" dirty="0" smtClean="0"/>
              <a:t> &amp; </a:t>
            </a:r>
            <a:r>
              <a:rPr lang="en-US" sz="1400" dirty="0" err="1" smtClean="0"/>
              <a:t>Leidner</a:t>
            </a:r>
            <a:r>
              <a:rPr lang="en-US" sz="1400" dirty="0" smtClean="0"/>
              <a:t>, 2002</a:t>
            </a:r>
            <a:endParaRPr lang="en-US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76914919396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4038600" cy="2882685"/>
          </a:xfrm>
          <a:prstGeom prst="rect">
            <a:avLst/>
          </a:prstGeom>
        </p:spPr>
      </p:pic>
      <p:pic>
        <p:nvPicPr>
          <p:cNvPr id="8" name="Picture 7" descr="characteristics-of-a-good-leader-qu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05200"/>
            <a:ext cx="4191000" cy="2692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28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accent1"/>
                </a:solidFill>
              </a:rPr>
              <a:t>The Effective Virtual Leader: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Mentors &amp; Models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Effective Virtual Leader: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Is a Role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92500" lnSpcReduction="10000"/>
          </a:bodyPr>
          <a:lstStyle/>
          <a:p>
            <a:pPr marL="273050" indent="6350" algn="ctr">
              <a:buNone/>
            </a:pPr>
            <a:r>
              <a:rPr lang="en-US" sz="4300" dirty="0" smtClean="0"/>
              <a:t>The most effective leaders exhibit “strong relational skills through their mentoring activities with team members… First and foremost, team members wanted a mentor – someone to guide, to encourage, and to motivate them to excellence.”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400" dirty="0" err="1" smtClean="0"/>
              <a:t>Kayworth</a:t>
            </a:r>
            <a:r>
              <a:rPr lang="en-US" sz="1400" dirty="0" smtClean="0"/>
              <a:t> &amp; </a:t>
            </a:r>
            <a:r>
              <a:rPr lang="en-US" sz="1400" dirty="0" err="1" smtClean="0"/>
              <a:t>Leidner</a:t>
            </a:r>
            <a:r>
              <a:rPr lang="en-US" sz="1400" dirty="0" smtClean="0"/>
              <a:t>, 2002, p. 27</a:t>
            </a:r>
            <a:endParaRPr lang="en-US" sz="1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-03-27 22.08.5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95400"/>
            <a:ext cx="8503920" cy="5334000"/>
          </a:xfrm>
        </p:spPr>
        <p:txBody>
          <a:bodyPr>
            <a:noAutofit/>
          </a:bodyPr>
          <a:lstStyle/>
          <a:p>
            <a:pPr marL="465138" indent="-465138">
              <a:buNone/>
            </a:pPr>
            <a:r>
              <a:rPr lang="en-US" sz="1200" dirty="0" smtClean="0"/>
              <a:t>Bass, B. M. (1998). </a:t>
            </a:r>
            <a:r>
              <a:rPr lang="en-US" sz="1200" i="1" dirty="0" smtClean="0"/>
              <a:t>Transformational leadership: industrial, military, and educational impact. </a:t>
            </a:r>
            <a:r>
              <a:rPr lang="en-US" sz="1200" dirty="0" smtClean="0"/>
              <a:t>Mahwah, NJ: Lawrence Erlbaum Associates.</a:t>
            </a:r>
          </a:p>
          <a:p>
            <a:pPr marL="465138" indent="-465138">
              <a:buNone/>
            </a:pPr>
            <a:r>
              <a:rPr lang="en-US" sz="1200" dirty="0" smtClean="0"/>
              <a:t>Bell, B. S. &amp; Kozlowski, S. W. J. (2002). A typology of virtual teams: Implications for effective leadership. </a:t>
            </a:r>
            <a:r>
              <a:rPr lang="en-US" sz="1200" i="1" dirty="0" smtClean="0"/>
              <a:t>Group and Organizational Management, 27</a:t>
            </a:r>
            <a:r>
              <a:rPr lang="en-US" sz="1200" dirty="0" smtClean="0"/>
              <a:t>(1), 14-49. </a:t>
            </a:r>
          </a:p>
          <a:p>
            <a:pPr marL="465138" indent="-465138">
              <a:buNone/>
            </a:pPr>
            <a:r>
              <a:rPr lang="en-US" sz="1200" dirty="0" smtClean="0"/>
              <a:t>Cruz, M. G., </a:t>
            </a:r>
            <a:r>
              <a:rPr lang="en-US" sz="1200" dirty="0" err="1" smtClean="0"/>
              <a:t>Henningsen</a:t>
            </a:r>
            <a:r>
              <a:rPr lang="en-US" sz="1200" dirty="0" smtClean="0"/>
              <a:t>, D. D. &amp; Smith, B. A. (1999). The impact of directive leadership on group information, sampling, decisions, and perceptions of the leader. </a:t>
            </a:r>
            <a:r>
              <a:rPr lang="en-US" sz="1200" i="1" dirty="0" smtClean="0"/>
              <a:t>Communication Research, 26</a:t>
            </a:r>
            <a:r>
              <a:rPr lang="en-US" sz="1200" dirty="0" smtClean="0"/>
              <a:t>(3), 349-369. </a:t>
            </a:r>
          </a:p>
          <a:p>
            <a:pPr marL="465138" indent="-465138">
              <a:buNone/>
            </a:pPr>
            <a:r>
              <a:rPr lang="en-US" sz="1200" dirty="0" smtClean="0"/>
              <a:t>Judge, T. A. &amp; Piccolo, T. F. (2004). Transformational and transactional leadership: a meta-analytic test of their relative validity. </a:t>
            </a:r>
            <a:r>
              <a:rPr lang="en-US" sz="1200" i="1" dirty="0" smtClean="0"/>
              <a:t>Journal of Applied Psychology, 89</a:t>
            </a:r>
            <a:r>
              <a:rPr lang="en-US" sz="1200" dirty="0" smtClean="0"/>
              <a:t>(5), 755–768.</a:t>
            </a:r>
          </a:p>
          <a:p>
            <a:pPr marL="465138" indent="-465138">
              <a:buNone/>
            </a:pPr>
            <a:r>
              <a:rPr lang="en-US" sz="1200" dirty="0" smtClean="0"/>
              <a:t>Jung, D. I. (2001). Transformation and transactional leadership and their effects on creativity in groups. Creativity Research </a:t>
            </a:r>
            <a:r>
              <a:rPr lang="en-US" sz="1200" i="1" dirty="0" smtClean="0"/>
              <a:t>Journal, 13</a:t>
            </a:r>
            <a:r>
              <a:rPr lang="en-US" sz="1200" dirty="0" smtClean="0"/>
              <a:t>, 185-195. </a:t>
            </a:r>
          </a:p>
          <a:p>
            <a:pPr marL="465138" indent="-465138">
              <a:buNone/>
            </a:pPr>
            <a:r>
              <a:rPr lang="en-US" sz="1200" dirty="0" err="1" smtClean="0"/>
              <a:t>Kahai</a:t>
            </a:r>
            <a:r>
              <a:rPr lang="en-US" sz="1200" dirty="0" smtClean="0"/>
              <a:t>, S. S., </a:t>
            </a:r>
            <a:r>
              <a:rPr lang="en-US" sz="1200" dirty="0" err="1" smtClean="0"/>
              <a:t>Sosik</a:t>
            </a:r>
            <a:r>
              <a:rPr lang="en-US" sz="1200" dirty="0" smtClean="0"/>
              <a:t>, J. J. &amp; </a:t>
            </a:r>
            <a:r>
              <a:rPr lang="en-US" sz="1200" dirty="0" err="1" smtClean="0"/>
              <a:t>Avolio</a:t>
            </a:r>
            <a:r>
              <a:rPr lang="en-US" sz="1200" dirty="0" smtClean="0"/>
              <a:t>, B. J. (2004). Effects of participative and directive leadership in electronic groups. </a:t>
            </a:r>
            <a:r>
              <a:rPr lang="en-US" sz="1200" i="1" dirty="0" smtClean="0"/>
              <a:t>Group &amp; Organization Management 29</a:t>
            </a:r>
            <a:r>
              <a:rPr lang="en-US" sz="1200" dirty="0" smtClean="0"/>
              <a:t>(1), 67–105.</a:t>
            </a:r>
          </a:p>
          <a:p>
            <a:pPr marL="465138" indent="-465138">
              <a:buNone/>
            </a:pPr>
            <a:r>
              <a:rPr lang="en-US" sz="1200" dirty="0" err="1" smtClean="0"/>
              <a:t>Kahai</a:t>
            </a:r>
            <a:r>
              <a:rPr lang="en-US" sz="1200" dirty="0" smtClean="0"/>
              <a:t>, S. </a:t>
            </a:r>
            <a:r>
              <a:rPr lang="en-US" sz="1200" dirty="0" err="1" smtClean="0"/>
              <a:t>Jestire</a:t>
            </a:r>
            <a:r>
              <a:rPr lang="en-US" sz="1200" dirty="0" smtClean="0"/>
              <a:t>, R. &amp; Huang, R. (2013). Effects of transformational and transactional leadership on cognitive effort and outcomes during collaborative learning within a virtual world. </a:t>
            </a:r>
            <a:r>
              <a:rPr lang="en-US" sz="1200" i="1" dirty="0" smtClean="0"/>
              <a:t>British Journal of Educational Technology, 44</a:t>
            </a:r>
            <a:r>
              <a:rPr lang="en-US" sz="1200" dirty="0" smtClean="0"/>
              <a:t>(6), 969-985. </a:t>
            </a:r>
          </a:p>
          <a:p>
            <a:pPr marL="465138" indent="-465138">
              <a:buNone/>
            </a:pPr>
            <a:r>
              <a:rPr lang="en-US" sz="1200" dirty="0" smtClean="0"/>
              <a:t> </a:t>
            </a:r>
            <a:r>
              <a:rPr lang="en-US" sz="1200" dirty="0" err="1" smtClean="0"/>
              <a:t>Kayworth</a:t>
            </a:r>
            <a:r>
              <a:rPr lang="en-US" sz="1200" dirty="0" smtClean="0"/>
              <a:t>, T. R. &amp; </a:t>
            </a:r>
            <a:r>
              <a:rPr lang="en-US" sz="1200" dirty="0" err="1" smtClean="0"/>
              <a:t>Leidner</a:t>
            </a:r>
            <a:r>
              <a:rPr lang="en-US" sz="1200" dirty="0" smtClean="0"/>
              <a:t>, D. E. (2002). Leadership effectiveness in global virtual teams. </a:t>
            </a:r>
            <a:r>
              <a:rPr lang="en-US" sz="1200" i="1" dirty="0" smtClean="0"/>
              <a:t>Journal of Management Information Systems, 18</a:t>
            </a:r>
            <a:r>
              <a:rPr lang="en-US" sz="1200" dirty="0" smtClean="0"/>
              <a:t>(3), 7-40. </a:t>
            </a:r>
          </a:p>
          <a:p>
            <a:pPr marL="465138" indent="-465138">
              <a:buNone/>
            </a:pPr>
            <a:r>
              <a:rPr lang="en-US" sz="1200" dirty="0" err="1" smtClean="0"/>
              <a:t>Maznevski</a:t>
            </a:r>
            <a:r>
              <a:rPr lang="en-US" sz="1200" dirty="0" smtClean="0"/>
              <a:t>, M., Davison, S. C. &amp; </a:t>
            </a:r>
            <a:r>
              <a:rPr lang="en-US" sz="1200" dirty="0" err="1" smtClean="0"/>
              <a:t>Jonsen</a:t>
            </a:r>
            <a:r>
              <a:rPr lang="en-US" sz="1200" dirty="0" smtClean="0"/>
              <a:t>, K. (2006). </a:t>
            </a:r>
            <a:r>
              <a:rPr lang="en-US" sz="1200" i="1" dirty="0" smtClean="0"/>
              <a:t>Creating Effective Virtual Teams</a:t>
            </a:r>
            <a:r>
              <a:rPr lang="en-US" sz="1200" dirty="0" smtClean="0"/>
              <a:t>. IMD. Retrieved from </a:t>
            </a:r>
            <a:r>
              <a:rPr lang="en-US" sz="1200" u="sng" dirty="0" smtClean="0">
                <a:hlinkClick r:id="rId2"/>
              </a:rPr>
              <a:t>http://www.imd.org/research/challenges/TC058-06.cfm</a:t>
            </a:r>
            <a:endParaRPr lang="en-US" sz="1200" dirty="0" smtClean="0"/>
          </a:p>
          <a:p>
            <a:pPr marL="465138" indent="-465138">
              <a:buNone/>
            </a:pPr>
            <a:r>
              <a:rPr lang="en-US" sz="1200" dirty="0" smtClean="0"/>
              <a:t>Richardson, J. W., LaFrance, J. &amp; Beck, D. (2015) Challenges of Virtual School Leadership. </a:t>
            </a:r>
            <a:r>
              <a:rPr lang="en-US" sz="1200" i="1" dirty="0" smtClean="0"/>
              <a:t>American Journal of Distance Education, 29</a:t>
            </a:r>
            <a:r>
              <a:rPr lang="en-US" sz="1200" dirty="0" smtClean="0"/>
              <a:t>(1), 18-29, DOI: 10.1080/08923647.2015.992647</a:t>
            </a:r>
          </a:p>
          <a:p>
            <a:pPr marL="465138" indent="-465138">
              <a:buNone/>
            </a:pPr>
            <a:r>
              <a:rPr lang="en-US" sz="1200" dirty="0" err="1" smtClean="0"/>
              <a:t>Yukl</a:t>
            </a:r>
            <a:r>
              <a:rPr lang="en-US" sz="1200" dirty="0" smtClean="0"/>
              <a:t>, G. A. (1998). </a:t>
            </a:r>
            <a:r>
              <a:rPr lang="en-US" sz="1200" i="1" dirty="0" smtClean="0"/>
              <a:t>Leadership in Organizations.</a:t>
            </a:r>
            <a:r>
              <a:rPr lang="en-US" sz="1200" dirty="0" smtClean="0"/>
              <a:t> Prentice Hall, Englewood Cliffs, NJ.</a:t>
            </a:r>
            <a:endParaRPr lang="en-US" sz="1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 Virtual Team: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94767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 group of individuals who work across time, space and organizational boundaries with links strengthened by webs of communication technology.</a:t>
            </a:r>
          </a:p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733800"/>
            <a:ext cx="8229600" cy="19476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Also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known as: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baseline="0" dirty="0" smtClean="0">
                <a:latin typeface="Andalus" pitchFamily="18" charset="-78"/>
                <a:cs typeface="Andalus" pitchFamily="18" charset="-78"/>
              </a:rPr>
              <a:t>Geographically</a:t>
            </a:r>
            <a:r>
              <a:rPr lang="en-US" sz="2700" dirty="0" smtClean="0">
                <a:latin typeface="Andalus" pitchFamily="18" charset="-78"/>
                <a:cs typeface="Andalus" pitchFamily="18" charset="-78"/>
              </a:rPr>
              <a:t> Dispersed </a:t>
            </a:r>
            <a:r>
              <a:rPr lang="en-US" sz="2700" dirty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2700" dirty="0" smtClean="0">
                <a:latin typeface="Andalus" pitchFamily="18" charset="-78"/>
                <a:cs typeface="Andalus" pitchFamily="18" charset="-78"/>
              </a:rPr>
              <a:t>eam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Distributed Team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>
                <a:latin typeface="Andalus" pitchFamily="18" charset="-78"/>
                <a:cs typeface="Andalus" pitchFamily="18" charset="-78"/>
              </a:rPr>
              <a:t>Remote Team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867400"/>
            <a:ext cx="4191000" cy="36933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http://en.wikipedia.org/wiki/Virtual_team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Benefits of the Virtual Team: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Drawbacks of the Virtual Team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Richardson, LaFrance &amp; Beck, 2015</a:t>
            </a:r>
            <a:endParaRPr lang="en-US" sz="1400" dirty="0"/>
          </a:p>
        </p:txBody>
      </p:sp>
      <p:pic>
        <p:nvPicPr>
          <p:cNvPr id="6" name="Picture 5" descr="same 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3352800"/>
            <a:ext cx="2742962" cy="274296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a Virtual Team</a:t>
            </a:r>
            <a:endParaRPr lang="en-US" dirty="0"/>
          </a:p>
        </p:txBody>
      </p:sp>
      <p:pic>
        <p:nvPicPr>
          <p:cNvPr id="4" name="Content Placeholder 3" descr="leadershi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2294" y="1974850"/>
            <a:ext cx="7962900" cy="3676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A5B064"/>
                </a:solidFill>
                <a:latin typeface="Andalus" pitchFamily="18" charset="-78"/>
                <a:cs typeface="Andalus" pitchFamily="18" charset="-78"/>
              </a:rPr>
              <a:t>Leading the Virtual Team: Primary Challenges</a:t>
            </a:r>
            <a:endParaRPr lang="en-US" sz="3600" dirty="0">
              <a:solidFill>
                <a:srgbClr val="A5B064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6400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Maznevski</a:t>
            </a:r>
            <a:r>
              <a:rPr lang="en-US" sz="1400" dirty="0" smtClean="0"/>
              <a:t>, Davison &amp; </a:t>
            </a:r>
            <a:r>
              <a:rPr lang="en-US" sz="1400" dirty="0" err="1" smtClean="0"/>
              <a:t>Jonsen</a:t>
            </a:r>
            <a:r>
              <a:rPr lang="en-US" sz="1400" dirty="0" smtClean="0"/>
              <a:t>, 2006</a:t>
            </a:r>
            <a:endParaRPr lang="en-US" sz="1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rtual-teams-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5629275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Transactional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Transformational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Motivates individual effort by engaging in exchange with the follower</a:t>
            </a:r>
          </a:p>
          <a:p>
            <a:r>
              <a:rPr lang="en-US" dirty="0" smtClean="0"/>
              <a:t>Behaviors: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Clarifies task expectations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Provides rewards when expectations are met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Reduces cognitive effort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Motivates followers intrinsically</a:t>
            </a:r>
          </a:p>
          <a:p>
            <a:r>
              <a:rPr lang="en-US" dirty="0" smtClean="0"/>
              <a:t>Behaviors: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Helps followers indentify with the group’s vision and perspectives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Serves as a role model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Negatively associated with short-term tasks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cognitive effort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 Styles of Leadership: Comparison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324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Bass, 1998 / Judge &amp; Piccolo, 2004 / Jung, 2001 / </a:t>
            </a:r>
            <a:r>
              <a:rPr lang="en-US" sz="1400" dirty="0" err="1" smtClean="0"/>
              <a:t>Kahai</a:t>
            </a:r>
            <a:r>
              <a:rPr lang="en-US" sz="1400" dirty="0" smtClean="0"/>
              <a:t>, </a:t>
            </a:r>
            <a:r>
              <a:rPr lang="en-US" sz="1400" dirty="0" err="1" smtClean="0"/>
              <a:t>Jestire</a:t>
            </a:r>
            <a:r>
              <a:rPr lang="en-US" sz="1400" dirty="0" smtClean="0"/>
              <a:t> &amp; Huang, 2013</a:t>
            </a:r>
          </a:p>
          <a:p>
            <a:endParaRPr lang="en-US" dirty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Can You See the Difference?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 descr="The Leadership 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3712883" cy="48006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572000" y="1397000"/>
          <a:ext cx="441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663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Effective Leadership Principles for Virtual Teams</vt:lpstr>
      <vt:lpstr>A Virtual Team: </vt:lpstr>
      <vt:lpstr>Benefits of the Virtual Team:</vt:lpstr>
      <vt:lpstr>Drawbacks of the Virtual Team</vt:lpstr>
      <vt:lpstr>Leading a Virtual Team</vt:lpstr>
      <vt:lpstr>Leading the Virtual Team: Primary Challenges</vt:lpstr>
      <vt:lpstr>Slide 7</vt:lpstr>
      <vt:lpstr>2 Styles of Leadership: Comparison</vt:lpstr>
      <vt:lpstr>Can You See the Difference? </vt:lpstr>
      <vt:lpstr>Other Virtual Leadership Styles</vt:lpstr>
      <vt:lpstr>The Role of the Virtual Team Leader</vt:lpstr>
      <vt:lpstr>The Effective Virtual Leader:  Communicates</vt:lpstr>
      <vt:lpstr>Slide 13</vt:lpstr>
      <vt:lpstr>Slide 14</vt:lpstr>
      <vt:lpstr>The Effective Virtual Leader:  Is a Role Model</vt:lpstr>
      <vt:lpstr>Slide 16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Leadership Principles for Virtual Teams</dc:title>
  <dc:creator>Marie Mallory</dc:creator>
  <cp:lastModifiedBy>Marie Mallory</cp:lastModifiedBy>
  <cp:revision>17</cp:revision>
  <dcterms:created xsi:type="dcterms:W3CDTF">2015-06-04T19:30:24Z</dcterms:created>
  <dcterms:modified xsi:type="dcterms:W3CDTF">2015-06-05T16:01:40Z</dcterms:modified>
</cp:coreProperties>
</file>