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4" r:id="rId17"/>
    <p:sldId id="272" r:id="rId18"/>
    <p:sldId id="275" r:id="rId19"/>
  </p:sldIdLst>
  <p:sldSz cx="10080625" cy="7559675"/>
  <p:notesSz cx="7772400" cy="10058400"/>
  <p:defaultTextStyle>
    <a:defPPr>
      <a:defRPr lang="it-IT"/>
    </a:defPPr>
    <a:lvl1pPr marL="0" algn="l" defTabSz="914021" rtl="0" eaLnBrk="1" latinLnBrk="0" hangingPunct="1">
      <a:defRPr sz="1800" kern="1200">
        <a:solidFill>
          <a:schemeClr val="tx1"/>
        </a:solidFill>
        <a:latin typeface="+mn-lt"/>
        <a:ea typeface="+mn-ea"/>
        <a:cs typeface="+mn-cs"/>
      </a:defRPr>
    </a:lvl1pPr>
    <a:lvl2pPr marL="457010" algn="l" defTabSz="914021" rtl="0" eaLnBrk="1" latinLnBrk="0" hangingPunct="1">
      <a:defRPr sz="1800" kern="1200">
        <a:solidFill>
          <a:schemeClr val="tx1"/>
        </a:solidFill>
        <a:latin typeface="+mn-lt"/>
        <a:ea typeface="+mn-ea"/>
        <a:cs typeface="+mn-cs"/>
      </a:defRPr>
    </a:lvl2pPr>
    <a:lvl3pPr marL="914021" algn="l" defTabSz="914021" rtl="0" eaLnBrk="1" latinLnBrk="0" hangingPunct="1">
      <a:defRPr sz="1800" kern="1200">
        <a:solidFill>
          <a:schemeClr val="tx1"/>
        </a:solidFill>
        <a:latin typeface="+mn-lt"/>
        <a:ea typeface="+mn-ea"/>
        <a:cs typeface="+mn-cs"/>
      </a:defRPr>
    </a:lvl3pPr>
    <a:lvl4pPr marL="1371031" algn="l" defTabSz="914021" rtl="0" eaLnBrk="1" latinLnBrk="0" hangingPunct="1">
      <a:defRPr sz="1800" kern="1200">
        <a:solidFill>
          <a:schemeClr val="tx1"/>
        </a:solidFill>
        <a:latin typeface="+mn-lt"/>
        <a:ea typeface="+mn-ea"/>
        <a:cs typeface="+mn-cs"/>
      </a:defRPr>
    </a:lvl4pPr>
    <a:lvl5pPr marL="1828041" algn="l" defTabSz="914021" rtl="0" eaLnBrk="1" latinLnBrk="0" hangingPunct="1">
      <a:defRPr sz="1800" kern="1200">
        <a:solidFill>
          <a:schemeClr val="tx1"/>
        </a:solidFill>
        <a:latin typeface="+mn-lt"/>
        <a:ea typeface="+mn-ea"/>
        <a:cs typeface="+mn-cs"/>
      </a:defRPr>
    </a:lvl5pPr>
    <a:lvl6pPr marL="2285052" algn="l" defTabSz="914021" rtl="0" eaLnBrk="1" latinLnBrk="0" hangingPunct="1">
      <a:defRPr sz="1800" kern="1200">
        <a:solidFill>
          <a:schemeClr val="tx1"/>
        </a:solidFill>
        <a:latin typeface="+mn-lt"/>
        <a:ea typeface="+mn-ea"/>
        <a:cs typeface="+mn-cs"/>
      </a:defRPr>
    </a:lvl6pPr>
    <a:lvl7pPr marL="2742063" algn="l" defTabSz="914021" rtl="0" eaLnBrk="1" latinLnBrk="0" hangingPunct="1">
      <a:defRPr sz="1800" kern="1200">
        <a:solidFill>
          <a:schemeClr val="tx1"/>
        </a:solidFill>
        <a:latin typeface="+mn-lt"/>
        <a:ea typeface="+mn-ea"/>
        <a:cs typeface="+mn-cs"/>
      </a:defRPr>
    </a:lvl7pPr>
    <a:lvl8pPr marL="3199073" algn="l" defTabSz="914021" rtl="0" eaLnBrk="1" latinLnBrk="0" hangingPunct="1">
      <a:defRPr sz="1800" kern="1200">
        <a:solidFill>
          <a:schemeClr val="tx1"/>
        </a:solidFill>
        <a:latin typeface="+mn-lt"/>
        <a:ea typeface="+mn-ea"/>
        <a:cs typeface="+mn-cs"/>
      </a:defRPr>
    </a:lvl8pPr>
    <a:lvl9pPr marL="3656083" algn="l" defTabSz="914021"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3" name="Segnaposto data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4" name="Segnaposto piè di pagina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SimSun" pitchFamily="2"/>
              <a:cs typeface="Lucida Sans" pitchFamily="2"/>
            </a:endParaRPr>
          </a:p>
        </p:txBody>
      </p:sp>
      <p:sp>
        <p:nvSpPr>
          <p:cNvPr id="5" name="Segnaposto numero diapositiva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9964A0B3-5983-4779-B5BD-A6F3C1C7D823}" type="slidenum">
              <a:t>‹N›</a:t>
            </a:fld>
            <a:endParaRPr lang="en-US" sz="1400" b="0" i="0" u="none" strike="noStrike" kern="1200">
              <a:ln>
                <a:noFill/>
              </a:ln>
              <a:latin typeface="Arial" pitchFamily="18"/>
              <a:ea typeface="SimSun" pitchFamily="2"/>
              <a:cs typeface="Lucida Sans" pitchFamily="2"/>
            </a:endParaRPr>
          </a:p>
        </p:txBody>
      </p:sp>
    </p:spTree>
    <p:extLst>
      <p:ext uri="{BB962C8B-B14F-4D97-AF65-F5344CB8AC3E}">
        <p14:creationId xmlns:p14="http://schemas.microsoft.com/office/powerpoint/2010/main" val="3903233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371600" y="763588"/>
            <a:ext cx="5029200" cy="3771900"/>
          </a:xfrm>
          <a:prstGeom prst="rect">
            <a:avLst/>
          </a:prstGeom>
          <a:noFill/>
          <a:ln>
            <a:noFill/>
            <a:prstDash val="solid"/>
          </a:ln>
        </p:spPr>
      </p:sp>
      <p:sp>
        <p:nvSpPr>
          <p:cNvPr id="3" name="Segnaposto note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Segnaposto intestazione 3"/>
          <p:cNvSpPr txBox="1">
            <a:spLocks noGrp="1"/>
          </p:cNvSpPr>
          <p:nvPr>
            <p:ph type="hdr" sz="quarter"/>
          </p:nvPr>
        </p:nvSpPr>
        <p:spPr>
          <a:xfrm>
            <a:off x="0" y="0"/>
            <a:ext cx="3372840" cy="502560"/>
          </a:xfrm>
          <a:prstGeom prst="rect">
            <a:avLst/>
          </a:prstGeom>
          <a:noFill/>
          <a:ln>
            <a:noFill/>
          </a:ln>
        </p:spPr>
        <p:txBody>
          <a:bodyPr lIns="0" tIns="0" rIns="0" bIns="0" anchorCtr="0"/>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Segnaposto data 4"/>
          <p:cNvSpPr txBox="1">
            <a:spLocks noGrp="1"/>
          </p:cNvSpPr>
          <p:nvPr>
            <p:ph type="dt" idx="1"/>
          </p:nvPr>
        </p:nvSpPr>
        <p:spPr>
          <a:xfrm>
            <a:off x="4399200" y="0"/>
            <a:ext cx="3372840" cy="502560"/>
          </a:xfrm>
          <a:prstGeom prst="rect">
            <a:avLst/>
          </a:prstGeom>
          <a:noFill/>
          <a:ln>
            <a:noFill/>
          </a:ln>
        </p:spPr>
        <p:txBody>
          <a:bodyPr lIns="0" tIns="0" rIns="0" bIns="0" anchorCtr="0"/>
          <a:lstStyle>
            <a:lvl1pPr lvl="0" algn="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Segnaposto piè di pagina 5"/>
          <p:cNvSpPr txBox="1">
            <a:spLocks noGrp="1"/>
          </p:cNvSpPr>
          <p:nvPr>
            <p:ph type="ftr" sz="quarter" idx="4"/>
          </p:nvPr>
        </p:nvSpPr>
        <p:spPr>
          <a:xfrm>
            <a:off x="0" y="9555480"/>
            <a:ext cx="3372840" cy="502560"/>
          </a:xfrm>
          <a:prstGeom prst="rect">
            <a:avLst/>
          </a:prstGeom>
          <a:noFill/>
          <a:ln>
            <a:noFill/>
          </a:ln>
        </p:spPr>
        <p:txBody>
          <a:bodyPr lIns="0" tIns="0" rIns="0" bIns="0" anchor="b" anchorCtr="0"/>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7" name="Segnaposto numero diapositiva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lstStyle>
            <a:lvl1pPr lvl="0" algn="r" rtl="0" hangingPunct="0">
              <a:buNone/>
              <a:tabLst/>
              <a:defRPr lang="en-US" sz="1400" kern="1200">
                <a:latin typeface="Times New Roman" pitchFamily="18"/>
                <a:ea typeface="Arial Unicode MS" pitchFamily="2"/>
                <a:cs typeface="Tahoma" pitchFamily="2"/>
              </a:defRPr>
            </a:lvl1pPr>
          </a:lstStyle>
          <a:p>
            <a:pPr lvl="0"/>
            <a:fld id="{6AB6A592-57CE-4248-8961-7F8DB9C6F3C6}" type="slidenum">
              <a:t>‹N›</a:t>
            </a:fld>
            <a:endParaRPr lang="en-US"/>
          </a:p>
        </p:txBody>
      </p:sp>
    </p:spTree>
    <p:extLst>
      <p:ext uri="{BB962C8B-B14F-4D97-AF65-F5344CB8AC3E}">
        <p14:creationId xmlns:p14="http://schemas.microsoft.com/office/powerpoint/2010/main" val="1651301693"/>
      </p:ext>
    </p:extLst>
  </p:cSld>
  <p:clrMap bg1="lt1" tx1="dk1" bg2="lt2" tx2="dk2" accent1="accent1" accent2="accent2" accent3="accent3" accent4="accent4" accent5="accent5" accent6="accent6" hlink="hlink" folHlink="folHlink"/>
  <p:notesStyle>
    <a:lvl1pPr marL="215912" marR="0" indent="-215912" rtl="0" hangingPunct="0">
      <a:tabLst/>
      <a:defRPr lang="en-US" sz="2000" b="0" i="0" u="none" strike="noStrike" kern="1200">
        <a:ln>
          <a:noFill/>
        </a:ln>
        <a:latin typeface="Arial" pitchFamily="18"/>
        <a:ea typeface="SimSun" pitchFamily="2"/>
      </a:defRPr>
    </a:lvl1pPr>
    <a:lvl2pPr marL="457010" algn="l" defTabSz="914021" rtl="0" eaLnBrk="1" latinLnBrk="0" hangingPunct="1">
      <a:defRPr sz="1200" kern="1200">
        <a:solidFill>
          <a:schemeClr val="tx1"/>
        </a:solidFill>
        <a:latin typeface="+mn-lt"/>
        <a:ea typeface="+mn-ea"/>
        <a:cs typeface="+mn-cs"/>
      </a:defRPr>
    </a:lvl2pPr>
    <a:lvl3pPr marL="914021" algn="l" defTabSz="914021" rtl="0" eaLnBrk="1" latinLnBrk="0" hangingPunct="1">
      <a:defRPr sz="1200" kern="1200">
        <a:solidFill>
          <a:schemeClr val="tx1"/>
        </a:solidFill>
        <a:latin typeface="+mn-lt"/>
        <a:ea typeface="+mn-ea"/>
        <a:cs typeface="+mn-cs"/>
      </a:defRPr>
    </a:lvl3pPr>
    <a:lvl4pPr marL="1371031" algn="l" defTabSz="914021" rtl="0" eaLnBrk="1" latinLnBrk="0" hangingPunct="1">
      <a:defRPr sz="1200" kern="1200">
        <a:solidFill>
          <a:schemeClr val="tx1"/>
        </a:solidFill>
        <a:latin typeface="+mn-lt"/>
        <a:ea typeface="+mn-ea"/>
        <a:cs typeface="+mn-cs"/>
      </a:defRPr>
    </a:lvl4pPr>
    <a:lvl5pPr marL="1828041" algn="l" defTabSz="914021" rtl="0" eaLnBrk="1" latinLnBrk="0" hangingPunct="1">
      <a:defRPr sz="1200" kern="1200">
        <a:solidFill>
          <a:schemeClr val="tx1"/>
        </a:solidFill>
        <a:latin typeface="+mn-lt"/>
        <a:ea typeface="+mn-ea"/>
        <a:cs typeface="+mn-cs"/>
      </a:defRPr>
    </a:lvl5pPr>
    <a:lvl6pPr marL="2285052" algn="l" defTabSz="914021" rtl="0" eaLnBrk="1" latinLnBrk="0" hangingPunct="1">
      <a:defRPr sz="1200" kern="1200">
        <a:solidFill>
          <a:schemeClr val="tx1"/>
        </a:solidFill>
        <a:latin typeface="+mn-lt"/>
        <a:ea typeface="+mn-ea"/>
        <a:cs typeface="+mn-cs"/>
      </a:defRPr>
    </a:lvl6pPr>
    <a:lvl7pPr marL="2742063" algn="l" defTabSz="914021" rtl="0" eaLnBrk="1" latinLnBrk="0" hangingPunct="1">
      <a:defRPr sz="1200" kern="1200">
        <a:solidFill>
          <a:schemeClr val="tx1"/>
        </a:solidFill>
        <a:latin typeface="+mn-lt"/>
        <a:ea typeface="+mn-ea"/>
        <a:cs typeface="+mn-cs"/>
      </a:defRPr>
    </a:lvl7pPr>
    <a:lvl8pPr marL="3199073" algn="l" defTabSz="914021" rtl="0" eaLnBrk="1" latinLnBrk="0" hangingPunct="1">
      <a:defRPr sz="1200" kern="1200">
        <a:solidFill>
          <a:schemeClr val="tx1"/>
        </a:solidFill>
        <a:latin typeface="+mn-lt"/>
        <a:ea typeface="+mn-ea"/>
        <a:cs typeface="+mn-cs"/>
      </a:defRPr>
    </a:lvl8pPr>
    <a:lvl9pPr marL="3656083" algn="l" defTabSz="9140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70013" y="763588"/>
            <a:ext cx="5030787" cy="3771900"/>
          </a:xfrm>
          <a:solidFill>
            <a:srgbClr val="CFE7F5"/>
          </a:solidFill>
          <a:ln w="25400">
            <a:solidFill>
              <a:srgbClr val="808080"/>
            </a:solidFill>
            <a:prstDash val="solid"/>
          </a:ln>
        </p:spPr>
      </p:sp>
      <p:sp>
        <p:nvSpPr>
          <p:cNvPr id="3" name="Segnaposto note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6047" y="2348403"/>
            <a:ext cx="8568531" cy="1620430"/>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094" y="4283818"/>
            <a:ext cx="7056438" cy="1931917"/>
          </a:xfrm>
        </p:spPr>
        <p:txBody>
          <a:bodyPr/>
          <a:lstStyle>
            <a:lvl1pPr marL="0" indent="0" algn="ctr">
              <a:buNone/>
              <a:defRPr>
                <a:solidFill>
                  <a:schemeClr val="tx1">
                    <a:tint val="75000"/>
                  </a:schemeClr>
                </a:solidFill>
              </a:defRPr>
            </a:lvl1pPr>
            <a:lvl2pPr marL="503344" indent="0" algn="ctr">
              <a:buNone/>
              <a:defRPr>
                <a:solidFill>
                  <a:schemeClr val="tx1">
                    <a:tint val="75000"/>
                  </a:schemeClr>
                </a:solidFill>
              </a:defRPr>
            </a:lvl2pPr>
            <a:lvl3pPr marL="1006691" indent="0" algn="ctr">
              <a:buNone/>
              <a:defRPr>
                <a:solidFill>
                  <a:schemeClr val="tx1">
                    <a:tint val="75000"/>
                  </a:schemeClr>
                </a:solidFill>
              </a:defRPr>
            </a:lvl3pPr>
            <a:lvl4pPr marL="1510036" indent="0" algn="ctr">
              <a:buNone/>
              <a:defRPr>
                <a:solidFill>
                  <a:schemeClr val="tx1">
                    <a:tint val="75000"/>
                  </a:schemeClr>
                </a:solidFill>
              </a:defRPr>
            </a:lvl4pPr>
            <a:lvl5pPr marL="2013380" indent="0" algn="ctr">
              <a:buNone/>
              <a:defRPr>
                <a:solidFill>
                  <a:schemeClr val="tx1">
                    <a:tint val="75000"/>
                  </a:schemeClr>
                </a:solidFill>
              </a:defRPr>
            </a:lvl5pPr>
            <a:lvl6pPr marL="2516726" indent="0" algn="ctr">
              <a:buNone/>
              <a:defRPr>
                <a:solidFill>
                  <a:schemeClr val="tx1">
                    <a:tint val="75000"/>
                  </a:schemeClr>
                </a:solidFill>
              </a:defRPr>
            </a:lvl6pPr>
            <a:lvl7pPr marL="3020071" indent="0" algn="ctr">
              <a:buNone/>
              <a:defRPr>
                <a:solidFill>
                  <a:schemeClr val="tx1">
                    <a:tint val="75000"/>
                  </a:schemeClr>
                </a:solidFill>
              </a:defRPr>
            </a:lvl7pPr>
            <a:lvl8pPr marL="3523409" indent="0" algn="ctr">
              <a:buNone/>
              <a:defRPr>
                <a:solidFill>
                  <a:schemeClr val="tx1">
                    <a:tint val="75000"/>
                  </a:schemeClr>
                </a:solidFill>
              </a:defRPr>
            </a:lvl8pPr>
            <a:lvl9pPr marL="4026759"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en-US"/>
          </a:p>
        </p:txBody>
      </p:sp>
      <p:sp>
        <p:nvSpPr>
          <p:cNvPr id="5" name="Segnaposto piè di pagina 4"/>
          <p:cNvSpPr>
            <a:spLocks noGrp="1"/>
          </p:cNvSpPr>
          <p:nvPr>
            <p:ph type="ftr" sz="quarter" idx="11"/>
          </p:nvPr>
        </p:nvSpPr>
        <p:spPr/>
        <p:txBody>
          <a:bodyPr/>
          <a:lstStyle/>
          <a:p>
            <a:pPr lvl="0"/>
            <a:endParaRPr lang="en-US"/>
          </a:p>
        </p:txBody>
      </p:sp>
      <p:sp>
        <p:nvSpPr>
          <p:cNvPr id="6" name="Segnaposto numero diapositiva 5"/>
          <p:cNvSpPr>
            <a:spLocks noGrp="1"/>
          </p:cNvSpPr>
          <p:nvPr>
            <p:ph type="sldNum" sz="quarter" idx="12"/>
          </p:nvPr>
        </p:nvSpPr>
        <p:spPr/>
        <p:txBody>
          <a:bodyPr/>
          <a:lstStyle/>
          <a:p>
            <a:pPr lvl="0"/>
            <a:fld id="{6B6CC84F-DC2B-4303-8A70-1D4286F71888}" type="slidenum">
              <a:rPr lang="en-US" smtClean="0"/>
              <a:t>‹N›</a:t>
            </a:fld>
            <a:endParaRPr lang="en-US"/>
          </a:p>
        </p:txBody>
      </p:sp>
    </p:spTree>
    <p:extLst>
      <p:ext uri="{BB962C8B-B14F-4D97-AF65-F5344CB8AC3E}">
        <p14:creationId xmlns:p14="http://schemas.microsoft.com/office/powerpoint/2010/main" val="199179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en-US"/>
          </a:p>
        </p:txBody>
      </p:sp>
      <p:sp>
        <p:nvSpPr>
          <p:cNvPr id="5" name="Segnaposto piè di pagina 4"/>
          <p:cNvSpPr>
            <a:spLocks noGrp="1"/>
          </p:cNvSpPr>
          <p:nvPr>
            <p:ph type="ftr" sz="quarter" idx="11"/>
          </p:nvPr>
        </p:nvSpPr>
        <p:spPr/>
        <p:txBody>
          <a:bodyPr/>
          <a:lstStyle/>
          <a:p>
            <a:pPr lvl="0"/>
            <a:endParaRPr lang="en-US"/>
          </a:p>
        </p:txBody>
      </p:sp>
      <p:sp>
        <p:nvSpPr>
          <p:cNvPr id="6" name="Segnaposto numero diapositiva 5"/>
          <p:cNvSpPr>
            <a:spLocks noGrp="1"/>
          </p:cNvSpPr>
          <p:nvPr>
            <p:ph type="sldNum" sz="quarter" idx="12"/>
          </p:nvPr>
        </p:nvSpPr>
        <p:spPr/>
        <p:txBody>
          <a:bodyPr/>
          <a:lstStyle/>
          <a:p>
            <a:pPr lvl="0"/>
            <a:fld id="{5E9D1861-F86E-4E0A-9547-49EA08E4EE12}" type="slidenum">
              <a:rPr lang="en-US" smtClean="0"/>
              <a:t>‹N›</a:t>
            </a:fld>
            <a:endParaRPr lang="en-US"/>
          </a:p>
        </p:txBody>
      </p:sp>
    </p:spTree>
    <p:extLst>
      <p:ext uri="{BB962C8B-B14F-4D97-AF65-F5344CB8AC3E}">
        <p14:creationId xmlns:p14="http://schemas.microsoft.com/office/powerpoint/2010/main" val="63655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454" y="302751"/>
            <a:ext cx="2268141" cy="645022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4031" y="302751"/>
            <a:ext cx="6636411" cy="645022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en-US"/>
          </a:p>
        </p:txBody>
      </p:sp>
      <p:sp>
        <p:nvSpPr>
          <p:cNvPr id="5" name="Segnaposto piè di pagina 4"/>
          <p:cNvSpPr>
            <a:spLocks noGrp="1"/>
          </p:cNvSpPr>
          <p:nvPr>
            <p:ph type="ftr" sz="quarter" idx="11"/>
          </p:nvPr>
        </p:nvSpPr>
        <p:spPr/>
        <p:txBody>
          <a:bodyPr/>
          <a:lstStyle/>
          <a:p>
            <a:pPr lvl="0"/>
            <a:endParaRPr lang="en-US"/>
          </a:p>
        </p:txBody>
      </p:sp>
      <p:sp>
        <p:nvSpPr>
          <p:cNvPr id="6" name="Segnaposto numero diapositiva 5"/>
          <p:cNvSpPr>
            <a:spLocks noGrp="1"/>
          </p:cNvSpPr>
          <p:nvPr>
            <p:ph type="sldNum" sz="quarter" idx="12"/>
          </p:nvPr>
        </p:nvSpPr>
        <p:spPr/>
        <p:txBody>
          <a:bodyPr/>
          <a:lstStyle/>
          <a:p>
            <a:pPr lvl="0"/>
            <a:fld id="{B5D9E2DD-59AD-4306-B922-5AD45A4D3E3A}" type="slidenum">
              <a:rPr lang="en-US" smtClean="0"/>
              <a:t>‹N›</a:t>
            </a:fld>
            <a:endParaRPr lang="en-US"/>
          </a:p>
        </p:txBody>
      </p:sp>
    </p:spTree>
    <p:extLst>
      <p:ext uri="{BB962C8B-B14F-4D97-AF65-F5344CB8AC3E}">
        <p14:creationId xmlns:p14="http://schemas.microsoft.com/office/powerpoint/2010/main" val="379467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en-US"/>
          </a:p>
        </p:txBody>
      </p:sp>
      <p:sp>
        <p:nvSpPr>
          <p:cNvPr id="5" name="Segnaposto piè di pagina 4"/>
          <p:cNvSpPr>
            <a:spLocks noGrp="1"/>
          </p:cNvSpPr>
          <p:nvPr>
            <p:ph type="ftr" sz="quarter" idx="11"/>
          </p:nvPr>
        </p:nvSpPr>
        <p:spPr/>
        <p:txBody>
          <a:bodyPr/>
          <a:lstStyle/>
          <a:p>
            <a:pPr lvl="0"/>
            <a:endParaRPr lang="en-US"/>
          </a:p>
        </p:txBody>
      </p:sp>
      <p:sp>
        <p:nvSpPr>
          <p:cNvPr id="6" name="Segnaposto numero diapositiva 5"/>
          <p:cNvSpPr>
            <a:spLocks noGrp="1"/>
          </p:cNvSpPr>
          <p:nvPr>
            <p:ph type="sldNum" sz="quarter" idx="12"/>
          </p:nvPr>
        </p:nvSpPr>
        <p:spPr/>
        <p:txBody>
          <a:bodyPr/>
          <a:lstStyle/>
          <a:p>
            <a:pPr lvl="0"/>
            <a:fld id="{C81BAFB0-7A23-4068-9087-1691671DB2ED}" type="slidenum">
              <a:rPr lang="en-US" smtClean="0"/>
              <a:t>‹N›</a:t>
            </a:fld>
            <a:endParaRPr lang="en-US"/>
          </a:p>
        </p:txBody>
      </p:sp>
    </p:spTree>
    <p:extLst>
      <p:ext uri="{BB962C8B-B14F-4D97-AF65-F5344CB8AC3E}">
        <p14:creationId xmlns:p14="http://schemas.microsoft.com/office/powerpoint/2010/main" val="183838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300" y="4857805"/>
            <a:ext cx="8568531" cy="1501435"/>
          </a:xfrm>
        </p:spPr>
        <p:txBody>
          <a:bodyPr anchor="t"/>
          <a:lstStyle>
            <a:lvl1pPr algn="l">
              <a:defRPr sz="44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300" y="3204119"/>
            <a:ext cx="8568531" cy="1653678"/>
          </a:xfrm>
        </p:spPr>
        <p:txBody>
          <a:bodyPr anchor="b"/>
          <a:lstStyle>
            <a:lvl1pPr marL="0" indent="0">
              <a:buNone/>
              <a:defRPr sz="2200">
                <a:solidFill>
                  <a:schemeClr val="tx1">
                    <a:tint val="75000"/>
                  </a:schemeClr>
                </a:solidFill>
              </a:defRPr>
            </a:lvl1pPr>
            <a:lvl2pPr marL="503344" indent="0">
              <a:buNone/>
              <a:defRPr sz="2000">
                <a:solidFill>
                  <a:schemeClr val="tx1">
                    <a:tint val="75000"/>
                  </a:schemeClr>
                </a:solidFill>
              </a:defRPr>
            </a:lvl2pPr>
            <a:lvl3pPr marL="1006691" indent="0">
              <a:buNone/>
              <a:defRPr sz="1800">
                <a:solidFill>
                  <a:schemeClr val="tx1">
                    <a:tint val="75000"/>
                  </a:schemeClr>
                </a:solidFill>
              </a:defRPr>
            </a:lvl3pPr>
            <a:lvl4pPr marL="1510036" indent="0">
              <a:buNone/>
              <a:defRPr sz="1500">
                <a:solidFill>
                  <a:schemeClr val="tx1">
                    <a:tint val="75000"/>
                  </a:schemeClr>
                </a:solidFill>
              </a:defRPr>
            </a:lvl4pPr>
            <a:lvl5pPr marL="2013380" indent="0">
              <a:buNone/>
              <a:defRPr sz="1500">
                <a:solidFill>
                  <a:schemeClr val="tx1">
                    <a:tint val="75000"/>
                  </a:schemeClr>
                </a:solidFill>
              </a:defRPr>
            </a:lvl5pPr>
            <a:lvl6pPr marL="2516726" indent="0">
              <a:buNone/>
              <a:defRPr sz="1500">
                <a:solidFill>
                  <a:schemeClr val="tx1">
                    <a:tint val="75000"/>
                  </a:schemeClr>
                </a:solidFill>
              </a:defRPr>
            </a:lvl6pPr>
            <a:lvl7pPr marL="3020071" indent="0">
              <a:buNone/>
              <a:defRPr sz="1500">
                <a:solidFill>
                  <a:schemeClr val="tx1">
                    <a:tint val="75000"/>
                  </a:schemeClr>
                </a:solidFill>
              </a:defRPr>
            </a:lvl7pPr>
            <a:lvl8pPr marL="3523409" indent="0">
              <a:buNone/>
              <a:defRPr sz="1500">
                <a:solidFill>
                  <a:schemeClr val="tx1">
                    <a:tint val="75000"/>
                  </a:schemeClr>
                </a:solidFill>
              </a:defRPr>
            </a:lvl8pPr>
            <a:lvl9pPr marL="4026759" indent="0">
              <a:buNone/>
              <a:defRPr sz="15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en-US"/>
          </a:p>
        </p:txBody>
      </p:sp>
      <p:sp>
        <p:nvSpPr>
          <p:cNvPr id="5" name="Segnaposto piè di pagina 4"/>
          <p:cNvSpPr>
            <a:spLocks noGrp="1"/>
          </p:cNvSpPr>
          <p:nvPr>
            <p:ph type="ftr" sz="quarter" idx="11"/>
          </p:nvPr>
        </p:nvSpPr>
        <p:spPr/>
        <p:txBody>
          <a:bodyPr/>
          <a:lstStyle/>
          <a:p>
            <a:pPr lvl="0"/>
            <a:endParaRPr lang="en-US"/>
          </a:p>
        </p:txBody>
      </p:sp>
      <p:sp>
        <p:nvSpPr>
          <p:cNvPr id="6" name="Segnaposto numero diapositiva 5"/>
          <p:cNvSpPr>
            <a:spLocks noGrp="1"/>
          </p:cNvSpPr>
          <p:nvPr>
            <p:ph type="sldNum" sz="quarter" idx="12"/>
          </p:nvPr>
        </p:nvSpPr>
        <p:spPr/>
        <p:txBody>
          <a:bodyPr/>
          <a:lstStyle/>
          <a:p>
            <a:pPr lvl="0"/>
            <a:fld id="{E6ABBF80-150E-497E-AD24-C067527D1CD7}" type="slidenum">
              <a:rPr lang="en-US" smtClean="0"/>
              <a:t>‹N›</a:t>
            </a:fld>
            <a:endParaRPr lang="en-US"/>
          </a:p>
        </p:txBody>
      </p:sp>
    </p:spTree>
    <p:extLst>
      <p:ext uri="{BB962C8B-B14F-4D97-AF65-F5344CB8AC3E}">
        <p14:creationId xmlns:p14="http://schemas.microsoft.com/office/powerpoint/2010/main" val="191267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en-US"/>
          </a:p>
        </p:txBody>
      </p:sp>
      <p:sp>
        <p:nvSpPr>
          <p:cNvPr id="6" name="Segnaposto piè di pagina 5"/>
          <p:cNvSpPr>
            <a:spLocks noGrp="1"/>
          </p:cNvSpPr>
          <p:nvPr>
            <p:ph type="ftr" sz="quarter" idx="11"/>
          </p:nvPr>
        </p:nvSpPr>
        <p:spPr/>
        <p:txBody>
          <a:bodyPr/>
          <a:lstStyle/>
          <a:p>
            <a:pPr lvl="0"/>
            <a:endParaRPr lang="en-US"/>
          </a:p>
        </p:txBody>
      </p:sp>
      <p:sp>
        <p:nvSpPr>
          <p:cNvPr id="7" name="Segnaposto numero diapositiva 6"/>
          <p:cNvSpPr>
            <a:spLocks noGrp="1"/>
          </p:cNvSpPr>
          <p:nvPr>
            <p:ph type="sldNum" sz="quarter" idx="12"/>
          </p:nvPr>
        </p:nvSpPr>
        <p:spPr/>
        <p:txBody>
          <a:bodyPr/>
          <a:lstStyle/>
          <a:p>
            <a:pPr lvl="0"/>
            <a:fld id="{375022C3-9999-41F8-9456-E52A50535A84}" type="slidenum">
              <a:rPr lang="en-US" smtClean="0"/>
              <a:t>‹N›</a:t>
            </a:fld>
            <a:endParaRPr lang="en-US"/>
          </a:p>
        </p:txBody>
      </p:sp>
    </p:spTree>
    <p:extLst>
      <p:ext uri="{BB962C8B-B14F-4D97-AF65-F5344CB8AC3E}">
        <p14:creationId xmlns:p14="http://schemas.microsoft.com/office/powerpoint/2010/main" val="191348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031" y="1692179"/>
            <a:ext cx="4454027" cy="705219"/>
          </a:xfrm>
        </p:spPr>
        <p:txBody>
          <a:bodyPr anchor="b"/>
          <a:lstStyle>
            <a:lvl1pPr marL="0" indent="0">
              <a:buNone/>
              <a:defRPr sz="2600" b="1"/>
            </a:lvl1pPr>
            <a:lvl2pPr marL="503344" indent="0">
              <a:buNone/>
              <a:defRPr sz="2200" b="1"/>
            </a:lvl2pPr>
            <a:lvl3pPr marL="1006691" indent="0">
              <a:buNone/>
              <a:defRPr sz="2000" b="1"/>
            </a:lvl3pPr>
            <a:lvl4pPr marL="1510036" indent="0">
              <a:buNone/>
              <a:defRPr sz="1800" b="1"/>
            </a:lvl4pPr>
            <a:lvl5pPr marL="2013380" indent="0">
              <a:buNone/>
              <a:defRPr sz="1800" b="1"/>
            </a:lvl5pPr>
            <a:lvl6pPr marL="2516726" indent="0">
              <a:buNone/>
              <a:defRPr sz="1800" b="1"/>
            </a:lvl6pPr>
            <a:lvl7pPr marL="3020071" indent="0">
              <a:buNone/>
              <a:defRPr sz="1800" b="1"/>
            </a:lvl7pPr>
            <a:lvl8pPr marL="3523409" indent="0">
              <a:buNone/>
              <a:defRPr sz="1800" b="1"/>
            </a:lvl8pPr>
            <a:lvl9pPr marL="4026759" indent="0">
              <a:buNone/>
              <a:defRPr sz="18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0818" y="1692179"/>
            <a:ext cx="4455776" cy="705219"/>
          </a:xfrm>
        </p:spPr>
        <p:txBody>
          <a:bodyPr anchor="b"/>
          <a:lstStyle>
            <a:lvl1pPr marL="0" indent="0">
              <a:buNone/>
              <a:defRPr sz="2600" b="1"/>
            </a:lvl1pPr>
            <a:lvl2pPr marL="503344" indent="0">
              <a:buNone/>
              <a:defRPr sz="2200" b="1"/>
            </a:lvl2pPr>
            <a:lvl3pPr marL="1006691" indent="0">
              <a:buNone/>
              <a:defRPr sz="2000" b="1"/>
            </a:lvl3pPr>
            <a:lvl4pPr marL="1510036" indent="0">
              <a:buNone/>
              <a:defRPr sz="1800" b="1"/>
            </a:lvl4pPr>
            <a:lvl5pPr marL="2013380" indent="0">
              <a:buNone/>
              <a:defRPr sz="1800" b="1"/>
            </a:lvl5pPr>
            <a:lvl6pPr marL="2516726" indent="0">
              <a:buNone/>
              <a:defRPr sz="1800" b="1"/>
            </a:lvl6pPr>
            <a:lvl7pPr marL="3020071" indent="0">
              <a:buNone/>
              <a:defRPr sz="1800" b="1"/>
            </a:lvl7pPr>
            <a:lvl8pPr marL="3523409" indent="0">
              <a:buNone/>
              <a:defRPr sz="1800" b="1"/>
            </a:lvl8pPr>
            <a:lvl9pPr marL="4026759" indent="0">
              <a:buNone/>
              <a:defRPr sz="18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en-US"/>
          </a:p>
        </p:txBody>
      </p:sp>
      <p:sp>
        <p:nvSpPr>
          <p:cNvPr id="8" name="Segnaposto piè di pagina 7"/>
          <p:cNvSpPr>
            <a:spLocks noGrp="1"/>
          </p:cNvSpPr>
          <p:nvPr>
            <p:ph type="ftr" sz="quarter" idx="11"/>
          </p:nvPr>
        </p:nvSpPr>
        <p:spPr/>
        <p:txBody>
          <a:bodyPr/>
          <a:lstStyle/>
          <a:p>
            <a:pPr lvl="0"/>
            <a:endParaRPr lang="en-US"/>
          </a:p>
        </p:txBody>
      </p:sp>
      <p:sp>
        <p:nvSpPr>
          <p:cNvPr id="9" name="Segnaposto numero diapositiva 8"/>
          <p:cNvSpPr>
            <a:spLocks noGrp="1"/>
          </p:cNvSpPr>
          <p:nvPr>
            <p:ph type="sldNum" sz="quarter" idx="12"/>
          </p:nvPr>
        </p:nvSpPr>
        <p:spPr/>
        <p:txBody>
          <a:bodyPr/>
          <a:lstStyle/>
          <a:p>
            <a:pPr lvl="0"/>
            <a:fld id="{992102D0-0603-44BD-973E-1FEAACDF9C5E}" type="slidenum">
              <a:rPr lang="en-US" smtClean="0"/>
              <a:t>‹N›</a:t>
            </a:fld>
            <a:endParaRPr lang="en-US"/>
          </a:p>
        </p:txBody>
      </p:sp>
    </p:spTree>
    <p:extLst>
      <p:ext uri="{BB962C8B-B14F-4D97-AF65-F5344CB8AC3E}">
        <p14:creationId xmlns:p14="http://schemas.microsoft.com/office/powerpoint/2010/main" val="343957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en-US"/>
          </a:p>
        </p:txBody>
      </p:sp>
      <p:sp>
        <p:nvSpPr>
          <p:cNvPr id="4" name="Segnaposto piè di pagina 3"/>
          <p:cNvSpPr>
            <a:spLocks noGrp="1"/>
          </p:cNvSpPr>
          <p:nvPr>
            <p:ph type="ftr" sz="quarter" idx="11"/>
          </p:nvPr>
        </p:nvSpPr>
        <p:spPr/>
        <p:txBody>
          <a:bodyPr/>
          <a:lstStyle/>
          <a:p>
            <a:pPr lvl="0"/>
            <a:endParaRPr lang="en-US"/>
          </a:p>
        </p:txBody>
      </p:sp>
      <p:sp>
        <p:nvSpPr>
          <p:cNvPr id="5" name="Segnaposto numero diapositiva 4"/>
          <p:cNvSpPr>
            <a:spLocks noGrp="1"/>
          </p:cNvSpPr>
          <p:nvPr>
            <p:ph type="sldNum" sz="quarter" idx="12"/>
          </p:nvPr>
        </p:nvSpPr>
        <p:spPr/>
        <p:txBody>
          <a:bodyPr/>
          <a:lstStyle/>
          <a:p>
            <a:pPr lvl="0"/>
            <a:fld id="{94A21499-CD98-404E-98DC-A951BBD9A748}" type="slidenum">
              <a:rPr lang="en-US" smtClean="0"/>
              <a:t>‹N›</a:t>
            </a:fld>
            <a:endParaRPr lang="en-US"/>
          </a:p>
        </p:txBody>
      </p:sp>
    </p:spTree>
    <p:extLst>
      <p:ext uri="{BB962C8B-B14F-4D97-AF65-F5344CB8AC3E}">
        <p14:creationId xmlns:p14="http://schemas.microsoft.com/office/powerpoint/2010/main" val="145614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en-US"/>
          </a:p>
        </p:txBody>
      </p:sp>
      <p:sp>
        <p:nvSpPr>
          <p:cNvPr id="3" name="Segnaposto piè di pagina 2"/>
          <p:cNvSpPr>
            <a:spLocks noGrp="1"/>
          </p:cNvSpPr>
          <p:nvPr>
            <p:ph type="ftr" sz="quarter" idx="11"/>
          </p:nvPr>
        </p:nvSpPr>
        <p:spPr/>
        <p:txBody>
          <a:bodyPr/>
          <a:lstStyle/>
          <a:p>
            <a:pPr lvl="0"/>
            <a:endParaRPr lang="en-US"/>
          </a:p>
        </p:txBody>
      </p:sp>
      <p:sp>
        <p:nvSpPr>
          <p:cNvPr id="4" name="Segnaposto numero diapositiva 3"/>
          <p:cNvSpPr>
            <a:spLocks noGrp="1"/>
          </p:cNvSpPr>
          <p:nvPr>
            <p:ph type="sldNum" sz="quarter" idx="12"/>
          </p:nvPr>
        </p:nvSpPr>
        <p:spPr/>
        <p:txBody>
          <a:bodyPr/>
          <a:lstStyle/>
          <a:p>
            <a:pPr lvl="0"/>
            <a:fld id="{9E0327CF-EF27-4032-97E5-1BCC17B01E40}" type="slidenum">
              <a:rPr lang="en-US" smtClean="0"/>
              <a:t>‹N›</a:t>
            </a:fld>
            <a:endParaRPr lang="en-US"/>
          </a:p>
        </p:txBody>
      </p:sp>
    </p:spTree>
    <p:extLst>
      <p:ext uri="{BB962C8B-B14F-4D97-AF65-F5344CB8AC3E}">
        <p14:creationId xmlns:p14="http://schemas.microsoft.com/office/powerpoint/2010/main" val="7493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034" y="300987"/>
            <a:ext cx="3316456" cy="1280945"/>
          </a:xfrm>
        </p:spPr>
        <p:txBody>
          <a:bodyPr anchor="b"/>
          <a:lstStyle>
            <a:lvl1pPr algn="l">
              <a:defRPr sz="2200" b="1"/>
            </a:lvl1pPr>
          </a:lstStyle>
          <a:p>
            <a:r>
              <a:rPr lang="it-IT" smtClean="0"/>
              <a:t>Fare clic per modificare lo stile del titolo</a:t>
            </a:r>
            <a:endParaRPr lang="it-IT"/>
          </a:p>
        </p:txBody>
      </p:sp>
      <p:sp>
        <p:nvSpPr>
          <p:cNvPr id="3" name="Segnaposto contenuto 2"/>
          <p:cNvSpPr>
            <a:spLocks noGrp="1"/>
          </p:cNvSpPr>
          <p:nvPr>
            <p:ph idx="1"/>
          </p:nvPr>
        </p:nvSpPr>
        <p:spPr>
          <a:xfrm>
            <a:off x="3941249" y="301001"/>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034" y="1581937"/>
            <a:ext cx="3316456" cy="5171028"/>
          </a:xfrm>
        </p:spPr>
        <p:txBody>
          <a:bodyPr/>
          <a:lstStyle>
            <a:lvl1pPr marL="0" indent="0">
              <a:buNone/>
              <a:defRPr sz="1500"/>
            </a:lvl1pPr>
            <a:lvl2pPr marL="503344" indent="0">
              <a:buNone/>
              <a:defRPr sz="1300"/>
            </a:lvl2pPr>
            <a:lvl3pPr marL="1006691" indent="0">
              <a:buNone/>
              <a:defRPr sz="1100"/>
            </a:lvl3pPr>
            <a:lvl4pPr marL="1510036" indent="0">
              <a:buNone/>
              <a:defRPr sz="1000"/>
            </a:lvl4pPr>
            <a:lvl5pPr marL="2013380" indent="0">
              <a:buNone/>
              <a:defRPr sz="1000"/>
            </a:lvl5pPr>
            <a:lvl6pPr marL="2516726" indent="0">
              <a:buNone/>
              <a:defRPr sz="1000"/>
            </a:lvl6pPr>
            <a:lvl7pPr marL="3020071" indent="0">
              <a:buNone/>
              <a:defRPr sz="1000"/>
            </a:lvl7pPr>
            <a:lvl8pPr marL="3523409" indent="0">
              <a:buNone/>
              <a:defRPr sz="1000"/>
            </a:lvl8pPr>
            <a:lvl9pPr marL="402675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en-US"/>
          </a:p>
        </p:txBody>
      </p:sp>
      <p:sp>
        <p:nvSpPr>
          <p:cNvPr id="6" name="Segnaposto piè di pagina 5"/>
          <p:cNvSpPr>
            <a:spLocks noGrp="1"/>
          </p:cNvSpPr>
          <p:nvPr>
            <p:ph type="ftr" sz="quarter" idx="11"/>
          </p:nvPr>
        </p:nvSpPr>
        <p:spPr/>
        <p:txBody>
          <a:bodyPr/>
          <a:lstStyle/>
          <a:p>
            <a:pPr lvl="0"/>
            <a:endParaRPr lang="en-US"/>
          </a:p>
        </p:txBody>
      </p:sp>
      <p:sp>
        <p:nvSpPr>
          <p:cNvPr id="7" name="Segnaposto numero diapositiva 6"/>
          <p:cNvSpPr>
            <a:spLocks noGrp="1"/>
          </p:cNvSpPr>
          <p:nvPr>
            <p:ph type="sldNum" sz="quarter" idx="12"/>
          </p:nvPr>
        </p:nvSpPr>
        <p:spPr/>
        <p:txBody>
          <a:bodyPr/>
          <a:lstStyle/>
          <a:p>
            <a:pPr lvl="0"/>
            <a:fld id="{CD16D8A5-E913-4227-AE66-3CCE7AE38932}" type="slidenum">
              <a:rPr lang="en-US" smtClean="0"/>
              <a:t>‹N›</a:t>
            </a:fld>
            <a:endParaRPr lang="en-US"/>
          </a:p>
        </p:txBody>
      </p:sp>
    </p:spTree>
    <p:extLst>
      <p:ext uri="{BB962C8B-B14F-4D97-AF65-F5344CB8AC3E}">
        <p14:creationId xmlns:p14="http://schemas.microsoft.com/office/powerpoint/2010/main" val="210284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5873" y="5291772"/>
            <a:ext cx="6048375" cy="624724"/>
          </a:xfrm>
        </p:spPr>
        <p:txBody>
          <a:bodyPr anchor="b"/>
          <a:lstStyle>
            <a:lvl1pPr algn="l">
              <a:defRPr sz="22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5873" y="675471"/>
            <a:ext cx="6048375" cy="4535805"/>
          </a:xfrm>
        </p:spPr>
        <p:txBody>
          <a:bodyPr/>
          <a:lstStyle>
            <a:lvl1pPr marL="0" indent="0">
              <a:buNone/>
              <a:defRPr sz="3500"/>
            </a:lvl1pPr>
            <a:lvl2pPr marL="503344" indent="0">
              <a:buNone/>
              <a:defRPr sz="3100"/>
            </a:lvl2pPr>
            <a:lvl3pPr marL="1006691" indent="0">
              <a:buNone/>
              <a:defRPr sz="2600"/>
            </a:lvl3pPr>
            <a:lvl4pPr marL="1510036" indent="0">
              <a:buNone/>
              <a:defRPr sz="2200"/>
            </a:lvl4pPr>
            <a:lvl5pPr marL="2013380" indent="0">
              <a:buNone/>
              <a:defRPr sz="2200"/>
            </a:lvl5pPr>
            <a:lvl6pPr marL="2516726" indent="0">
              <a:buNone/>
              <a:defRPr sz="2200"/>
            </a:lvl6pPr>
            <a:lvl7pPr marL="3020071" indent="0">
              <a:buNone/>
              <a:defRPr sz="2200"/>
            </a:lvl7pPr>
            <a:lvl8pPr marL="3523409" indent="0">
              <a:buNone/>
              <a:defRPr sz="2200"/>
            </a:lvl8pPr>
            <a:lvl9pPr marL="4026759" indent="0">
              <a:buNone/>
              <a:defRPr sz="2200"/>
            </a:lvl9pPr>
          </a:lstStyle>
          <a:p>
            <a:endParaRPr lang="it-IT"/>
          </a:p>
        </p:txBody>
      </p:sp>
      <p:sp>
        <p:nvSpPr>
          <p:cNvPr id="4" name="Segnaposto testo 3"/>
          <p:cNvSpPr>
            <a:spLocks noGrp="1"/>
          </p:cNvSpPr>
          <p:nvPr>
            <p:ph type="body" sz="half" idx="2"/>
          </p:nvPr>
        </p:nvSpPr>
        <p:spPr>
          <a:xfrm>
            <a:off x="1975873" y="5916496"/>
            <a:ext cx="6048375" cy="887211"/>
          </a:xfrm>
        </p:spPr>
        <p:txBody>
          <a:bodyPr/>
          <a:lstStyle>
            <a:lvl1pPr marL="0" indent="0">
              <a:buNone/>
              <a:defRPr sz="1500"/>
            </a:lvl1pPr>
            <a:lvl2pPr marL="503344" indent="0">
              <a:buNone/>
              <a:defRPr sz="1300"/>
            </a:lvl2pPr>
            <a:lvl3pPr marL="1006691" indent="0">
              <a:buNone/>
              <a:defRPr sz="1100"/>
            </a:lvl3pPr>
            <a:lvl4pPr marL="1510036" indent="0">
              <a:buNone/>
              <a:defRPr sz="1000"/>
            </a:lvl4pPr>
            <a:lvl5pPr marL="2013380" indent="0">
              <a:buNone/>
              <a:defRPr sz="1000"/>
            </a:lvl5pPr>
            <a:lvl6pPr marL="2516726" indent="0">
              <a:buNone/>
              <a:defRPr sz="1000"/>
            </a:lvl6pPr>
            <a:lvl7pPr marL="3020071" indent="0">
              <a:buNone/>
              <a:defRPr sz="1000"/>
            </a:lvl7pPr>
            <a:lvl8pPr marL="3523409" indent="0">
              <a:buNone/>
              <a:defRPr sz="1000"/>
            </a:lvl8pPr>
            <a:lvl9pPr marL="402675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en-US"/>
          </a:p>
        </p:txBody>
      </p:sp>
      <p:sp>
        <p:nvSpPr>
          <p:cNvPr id="6" name="Segnaposto piè di pagina 5"/>
          <p:cNvSpPr>
            <a:spLocks noGrp="1"/>
          </p:cNvSpPr>
          <p:nvPr>
            <p:ph type="ftr" sz="quarter" idx="11"/>
          </p:nvPr>
        </p:nvSpPr>
        <p:spPr/>
        <p:txBody>
          <a:bodyPr/>
          <a:lstStyle/>
          <a:p>
            <a:pPr lvl="0"/>
            <a:endParaRPr lang="en-US"/>
          </a:p>
        </p:txBody>
      </p:sp>
      <p:sp>
        <p:nvSpPr>
          <p:cNvPr id="7" name="Segnaposto numero diapositiva 6"/>
          <p:cNvSpPr>
            <a:spLocks noGrp="1"/>
          </p:cNvSpPr>
          <p:nvPr>
            <p:ph type="sldNum" sz="quarter" idx="12"/>
          </p:nvPr>
        </p:nvSpPr>
        <p:spPr/>
        <p:txBody>
          <a:bodyPr/>
          <a:lstStyle/>
          <a:p>
            <a:pPr lvl="0"/>
            <a:fld id="{D5F3E221-D606-4F82-BC49-4C1B54671A1E}" type="slidenum">
              <a:rPr lang="en-US" smtClean="0"/>
              <a:t>‹N›</a:t>
            </a:fld>
            <a:endParaRPr lang="en-US"/>
          </a:p>
        </p:txBody>
      </p:sp>
    </p:spTree>
    <p:extLst>
      <p:ext uri="{BB962C8B-B14F-4D97-AF65-F5344CB8AC3E}">
        <p14:creationId xmlns:p14="http://schemas.microsoft.com/office/powerpoint/2010/main" val="54249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04031" y="302737"/>
            <a:ext cx="9072563" cy="1259946"/>
          </a:xfrm>
          <a:prstGeom prst="rect">
            <a:avLst/>
          </a:prstGeom>
        </p:spPr>
        <p:txBody>
          <a:bodyPr vert="horz" lIns="100662" tIns="50334" rIns="100662" bIns="50334"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504031" y="1763928"/>
            <a:ext cx="9072563" cy="4989036"/>
          </a:xfrm>
          <a:prstGeom prst="rect">
            <a:avLst/>
          </a:prstGeom>
        </p:spPr>
        <p:txBody>
          <a:bodyPr vert="horz" lIns="100662" tIns="50334" rIns="100662" bIns="5033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504031" y="7006712"/>
            <a:ext cx="2352146" cy="402483"/>
          </a:xfrm>
          <a:prstGeom prst="rect">
            <a:avLst/>
          </a:prstGeom>
        </p:spPr>
        <p:txBody>
          <a:bodyPr vert="horz" lIns="100662" tIns="50334" rIns="100662" bIns="50334" rtlCol="0" anchor="ctr"/>
          <a:lstStyle>
            <a:lvl1pPr algn="l">
              <a:defRPr sz="1300">
                <a:solidFill>
                  <a:schemeClr val="tx1">
                    <a:tint val="75000"/>
                  </a:schemeClr>
                </a:solidFill>
              </a:defRPr>
            </a:lvl1pPr>
          </a:lstStyle>
          <a:p>
            <a:pPr lvl="0"/>
            <a:endParaRPr lang="en-US"/>
          </a:p>
        </p:txBody>
      </p:sp>
      <p:sp>
        <p:nvSpPr>
          <p:cNvPr id="5" name="Segnaposto piè di pagina 4"/>
          <p:cNvSpPr>
            <a:spLocks noGrp="1"/>
          </p:cNvSpPr>
          <p:nvPr>
            <p:ph type="ftr" sz="quarter" idx="3"/>
          </p:nvPr>
        </p:nvSpPr>
        <p:spPr>
          <a:xfrm>
            <a:off x="3444214" y="7006712"/>
            <a:ext cx="3192198" cy="402483"/>
          </a:xfrm>
          <a:prstGeom prst="rect">
            <a:avLst/>
          </a:prstGeom>
        </p:spPr>
        <p:txBody>
          <a:bodyPr vert="horz" lIns="100662" tIns="50334" rIns="100662" bIns="50334" rtlCol="0" anchor="ctr"/>
          <a:lstStyle>
            <a:lvl1pPr algn="ctr">
              <a:defRPr sz="1300">
                <a:solidFill>
                  <a:schemeClr val="tx1">
                    <a:tint val="75000"/>
                  </a:schemeClr>
                </a:solidFill>
              </a:defRPr>
            </a:lvl1pPr>
          </a:lstStyle>
          <a:p>
            <a:pPr lvl="0"/>
            <a:endParaRPr lang="en-US"/>
          </a:p>
        </p:txBody>
      </p:sp>
      <p:sp>
        <p:nvSpPr>
          <p:cNvPr id="6" name="Segnaposto numero diapositiva 5"/>
          <p:cNvSpPr>
            <a:spLocks noGrp="1"/>
          </p:cNvSpPr>
          <p:nvPr>
            <p:ph type="sldNum" sz="quarter" idx="4"/>
          </p:nvPr>
        </p:nvSpPr>
        <p:spPr>
          <a:xfrm>
            <a:off x="7224448" y="7006712"/>
            <a:ext cx="2352146" cy="402483"/>
          </a:xfrm>
          <a:prstGeom prst="rect">
            <a:avLst/>
          </a:prstGeom>
        </p:spPr>
        <p:txBody>
          <a:bodyPr vert="horz" lIns="100662" tIns="50334" rIns="100662" bIns="50334" rtlCol="0" anchor="ctr"/>
          <a:lstStyle>
            <a:lvl1pPr algn="r">
              <a:defRPr sz="1300">
                <a:solidFill>
                  <a:schemeClr val="tx1">
                    <a:tint val="75000"/>
                  </a:schemeClr>
                </a:solidFill>
              </a:defRPr>
            </a:lvl1pPr>
          </a:lstStyle>
          <a:p>
            <a:pPr lvl="0"/>
            <a:fld id="{DE94823E-6D1E-4A60-86AE-A2B1C771C7ED}" type="slidenum">
              <a:rPr lang="en-US" smtClean="0"/>
              <a:t>‹N›</a:t>
            </a:fld>
            <a:endParaRPr lang="en-US"/>
          </a:p>
        </p:txBody>
      </p:sp>
    </p:spTree>
    <p:extLst>
      <p:ext uri="{BB962C8B-B14F-4D97-AF65-F5344CB8AC3E}">
        <p14:creationId xmlns:p14="http://schemas.microsoft.com/office/powerpoint/2010/main" val="4102950481"/>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1006691" rtl="0" eaLnBrk="1" latinLnBrk="0" hangingPunct="1">
        <a:spcBef>
          <a:spcPct val="0"/>
        </a:spcBef>
        <a:buNone/>
        <a:defRPr sz="4900" kern="1200">
          <a:solidFill>
            <a:schemeClr val="tx1"/>
          </a:solidFill>
          <a:latin typeface="+mj-lt"/>
          <a:ea typeface="+mj-ea"/>
          <a:cs typeface="+mj-cs"/>
        </a:defRPr>
      </a:lvl1pPr>
    </p:titleStyle>
    <p:bodyStyle>
      <a:lvl1pPr marL="377509" indent="-377509" algn="l" defTabSz="1006691"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7935" indent="-314591" algn="l" defTabSz="1006691"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8365" indent="-251673" algn="l" defTabSz="1006691"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1707"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5053"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8398"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1743"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5089"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8432" indent="-251673" algn="l" defTabSz="1006691"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it-IT"/>
      </a:defPPr>
      <a:lvl1pPr marL="0" algn="l" defTabSz="1006691" rtl="0" eaLnBrk="1" latinLnBrk="0" hangingPunct="1">
        <a:defRPr sz="2000" kern="1200">
          <a:solidFill>
            <a:schemeClr val="tx1"/>
          </a:solidFill>
          <a:latin typeface="+mn-lt"/>
          <a:ea typeface="+mn-ea"/>
          <a:cs typeface="+mn-cs"/>
        </a:defRPr>
      </a:lvl1pPr>
      <a:lvl2pPr marL="503344" algn="l" defTabSz="1006691" rtl="0" eaLnBrk="1" latinLnBrk="0" hangingPunct="1">
        <a:defRPr sz="2000" kern="1200">
          <a:solidFill>
            <a:schemeClr val="tx1"/>
          </a:solidFill>
          <a:latin typeface="+mn-lt"/>
          <a:ea typeface="+mn-ea"/>
          <a:cs typeface="+mn-cs"/>
        </a:defRPr>
      </a:lvl2pPr>
      <a:lvl3pPr marL="1006691" algn="l" defTabSz="1006691" rtl="0" eaLnBrk="1" latinLnBrk="0" hangingPunct="1">
        <a:defRPr sz="2000" kern="1200">
          <a:solidFill>
            <a:schemeClr val="tx1"/>
          </a:solidFill>
          <a:latin typeface="+mn-lt"/>
          <a:ea typeface="+mn-ea"/>
          <a:cs typeface="+mn-cs"/>
        </a:defRPr>
      </a:lvl3pPr>
      <a:lvl4pPr marL="1510036" algn="l" defTabSz="1006691" rtl="0" eaLnBrk="1" latinLnBrk="0" hangingPunct="1">
        <a:defRPr sz="2000" kern="1200">
          <a:solidFill>
            <a:schemeClr val="tx1"/>
          </a:solidFill>
          <a:latin typeface="+mn-lt"/>
          <a:ea typeface="+mn-ea"/>
          <a:cs typeface="+mn-cs"/>
        </a:defRPr>
      </a:lvl4pPr>
      <a:lvl5pPr marL="2013380" algn="l" defTabSz="1006691" rtl="0" eaLnBrk="1" latinLnBrk="0" hangingPunct="1">
        <a:defRPr sz="2000" kern="1200">
          <a:solidFill>
            <a:schemeClr val="tx1"/>
          </a:solidFill>
          <a:latin typeface="+mn-lt"/>
          <a:ea typeface="+mn-ea"/>
          <a:cs typeface="+mn-cs"/>
        </a:defRPr>
      </a:lvl5pPr>
      <a:lvl6pPr marL="2516726" algn="l" defTabSz="1006691" rtl="0" eaLnBrk="1" latinLnBrk="0" hangingPunct="1">
        <a:defRPr sz="2000" kern="1200">
          <a:solidFill>
            <a:schemeClr val="tx1"/>
          </a:solidFill>
          <a:latin typeface="+mn-lt"/>
          <a:ea typeface="+mn-ea"/>
          <a:cs typeface="+mn-cs"/>
        </a:defRPr>
      </a:lvl6pPr>
      <a:lvl7pPr marL="3020071" algn="l" defTabSz="1006691" rtl="0" eaLnBrk="1" latinLnBrk="0" hangingPunct="1">
        <a:defRPr sz="2000" kern="1200">
          <a:solidFill>
            <a:schemeClr val="tx1"/>
          </a:solidFill>
          <a:latin typeface="+mn-lt"/>
          <a:ea typeface="+mn-ea"/>
          <a:cs typeface="+mn-cs"/>
        </a:defRPr>
      </a:lvl7pPr>
      <a:lvl8pPr marL="3523409" algn="l" defTabSz="1006691" rtl="0" eaLnBrk="1" latinLnBrk="0" hangingPunct="1">
        <a:defRPr sz="2000" kern="1200">
          <a:solidFill>
            <a:schemeClr val="tx1"/>
          </a:solidFill>
          <a:latin typeface="+mn-lt"/>
          <a:ea typeface="+mn-ea"/>
          <a:cs typeface="+mn-cs"/>
        </a:defRPr>
      </a:lvl8pPr>
      <a:lvl9pPr marL="4026759" algn="l" defTabSz="1006691"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5" name="Titolo 4"/>
          <p:cNvSpPr>
            <a:spLocks noGrp="1"/>
          </p:cNvSpPr>
          <p:nvPr>
            <p:ph type="ctrTitle"/>
          </p:nvPr>
        </p:nvSpPr>
        <p:spPr>
          <a:xfrm>
            <a:off x="756047" y="1799367"/>
            <a:ext cx="8568531" cy="1620430"/>
          </a:xfrm>
        </p:spPr>
        <p:txBody>
          <a:bodyPr/>
          <a:lstStyle/>
          <a:p>
            <a:r>
              <a:rPr lang="it-IT" dirty="0" err="1" smtClean="0"/>
              <a:t>Idle</a:t>
            </a:r>
            <a:r>
              <a:rPr lang="it-IT" dirty="0" smtClean="0"/>
              <a:t> </a:t>
            </a:r>
            <a:r>
              <a:rPr lang="it-IT" dirty="0" err="1" smtClean="0"/>
              <a:t>virtual</a:t>
            </a:r>
            <a:r>
              <a:rPr lang="it-IT" dirty="0" smtClean="0"/>
              <a:t> machine </a:t>
            </a:r>
            <a:r>
              <a:rPr lang="it-IT" dirty="0" err="1" smtClean="0"/>
              <a:t>detection</a:t>
            </a:r>
            <a:r>
              <a:rPr lang="it-IT" dirty="0" smtClean="0"/>
              <a:t> in </a:t>
            </a:r>
            <a:r>
              <a:rPr lang="it-IT" dirty="0" err="1" smtClean="0"/>
              <a:t>FermiCloud</a:t>
            </a:r>
            <a:endParaRPr lang="it-IT" dirty="0"/>
          </a:p>
        </p:txBody>
      </p:sp>
      <p:sp>
        <p:nvSpPr>
          <p:cNvPr id="2" name="Sottotitolo 1"/>
          <p:cNvSpPr txBox="1">
            <a:spLocks noGrp="1"/>
          </p:cNvSpPr>
          <p:nvPr>
            <p:ph type="subTitle" idx="1"/>
          </p:nvPr>
        </p:nvSpPr>
        <p:spPr>
          <a:xfrm>
            <a:off x="1512094" y="3145903"/>
            <a:ext cx="7056438" cy="3370238"/>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215912" algn="ctr">
              <a:buNone/>
            </a:pPr>
            <a:endParaRPr lang="en-US" b="1" dirty="0">
              <a:solidFill>
                <a:srgbClr val="198A8A"/>
              </a:solidFill>
            </a:endParaRPr>
          </a:p>
          <a:p>
            <a:pPr marL="0" indent="-215912" algn="ctr">
              <a:lnSpc>
                <a:spcPct val="150000"/>
              </a:lnSpc>
              <a:buNone/>
            </a:pPr>
            <a:r>
              <a:rPr lang="en-US" sz="2600" dirty="0">
                <a:solidFill>
                  <a:srgbClr val="000000"/>
                </a:solidFill>
              </a:rPr>
              <a:t>Giovanni </a:t>
            </a:r>
            <a:r>
              <a:rPr lang="en-US" sz="2600" dirty="0" err="1" smtClean="0">
                <a:solidFill>
                  <a:srgbClr val="000000"/>
                </a:solidFill>
              </a:rPr>
              <a:t>Franzini</a:t>
            </a:r>
            <a:endParaRPr lang="en-US" sz="2600" dirty="0" smtClean="0">
              <a:solidFill>
                <a:srgbClr val="000000"/>
              </a:solidFill>
            </a:endParaRPr>
          </a:p>
          <a:p>
            <a:pPr marL="0" indent="-215912" algn="ctr">
              <a:lnSpc>
                <a:spcPct val="150000"/>
              </a:lnSpc>
              <a:buNone/>
            </a:pPr>
            <a:r>
              <a:rPr lang="en-US" sz="1800" dirty="0" smtClean="0">
                <a:solidFill>
                  <a:schemeClr val="tx2">
                    <a:lumMod val="75000"/>
                  </a:schemeClr>
                </a:solidFill>
                <a:latin typeface="Andale Sans UI"/>
              </a:rPr>
              <a:t>September 21, 2012</a:t>
            </a:r>
            <a:endParaRPr lang="en-US" sz="1800" dirty="0">
              <a:solidFill>
                <a:schemeClr val="tx2">
                  <a:lumMod val="75000"/>
                </a:schemeClr>
              </a:solidFill>
              <a:latin typeface="Andale Sans UI"/>
            </a:endParaRPr>
          </a:p>
          <a:p>
            <a:pPr marL="0" indent="-215912" algn="ctr">
              <a:buNone/>
            </a:pPr>
            <a:endParaRPr lang="en-US" sz="2600" dirty="0">
              <a:solidFill>
                <a:srgbClr val="000000"/>
              </a:solidFill>
            </a:endParaRPr>
          </a:p>
          <a:p>
            <a:pPr marL="0" indent="0" algn="ctr">
              <a:lnSpc>
                <a:spcPct val="150000"/>
              </a:lnSpc>
              <a:buNone/>
            </a:pPr>
            <a:r>
              <a:rPr lang="en-US" sz="2000" dirty="0" smtClean="0">
                <a:solidFill>
                  <a:srgbClr val="000000"/>
                </a:solidFill>
              </a:rPr>
              <a:t>Scientific Computing Division</a:t>
            </a:r>
            <a:endParaRPr lang="en-US" sz="2000" dirty="0">
              <a:solidFill>
                <a:srgbClr val="000000"/>
              </a:solidFill>
            </a:endParaRPr>
          </a:p>
          <a:p>
            <a:pPr marL="0" indent="0" algn="ctr">
              <a:lnSpc>
                <a:spcPct val="150000"/>
              </a:lnSpc>
              <a:buNone/>
            </a:pPr>
            <a:r>
              <a:rPr lang="en-US" sz="2000" dirty="0" smtClean="0">
                <a:solidFill>
                  <a:srgbClr val="000000"/>
                </a:solidFill>
              </a:rPr>
              <a:t>Grid and Cloud Computing Department</a:t>
            </a:r>
            <a:endParaRPr lang="en-US" sz="2000" dirty="0">
              <a:solidFill>
                <a:srgbClr val="000000"/>
              </a:solidFill>
            </a:endParaRPr>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2200" y="6637672"/>
            <a:ext cx="2016224" cy="382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Indexes &amp; Idleness Rules</a:t>
            </a:r>
          </a:p>
        </p:txBody>
      </p:sp>
      <p:sp>
        <p:nvSpPr>
          <p:cNvPr id="3" name="Segnaposto testo 2"/>
          <p:cNvSpPr txBox="1">
            <a:spLocks noGrp="1"/>
          </p:cNvSpPr>
          <p:nvPr>
            <p:ph idx="1"/>
          </p:nvPr>
        </p:nvSpPr>
        <p:spPr>
          <a:xfrm>
            <a:off x="504031" y="1763928"/>
            <a:ext cx="9072563" cy="4487467"/>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a:latin typeface="Arial" pitchFamily="34" charset="0"/>
                <a:cs typeface="Arial" pitchFamily="34" charset="0"/>
              </a:rPr>
              <a:t>Rules based on index values can define if a VM is currently idle. These rules are evaluated periodically (e.g. every hour).</a:t>
            </a:r>
          </a:p>
          <a:p>
            <a:pPr lvl="0"/>
            <a:r>
              <a:rPr lang="en-US" sz="2200" dirty="0">
                <a:latin typeface="Arial" pitchFamily="34" charset="0"/>
                <a:cs typeface="Arial" pitchFamily="34" charset="0"/>
              </a:rPr>
              <a:t>An example of rule could be:</a:t>
            </a:r>
          </a:p>
          <a:p>
            <a:pPr marL="576000" lvl="1" indent="0" rtl="0" hangingPunct="0">
              <a:buNone/>
            </a:pPr>
            <a:r>
              <a:rPr lang="en-US" sz="2200" dirty="0" err="1">
                <a:latin typeface="Courier New" pitchFamily="49"/>
              </a:rPr>
              <a:t>vm_status</a:t>
            </a:r>
            <a:r>
              <a:rPr lang="en-US" sz="2200" dirty="0">
                <a:latin typeface="Courier New" pitchFamily="49"/>
              </a:rPr>
              <a:t> = </a:t>
            </a:r>
            <a:r>
              <a:rPr lang="en-US" sz="2200" dirty="0" smtClean="0">
                <a:latin typeface="Courier New" pitchFamily="49"/>
              </a:rPr>
              <a:t>( </a:t>
            </a:r>
            <a:r>
              <a:rPr lang="en-US" sz="2200" dirty="0" err="1" smtClean="0">
                <a:latin typeface="Courier New" pitchFamily="49"/>
              </a:rPr>
              <a:t>CPU_idle</a:t>
            </a:r>
            <a:r>
              <a:rPr lang="en-US" sz="2200" dirty="0" smtClean="0">
                <a:latin typeface="Courier New" pitchFamily="49"/>
              </a:rPr>
              <a:t> </a:t>
            </a:r>
            <a:r>
              <a:rPr lang="en-US" sz="2200" dirty="0">
                <a:latin typeface="Courier New" pitchFamily="49"/>
              </a:rPr>
              <a:t>&gt; 0.98 &amp;&amp; </a:t>
            </a:r>
            <a:r>
              <a:rPr lang="en-US" sz="2200" dirty="0" err="1">
                <a:latin typeface="Courier New" pitchFamily="49"/>
              </a:rPr>
              <a:t>pty_idle</a:t>
            </a:r>
            <a:r>
              <a:rPr lang="en-US" sz="2200" dirty="0">
                <a:latin typeface="Courier New" pitchFamily="49"/>
              </a:rPr>
              <a:t> &gt; 	</a:t>
            </a:r>
            <a:r>
              <a:rPr lang="en-US" sz="2200" dirty="0" smtClean="0">
                <a:latin typeface="Courier New" pitchFamily="49"/>
              </a:rPr>
              <a:t>2*60 	) </a:t>
            </a:r>
            <a:r>
              <a:rPr lang="en-US" sz="2200" dirty="0">
                <a:latin typeface="Courier New" pitchFamily="49"/>
              </a:rPr>
              <a:t>? IDLE : NOT_IDLE</a:t>
            </a:r>
          </a:p>
          <a:p>
            <a:pPr lvl="0" algn="just"/>
            <a:r>
              <a:rPr lang="en-US" sz="2200" dirty="0">
                <a:latin typeface="Arial" pitchFamily="34" charset="0"/>
                <a:cs typeface="Arial" pitchFamily="34" charset="0"/>
              </a:rPr>
              <a:t>In order to define these rules, “idle” thresholds for the defined indexes must be found.</a:t>
            </a:r>
          </a:p>
          <a:p>
            <a:pPr lvl="0" algn="just"/>
            <a:r>
              <a:rPr lang="en-US" sz="2200" dirty="0">
                <a:latin typeface="Arial" pitchFamily="34" charset="0"/>
                <a:cs typeface="Arial" pitchFamily="34" charset="0"/>
              </a:rPr>
              <a:t>I considered two ways to define these thresholds:</a:t>
            </a:r>
          </a:p>
          <a:p>
            <a:pPr lvl="1" algn="just" rtl="0" hangingPunct="0"/>
            <a:r>
              <a:rPr lang="en-US" sz="2200" dirty="0">
                <a:latin typeface="Arial" pitchFamily="34" charset="0"/>
                <a:cs typeface="Arial" pitchFamily="34" charset="0"/>
              </a:rPr>
              <a:t>experimentally (24 hours VM usage tests);</a:t>
            </a:r>
          </a:p>
          <a:p>
            <a:pPr lvl="1" algn="just" rtl="0" hangingPunct="0"/>
            <a:r>
              <a:rPr lang="en-US" sz="2200" dirty="0">
                <a:latin typeface="Arial" pitchFamily="34" charset="0"/>
                <a:cs typeface="Arial" pitchFamily="34" charset="0"/>
              </a:rPr>
              <a:t>using ANFIS (Adaptive Network Fuzzy Interference System).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24 Hours VM Test:</a:t>
            </a:r>
            <a:br>
              <a:rPr lang="en-US" sz="3200"/>
            </a:br>
            <a:r>
              <a:rPr lang="en-US" sz="3200"/>
              <a:t>CPU Idle</a:t>
            </a:r>
          </a:p>
        </p:txBody>
      </p:sp>
      <p:pic>
        <p:nvPicPr>
          <p:cNvPr id="3" name="Segnaposto contenuto 2"/>
          <p:cNvPicPr>
            <a:picLocks noGrp="1" noChangeAspect="1"/>
          </p:cNvPicPr>
          <p:nvPr>
            <p:ph idx="1"/>
          </p:nvPr>
        </p:nvPicPr>
        <p:blipFill>
          <a:blip r:embed="rId3">
            <a:lum/>
            <a:alphaModFix/>
          </a:blip>
          <a:stretch>
            <a:fillRect/>
          </a:stretch>
        </p:blipFill>
        <p:spPr>
          <a:xfrm>
            <a:off x="1178142" y="1559059"/>
            <a:ext cx="7749662" cy="5984748"/>
          </a:xfrm>
        </p:spPr>
      </p:pic>
      <p:sp>
        <p:nvSpPr>
          <p:cNvPr id="7" name="CasellaDiTesto 6"/>
          <p:cNvSpPr txBox="1"/>
          <p:nvPr/>
        </p:nvSpPr>
        <p:spPr>
          <a:xfrm>
            <a:off x="6624488" y="7141682"/>
            <a:ext cx="3414814" cy="356300"/>
          </a:xfrm>
          <a:prstGeom prst="rect">
            <a:avLst/>
          </a:prstGeom>
          <a:noFill/>
          <a:ln>
            <a:noFill/>
          </a:ln>
        </p:spPr>
        <p:txBody>
          <a:bodyPr vert="horz" wrap="none" lIns="89964" tIns="44982" rIns="89964" bIns="44982" anchorCtr="0" compatLnSpc="0">
            <a:spAutoFit/>
          </a:bodyPr>
          <a:lstStyle/>
          <a:p>
            <a:pPr hangingPunct="0">
              <a:defRPr sz="1800"/>
            </a:pPr>
            <a:r>
              <a:rPr lang="en-US" i="1" dirty="0">
                <a:latin typeface="Arial" pitchFamily="18"/>
                <a:ea typeface="SimSun" pitchFamily="2"/>
                <a:cs typeface="Lucida Sans" pitchFamily="2"/>
              </a:rPr>
              <a:t>* </a:t>
            </a:r>
            <a:r>
              <a:rPr lang="en-US" dirty="0">
                <a:latin typeface="Arial" pitchFamily="18"/>
                <a:ea typeface="SimSun" pitchFamily="2"/>
                <a:cs typeface="Lucida Sans" pitchFamily="2"/>
              </a:rPr>
              <a:t>according to </a:t>
            </a:r>
            <a:r>
              <a:rPr lang="en-US" dirty="0" smtClean="0">
                <a:latin typeface="Arial" pitchFamily="18"/>
                <a:ea typeface="SimSun" pitchFamily="2"/>
                <a:cs typeface="Lucida Sans" pitchFamily="2"/>
              </a:rPr>
              <a:t>the </a:t>
            </a:r>
            <a:r>
              <a:rPr lang="en-US" dirty="0">
                <a:latin typeface="Arial" pitchFamily="18"/>
                <a:ea typeface="SimSun" pitchFamily="2"/>
                <a:cs typeface="Lucida Sans" pitchFamily="2"/>
              </a:rPr>
              <a:t>tester report</a:t>
            </a:r>
          </a:p>
        </p:txBody>
      </p:sp>
      <p:sp>
        <p:nvSpPr>
          <p:cNvPr id="13" name="Connettore 1 12"/>
          <p:cNvSpPr/>
          <p:nvPr/>
        </p:nvSpPr>
        <p:spPr>
          <a:xfrm>
            <a:off x="3528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4" name="Connettore 1 13"/>
          <p:cNvSpPr/>
          <p:nvPr/>
        </p:nvSpPr>
        <p:spPr>
          <a:xfrm>
            <a:off x="4536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5" name="Connettore 1 14"/>
          <p:cNvSpPr/>
          <p:nvPr/>
        </p:nvSpPr>
        <p:spPr>
          <a:xfrm>
            <a:off x="3528256" y="6901200"/>
            <a:ext cx="1008000" cy="0"/>
          </a:xfrm>
          <a:prstGeom prst="line">
            <a:avLst/>
          </a:prstGeom>
          <a:noFill/>
          <a:ln w="18360">
            <a:solidFill>
              <a:srgbClr val="000000"/>
            </a:solidFill>
            <a:prstDash val="solid"/>
            <a:headEnd type="arrow"/>
            <a:tailEnd type="arrow"/>
          </a:ln>
        </p:spPr>
        <p:txBody>
          <a:bodyPr vert="horz" wrap="none" lIns="98960" tIns="53977" rIns="98960" bIns="53977" anchor="ctr" anchorCtr="0" compatLnSpc="0"/>
          <a:lstStyle/>
          <a:p>
            <a:pPr algn="ctr" hangingPunct="0">
              <a:defRPr sz="1800"/>
            </a:pPr>
            <a:endParaRPr lang="en-US" dirty="0">
              <a:latin typeface="Arial" pitchFamily="18"/>
              <a:ea typeface="SimSun" pitchFamily="2"/>
              <a:cs typeface="Lucida Sans" pitchFamily="2"/>
            </a:endParaRPr>
          </a:p>
          <a:p>
            <a:pPr algn="ctr" hangingPunct="0">
              <a:defRPr sz="1800"/>
            </a:pPr>
            <a:endParaRPr lang="en-US" dirty="0">
              <a:latin typeface="Arial" pitchFamily="18"/>
              <a:ea typeface="SimSun" pitchFamily="2"/>
              <a:cs typeface="Lucida Sans" pitchFamily="2"/>
            </a:endParaRPr>
          </a:p>
          <a:p>
            <a:pPr algn="ctr" hangingPunct="0">
              <a:defRPr sz="1800"/>
            </a:pPr>
            <a:r>
              <a:rPr lang="en-US" dirty="0" smtClean="0">
                <a:latin typeface="Arial" pitchFamily="18"/>
                <a:ea typeface="SimSun" pitchFamily="2"/>
                <a:cs typeface="Lucida Sans" pitchFamily="2"/>
              </a:rPr>
              <a:t>                 Not </a:t>
            </a:r>
            <a:r>
              <a:rPr lang="en-US" dirty="0">
                <a:latin typeface="Arial" pitchFamily="18"/>
                <a:ea typeface="SimSun" pitchFamily="2"/>
                <a:cs typeface="Lucida Sans" pitchFamily="2"/>
              </a:rPr>
              <a:t>idle*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24 Hours VM Test:</a:t>
            </a:r>
            <a:br>
              <a:rPr lang="en-US" sz="3200"/>
            </a:br>
            <a:r>
              <a:rPr lang="en-US" sz="3200"/>
              <a:t>Keyboard / pty Idle Time</a:t>
            </a:r>
          </a:p>
        </p:txBody>
      </p:sp>
      <p:pic>
        <p:nvPicPr>
          <p:cNvPr id="3" name="Segnaposto contenuto 2"/>
          <p:cNvPicPr>
            <a:picLocks noGrp="1" noChangeAspect="1"/>
          </p:cNvPicPr>
          <p:nvPr>
            <p:ph idx="1"/>
          </p:nvPr>
        </p:nvPicPr>
        <p:blipFill>
          <a:blip r:embed="rId3">
            <a:lum/>
            <a:alphaModFix/>
          </a:blip>
          <a:stretch>
            <a:fillRect/>
          </a:stretch>
        </p:blipFill>
        <p:spPr>
          <a:xfrm>
            <a:off x="1165481" y="1539505"/>
            <a:ext cx="7749662" cy="5984748"/>
          </a:xfrm>
        </p:spPr>
      </p:pic>
      <p:sp>
        <p:nvSpPr>
          <p:cNvPr id="5" name="Connettore 1 4"/>
          <p:cNvSpPr/>
          <p:nvPr/>
        </p:nvSpPr>
        <p:spPr>
          <a:xfrm>
            <a:off x="3528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6" name="Connettore 1 5"/>
          <p:cNvSpPr/>
          <p:nvPr/>
        </p:nvSpPr>
        <p:spPr>
          <a:xfrm>
            <a:off x="4536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7" name="Connettore 1 6"/>
          <p:cNvSpPr/>
          <p:nvPr/>
        </p:nvSpPr>
        <p:spPr>
          <a:xfrm>
            <a:off x="3528256" y="6901200"/>
            <a:ext cx="1008000" cy="0"/>
          </a:xfrm>
          <a:prstGeom prst="line">
            <a:avLst/>
          </a:prstGeom>
          <a:noFill/>
          <a:ln w="18360">
            <a:solidFill>
              <a:srgbClr val="000000"/>
            </a:solidFill>
            <a:prstDash val="solid"/>
            <a:headEnd type="arrow"/>
            <a:tailEnd type="arrow"/>
          </a:ln>
        </p:spPr>
        <p:txBody>
          <a:bodyPr vert="horz" wrap="none" lIns="98960" tIns="53977" rIns="98960" bIns="53977" anchor="ctr" anchorCtr="0" compatLnSpc="0"/>
          <a:lstStyle/>
          <a:p>
            <a:pPr algn="ctr" hangingPunct="0">
              <a:defRPr sz="1800"/>
            </a:pPr>
            <a:endParaRPr lang="en-US" dirty="0">
              <a:latin typeface="Arial" pitchFamily="18"/>
              <a:ea typeface="SimSun" pitchFamily="2"/>
              <a:cs typeface="Lucida Sans" pitchFamily="2"/>
            </a:endParaRPr>
          </a:p>
          <a:p>
            <a:pPr algn="ctr" hangingPunct="0">
              <a:defRPr sz="1800"/>
            </a:pPr>
            <a:endParaRPr lang="en-US" dirty="0">
              <a:latin typeface="Arial" pitchFamily="18"/>
              <a:ea typeface="SimSun" pitchFamily="2"/>
              <a:cs typeface="Lucida Sans" pitchFamily="2"/>
            </a:endParaRPr>
          </a:p>
          <a:p>
            <a:pPr algn="ctr" hangingPunct="0">
              <a:defRPr sz="1800"/>
            </a:pPr>
            <a:r>
              <a:rPr lang="en-US" dirty="0" smtClean="0">
                <a:latin typeface="Arial" pitchFamily="18"/>
                <a:ea typeface="SimSun" pitchFamily="2"/>
                <a:cs typeface="Lucida Sans" pitchFamily="2"/>
              </a:rPr>
              <a:t>                 Not </a:t>
            </a:r>
            <a:r>
              <a:rPr lang="en-US" dirty="0">
                <a:latin typeface="Arial" pitchFamily="18"/>
                <a:ea typeface="SimSun" pitchFamily="2"/>
                <a:cs typeface="Lucida Sans" pitchFamily="2"/>
              </a:rPr>
              <a:t>idle*</a:t>
            </a:r>
          </a:p>
        </p:txBody>
      </p:sp>
      <p:sp>
        <p:nvSpPr>
          <p:cNvPr id="8" name="CasellaDiTesto 7"/>
          <p:cNvSpPr txBox="1"/>
          <p:nvPr/>
        </p:nvSpPr>
        <p:spPr>
          <a:xfrm>
            <a:off x="6624488" y="7141682"/>
            <a:ext cx="3414814" cy="356300"/>
          </a:xfrm>
          <a:prstGeom prst="rect">
            <a:avLst/>
          </a:prstGeom>
          <a:noFill/>
          <a:ln>
            <a:noFill/>
          </a:ln>
        </p:spPr>
        <p:txBody>
          <a:bodyPr vert="horz" wrap="none" lIns="89964" tIns="44982" rIns="89964" bIns="44982" anchorCtr="0" compatLnSpc="0">
            <a:spAutoFit/>
          </a:bodyPr>
          <a:lstStyle/>
          <a:p>
            <a:pPr hangingPunct="0">
              <a:defRPr sz="1800"/>
            </a:pPr>
            <a:r>
              <a:rPr lang="en-US" i="1" dirty="0">
                <a:latin typeface="Arial" pitchFamily="18"/>
                <a:ea typeface="SimSun" pitchFamily="2"/>
                <a:cs typeface="Lucida Sans" pitchFamily="2"/>
              </a:rPr>
              <a:t>* </a:t>
            </a:r>
            <a:r>
              <a:rPr lang="en-US" dirty="0">
                <a:latin typeface="Arial" pitchFamily="18"/>
                <a:ea typeface="SimSun" pitchFamily="2"/>
                <a:cs typeface="Lucida Sans" pitchFamily="2"/>
              </a:rPr>
              <a:t>according to </a:t>
            </a:r>
            <a:r>
              <a:rPr lang="en-US" dirty="0" smtClean="0">
                <a:latin typeface="Arial" pitchFamily="18"/>
                <a:ea typeface="SimSun" pitchFamily="2"/>
                <a:cs typeface="Lucida Sans" pitchFamily="2"/>
              </a:rPr>
              <a:t>the </a:t>
            </a:r>
            <a:r>
              <a:rPr lang="en-US" dirty="0">
                <a:latin typeface="Arial" pitchFamily="18"/>
                <a:ea typeface="SimSun" pitchFamily="2"/>
                <a:cs typeface="Lucida Sans" pitchFamily="2"/>
              </a:rPr>
              <a:t>tester report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24 Hours VM Test</a:t>
            </a:r>
            <a:br>
              <a:rPr lang="en-US" sz="3200"/>
            </a:br>
            <a:r>
              <a:rPr lang="en-US" sz="3200"/>
              <a:t>iowait</a:t>
            </a:r>
          </a:p>
        </p:txBody>
      </p:sp>
      <p:pic>
        <p:nvPicPr>
          <p:cNvPr id="3" name="Segnaposto contenuto 2"/>
          <p:cNvPicPr>
            <a:picLocks noGrp="1" noChangeAspect="1"/>
          </p:cNvPicPr>
          <p:nvPr>
            <p:ph idx="1"/>
          </p:nvPr>
        </p:nvPicPr>
        <p:blipFill>
          <a:blip r:embed="rId3">
            <a:lum/>
            <a:alphaModFix/>
          </a:blip>
          <a:stretch>
            <a:fillRect/>
          </a:stretch>
        </p:blipFill>
        <p:spPr>
          <a:xfrm>
            <a:off x="1165481" y="1547589"/>
            <a:ext cx="7749662" cy="5984748"/>
          </a:xfrm>
        </p:spPr>
      </p:pic>
      <p:sp>
        <p:nvSpPr>
          <p:cNvPr id="8" name="CasellaDiTesto 7"/>
          <p:cNvSpPr txBox="1"/>
          <p:nvPr/>
        </p:nvSpPr>
        <p:spPr>
          <a:xfrm>
            <a:off x="6624488" y="7141682"/>
            <a:ext cx="3414814" cy="356300"/>
          </a:xfrm>
          <a:prstGeom prst="rect">
            <a:avLst/>
          </a:prstGeom>
          <a:noFill/>
          <a:ln>
            <a:noFill/>
          </a:ln>
        </p:spPr>
        <p:txBody>
          <a:bodyPr vert="horz" wrap="none" lIns="89964" tIns="44982" rIns="89964" bIns="44982" anchorCtr="0" compatLnSpc="0">
            <a:spAutoFit/>
          </a:bodyPr>
          <a:lstStyle/>
          <a:p>
            <a:pPr hangingPunct="0">
              <a:defRPr sz="1800"/>
            </a:pPr>
            <a:r>
              <a:rPr lang="en-US" i="1" dirty="0">
                <a:latin typeface="Arial" pitchFamily="18"/>
                <a:ea typeface="SimSun" pitchFamily="2"/>
                <a:cs typeface="Lucida Sans" pitchFamily="2"/>
              </a:rPr>
              <a:t>* </a:t>
            </a:r>
            <a:r>
              <a:rPr lang="en-US" dirty="0">
                <a:latin typeface="Arial" pitchFamily="18"/>
                <a:ea typeface="SimSun" pitchFamily="2"/>
                <a:cs typeface="Lucida Sans" pitchFamily="2"/>
              </a:rPr>
              <a:t>according to </a:t>
            </a:r>
            <a:r>
              <a:rPr lang="en-US" dirty="0" smtClean="0">
                <a:latin typeface="Arial" pitchFamily="18"/>
                <a:ea typeface="SimSun" pitchFamily="2"/>
                <a:cs typeface="Lucida Sans" pitchFamily="2"/>
              </a:rPr>
              <a:t>the </a:t>
            </a:r>
            <a:r>
              <a:rPr lang="en-US" dirty="0">
                <a:latin typeface="Arial" pitchFamily="18"/>
                <a:ea typeface="SimSun" pitchFamily="2"/>
                <a:cs typeface="Lucida Sans" pitchFamily="2"/>
              </a:rPr>
              <a:t>tester report</a:t>
            </a:r>
          </a:p>
        </p:txBody>
      </p:sp>
      <p:sp>
        <p:nvSpPr>
          <p:cNvPr id="9" name="Connettore 1 8"/>
          <p:cNvSpPr/>
          <p:nvPr/>
        </p:nvSpPr>
        <p:spPr>
          <a:xfrm>
            <a:off x="3528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0" name="Connettore 1 9"/>
          <p:cNvSpPr/>
          <p:nvPr/>
        </p:nvSpPr>
        <p:spPr>
          <a:xfrm>
            <a:off x="4536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1" name="Connettore 1 10"/>
          <p:cNvSpPr/>
          <p:nvPr/>
        </p:nvSpPr>
        <p:spPr>
          <a:xfrm>
            <a:off x="3528256" y="6901200"/>
            <a:ext cx="1008000" cy="0"/>
          </a:xfrm>
          <a:prstGeom prst="line">
            <a:avLst/>
          </a:prstGeom>
          <a:noFill/>
          <a:ln w="18360">
            <a:solidFill>
              <a:srgbClr val="000000"/>
            </a:solidFill>
            <a:prstDash val="solid"/>
            <a:headEnd type="arrow"/>
            <a:tailEnd type="arrow"/>
          </a:ln>
        </p:spPr>
        <p:txBody>
          <a:bodyPr vert="horz" wrap="none" lIns="98960" tIns="53977" rIns="98960" bIns="53977" anchor="ctr" anchorCtr="0" compatLnSpc="0"/>
          <a:lstStyle/>
          <a:p>
            <a:pPr algn="ctr" hangingPunct="0">
              <a:defRPr sz="1800"/>
            </a:pPr>
            <a:endParaRPr lang="en-US" dirty="0">
              <a:latin typeface="Arial" pitchFamily="18"/>
              <a:ea typeface="SimSun" pitchFamily="2"/>
              <a:cs typeface="Lucida Sans" pitchFamily="2"/>
            </a:endParaRPr>
          </a:p>
          <a:p>
            <a:pPr algn="ctr" hangingPunct="0">
              <a:defRPr sz="1800"/>
            </a:pPr>
            <a:endParaRPr lang="en-US" dirty="0">
              <a:latin typeface="Arial" pitchFamily="18"/>
              <a:ea typeface="SimSun" pitchFamily="2"/>
              <a:cs typeface="Lucida Sans" pitchFamily="2"/>
            </a:endParaRPr>
          </a:p>
          <a:p>
            <a:pPr algn="ctr" hangingPunct="0">
              <a:defRPr sz="1800"/>
            </a:pPr>
            <a:r>
              <a:rPr lang="en-US" dirty="0" smtClean="0">
                <a:latin typeface="Arial" pitchFamily="18"/>
                <a:ea typeface="SimSun" pitchFamily="2"/>
                <a:cs typeface="Lucida Sans" pitchFamily="2"/>
              </a:rPr>
              <a:t>                 Not </a:t>
            </a:r>
            <a:r>
              <a:rPr lang="en-US" dirty="0">
                <a:latin typeface="Arial" pitchFamily="18"/>
                <a:ea typeface="SimSun" pitchFamily="2"/>
                <a:cs typeface="Lucida Sans" pitchFamily="2"/>
              </a:rPr>
              <a:t>idle*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24 Hours VM Test</a:t>
            </a:r>
            <a:br>
              <a:rPr lang="en-US" sz="3200"/>
            </a:br>
            <a:r>
              <a:rPr lang="en-US" sz="3200"/>
              <a:t>Memory Paging in/out</a:t>
            </a:r>
          </a:p>
        </p:txBody>
      </p:sp>
      <p:pic>
        <p:nvPicPr>
          <p:cNvPr id="3" name="Segnaposto contenuto 2"/>
          <p:cNvPicPr>
            <a:picLocks noGrp="1" noChangeAspect="1"/>
          </p:cNvPicPr>
          <p:nvPr>
            <p:ph idx="1"/>
          </p:nvPr>
        </p:nvPicPr>
        <p:blipFill>
          <a:blip r:embed="rId3">
            <a:lum/>
            <a:alphaModFix/>
          </a:blip>
          <a:stretch>
            <a:fillRect/>
          </a:stretch>
        </p:blipFill>
        <p:spPr>
          <a:xfrm>
            <a:off x="1165481" y="1547589"/>
            <a:ext cx="7749662" cy="5984748"/>
          </a:xfrm>
        </p:spPr>
      </p:pic>
      <p:sp>
        <p:nvSpPr>
          <p:cNvPr id="8" name="CasellaDiTesto 7"/>
          <p:cNvSpPr txBox="1"/>
          <p:nvPr/>
        </p:nvSpPr>
        <p:spPr>
          <a:xfrm>
            <a:off x="6624488" y="7141682"/>
            <a:ext cx="3414814" cy="356300"/>
          </a:xfrm>
          <a:prstGeom prst="rect">
            <a:avLst/>
          </a:prstGeom>
          <a:noFill/>
          <a:ln>
            <a:noFill/>
          </a:ln>
        </p:spPr>
        <p:txBody>
          <a:bodyPr vert="horz" wrap="none" lIns="89964" tIns="44982" rIns="89964" bIns="44982" anchorCtr="0" compatLnSpc="0">
            <a:spAutoFit/>
          </a:bodyPr>
          <a:lstStyle/>
          <a:p>
            <a:pPr hangingPunct="0">
              <a:defRPr sz="1800"/>
            </a:pPr>
            <a:r>
              <a:rPr lang="en-US" i="1" dirty="0">
                <a:latin typeface="Arial" pitchFamily="18"/>
                <a:ea typeface="SimSun" pitchFamily="2"/>
                <a:cs typeface="Lucida Sans" pitchFamily="2"/>
              </a:rPr>
              <a:t>* </a:t>
            </a:r>
            <a:r>
              <a:rPr lang="en-US" dirty="0">
                <a:latin typeface="Arial" pitchFamily="18"/>
                <a:ea typeface="SimSun" pitchFamily="2"/>
                <a:cs typeface="Lucida Sans" pitchFamily="2"/>
              </a:rPr>
              <a:t>according to </a:t>
            </a:r>
            <a:r>
              <a:rPr lang="en-US" dirty="0" smtClean="0">
                <a:latin typeface="Arial" pitchFamily="18"/>
                <a:ea typeface="SimSun" pitchFamily="2"/>
                <a:cs typeface="Lucida Sans" pitchFamily="2"/>
              </a:rPr>
              <a:t>the </a:t>
            </a:r>
            <a:r>
              <a:rPr lang="en-US" dirty="0">
                <a:latin typeface="Arial" pitchFamily="18"/>
                <a:ea typeface="SimSun" pitchFamily="2"/>
                <a:cs typeface="Lucida Sans" pitchFamily="2"/>
              </a:rPr>
              <a:t>tester report</a:t>
            </a:r>
          </a:p>
        </p:txBody>
      </p:sp>
      <p:sp>
        <p:nvSpPr>
          <p:cNvPr id="9" name="Connettore 1 8"/>
          <p:cNvSpPr/>
          <p:nvPr/>
        </p:nvSpPr>
        <p:spPr>
          <a:xfrm>
            <a:off x="3528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0" name="Connettore 1 9"/>
          <p:cNvSpPr/>
          <p:nvPr/>
        </p:nvSpPr>
        <p:spPr>
          <a:xfrm>
            <a:off x="4536256" y="2195661"/>
            <a:ext cx="0" cy="4663440"/>
          </a:xfrm>
          <a:prstGeom prst="line">
            <a:avLst/>
          </a:prstGeom>
          <a:noFill/>
          <a:ln w="18360">
            <a:solidFill>
              <a:srgbClr val="000000"/>
            </a:solidFill>
            <a:custDash>
              <a:ds d="100000" sp="100000"/>
              <a:ds d="100000" sp="100000"/>
            </a:custDash>
          </a:ln>
        </p:spPr>
        <p:txBody>
          <a:bodyPr vert="horz" wrap="none" lIns="98960" tIns="53977" rIns="98960" bIns="53977" anchor="ctr" anchorCtr="0" compatLnSpc="0"/>
          <a:lstStyle/>
          <a:p>
            <a:pPr hangingPunct="0"/>
            <a:endParaRPr lang="en-US">
              <a:latin typeface="Arial" pitchFamily="18"/>
              <a:ea typeface="SimSun" pitchFamily="2"/>
              <a:cs typeface="Lucida Sans" pitchFamily="2"/>
            </a:endParaRPr>
          </a:p>
        </p:txBody>
      </p:sp>
      <p:sp>
        <p:nvSpPr>
          <p:cNvPr id="11" name="Connettore 1 10"/>
          <p:cNvSpPr/>
          <p:nvPr/>
        </p:nvSpPr>
        <p:spPr>
          <a:xfrm>
            <a:off x="3528256" y="6901200"/>
            <a:ext cx="1008000" cy="0"/>
          </a:xfrm>
          <a:prstGeom prst="line">
            <a:avLst/>
          </a:prstGeom>
          <a:noFill/>
          <a:ln w="18360">
            <a:solidFill>
              <a:srgbClr val="000000"/>
            </a:solidFill>
            <a:prstDash val="solid"/>
            <a:headEnd type="arrow"/>
            <a:tailEnd type="arrow"/>
          </a:ln>
        </p:spPr>
        <p:txBody>
          <a:bodyPr vert="horz" wrap="none" lIns="98960" tIns="53977" rIns="98960" bIns="53977" anchor="ctr" anchorCtr="0" compatLnSpc="0"/>
          <a:lstStyle/>
          <a:p>
            <a:pPr algn="ctr" hangingPunct="0">
              <a:defRPr sz="1800"/>
            </a:pPr>
            <a:endParaRPr lang="en-US" dirty="0">
              <a:latin typeface="Arial" pitchFamily="18"/>
              <a:ea typeface="SimSun" pitchFamily="2"/>
              <a:cs typeface="Lucida Sans" pitchFamily="2"/>
            </a:endParaRPr>
          </a:p>
          <a:p>
            <a:pPr algn="ctr" hangingPunct="0">
              <a:defRPr sz="1800"/>
            </a:pPr>
            <a:endParaRPr lang="en-US" dirty="0">
              <a:latin typeface="Arial" pitchFamily="18"/>
              <a:ea typeface="SimSun" pitchFamily="2"/>
              <a:cs typeface="Lucida Sans" pitchFamily="2"/>
            </a:endParaRPr>
          </a:p>
          <a:p>
            <a:pPr algn="ctr" hangingPunct="0">
              <a:defRPr sz="1800"/>
            </a:pPr>
            <a:r>
              <a:rPr lang="en-US" dirty="0" smtClean="0">
                <a:latin typeface="Arial" pitchFamily="18"/>
                <a:ea typeface="SimSun" pitchFamily="2"/>
                <a:cs typeface="Lucida Sans" pitchFamily="2"/>
              </a:rPr>
              <a:t>                 Not </a:t>
            </a:r>
            <a:r>
              <a:rPr lang="en-US" dirty="0">
                <a:latin typeface="Arial" pitchFamily="18"/>
                <a:ea typeface="SimSun" pitchFamily="2"/>
                <a:cs typeface="Lucida Sans" pitchFamily="2"/>
              </a:rPr>
              <a:t>idle*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smtClean="0"/>
              <a:t>Idleness</a:t>
            </a:r>
            <a:r>
              <a:rPr lang="it-IT" sz="3200" dirty="0" smtClean="0"/>
              <a:t> </a:t>
            </a:r>
            <a:r>
              <a:rPr lang="it-IT" sz="3200" dirty="0" err="1" smtClean="0"/>
              <a:t>rule</a:t>
            </a:r>
            <a:endParaRPr lang="it-IT" sz="3200" dirty="0"/>
          </a:p>
        </p:txBody>
      </p:sp>
      <p:sp>
        <p:nvSpPr>
          <p:cNvPr id="3" name="Segnaposto contenuto 2"/>
          <p:cNvSpPr>
            <a:spLocks noGrp="1"/>
          </p:cNvSpPr>
          <p:nvPr>
            <p:ph idx="1"/>
          </p:nvPr>
        </p:nvSpPr>
        <p:spPr>
          <a:xfrm>
            <a:off x="504031" y="1763927"/>
            <a:ext cx="9072563" cy="5328278"/>
          </a:xfrm>
        </p:spPr>
        <p:txBody>
          <a:bodyPr>
            <a:normAutofit fontScale="25000" lnSpcReduction="20000"/>
          </a:bodyPr>
          <a:lstStyle/>
          <a:p>
            <a:pPr marL="432000" indent="-324000" algn="just">
              <a:spcBef>
                <a:spcPts val="0"/>
              </a:spcBef>
              <a:spcAft>
                <a:spcPts val="1417"/>
              </a:spcAft>
              <a:buClr>
                <a:srgbClr val="800000"/>
              </a:buClr>
              <a:buSzPct val="45000"/>
              <a:buFont typeface="StarSymbol"/>
              <a:buChar char="●"/>
            </a:pPr>
            <a:r>
              <a:rPr lang="en-US" sz="8800" dirty="0">
                <a:latin typeface="Arial" pitchFamily="34" charset="0"/>
                <a:ea typeface="Andale Sans UI" pitchFamily="2"/>
                <a:cs typeface="Arial" pitchFamily="34" charset="0"/>
              </a:rPr>
              <a:t>An average of the indexes values recorded while the VM was idle, was performed. This gave us an idea of typical values for the indexes, when the VM is idle. The “idle” thresholds were defined starting from these averages.</a:t>
            </a:r>
          </a:p>
          <a:p>
            <a:pPr marL="432000" indent="-324000" algn="just">
              <a:spcBef>
                <a:spcPts val="0"/>
              </a:spcBef>
              <a:spcAft>
                <a:spcPts val="1417"/>
              </a:spcAft>
              <a:buClr>
                <a:srgbClr val="800000"/>
              </a:buClr>
              <a:buSzPct val="45000"/>
              <a:buFont typeface="StarSymbol"/>
              <a:buChar char="●"/>
            </a:pPr>
            <a:r>
              <a:rPr lang="en-US" sz="8800" dirty="0">
                <a:latin typeface="Arial" pitchFamily="34" charset="0"/>
                <a:ea typeface="Andale Sans UI" pitchFamily="2"/>
                <a:cs typeface="Arial" pitchFamily="34" charset="0"/>
              </a:rPr>
              <a:t>These values show an high standard deviation. Different VMs so may have very different values for the same index.</a:t>
            </a:r>
          </a:p>
          <a:p>
            <a:pPr marL="432000" indent="-324000" algn="just">
              <a:spcBef>
                <a:spcPts val="0"/>
              </a:spcBef>
              <a:spcAft>
                <a:spcPts val="1417"/>
              </a:spcAft>
              <a:buClr>
                <a:srgbClr val="800000"/>
              </a:buClr>
              <a:buSzPct val="45000"/>
              <a:buFont typeface="StarSymbol"/>
              <a:buChar char="●"/>
            </a:pPr>
            <a:endParaRPr lang="en-US" sz="88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endParaRPr lang="en-US" sz="88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endParaRPr lang="en-US" sz="88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endParaRPr lang="en-US" sz="88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endParaRPr lang="en-US" sz="88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r>
              <a:rPr lang="en-US" sz="8800" dirty="0" smtClean="0">
                <a:latin typeface="Arial" pitchFamily="34" charset="0"/>
                <a:ea typeface="Andale Sans UI" pitchFamily="2"/>
                <a:cs typeface="Arial" pitchFamily="34" charset="0"/>
              </a:rPr>
              <a:t>Idleness </a:t>
            </a:r>
            <a:r>
              <a:rPr lang="en-US" sz="8800" dirty="0">
                <a:latin typeface="Arial" pitchFamily="34" charset="0"/>
                <a:ea typeface="Andale Sans UI" pitchFamily="2"/>
                <a:cs typeface="Arial" pitchFamily="34" charset="0"/>
              </a:rPr>
              <a:t>rule used for the final tests is shown in the next slide (</a:t>
            </a:r>
            <a:r>
              <a:rPr lang="en-US" sz="8800" dirty="0" err="1" smtClean="0">
                <a:ea typeface="Andale Sans UI" pitchFamily="2"/>
                <a:cs typeface="Arial" pitchFamily="34" charset="0"/>
              </a:rPr>
              <a:t>th_index_A</a:t>
            </a:r>
            <a:r>
              <a:rPr lang="en-US" sz="8800" dirty="0" smtClean="0">
                <a:latin typeface="Arial" pitchFamily="34" charset="0"/>
                <a:ea typeface="Andale Sans UI" pitchFamily="2"/>
                <a:cs typeface="Arial" pitchFamily="34" charset="0"/>
              </a:rPr>
              <a:t> </a:t>
            </a:r>
            <a:r>
              <a:rPr lang="en-US" sz="8800" dirty="0">
                <a:latin typeface="Arial" pitchFamily="34" charset="0"/>
                <a:ea typeface="Andale Sans UI" pitchFamily="2"/>
                <a:cs typeface="Arial" pitchFamily="34" charset="0"/>
              </a:rPr>
              <a:t>is the idle threshold for </a:t>
            </a:r>
            <a:r>
              <a:rPr lang="en-US" sz="8800" dirty="0" err="1" smtClean="0">
                <a:ea typeface="Andale Sans UI" pitchFamily="2"/>
                <a:cs typeface="Arial" pitchFamily="34" charset="0"/>
              </a:rPr>
              <a:t>index_A</a:t>
            </a:r>
            <a:r>
              <a:rPr lang="en-US" sz="8800" dirty="0" smtClean="0">
                <a:latin typeface="Arial" pitchFamily="34" charset="0"/>
                <a:ea typeface="Andale Sans UI" pitchFamily="2"/>
                <a:cs typeface="Arial" pitchFamily="34" charset="0"/>
              </a:rPr>
              <a:t>).</a:t>
            </a:r>
            <a:endParaRPr lang="en-US" sz="8800" dirty="0">
              <a:latin typeface="Arial" pitchFamily="34" charset="0"/>
              <a:ea typeface="Andale Sans UI" pitchFamily="2"/>
              <a:cs typeface="Arial" pitchFamily="34" charset="0"/>
            </a:endParaRPr>
          </a:p>
          <a:p>
            <a:endParaRPr lang="en-US" sz="2200" dirty="0" smtClean="0">
              <a:latin typeface="Arial" pitchFamily="34" charset="0"/>
              <a:cs typeface="Arial" pitchFamily="34" charset="0"/>
            </a:endParaRPr>
          </a:p>
          <a:p>
            <a:pPr marL="0" indent="0">
              <a:buNone/>
            </a:pPr>
            <a:endParaRPr lang="en-US" sz="2200" dirty="0" smtClean="0">
              <a:latin typeface="Arial" pitchFamily="34" charset="0"/>
              <a:cs typeface="Arial" pitchFamily="34" charset="0"/>
            </a:endParaRPr>
          </a:p>
          <a:p>
            <a:pPr marL="0" indent="0">
              <a:buNone/>
            </a:pPr>
            <a:endParaRPr lang="it-IT" sz="2200" dirty="0">
              <a:latin typeface="Arial" pitchFamily="34" charset="0"/>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170904420"/>
              </p:ext>
            </p:extLst>
          </p:nvPr>
        </p:nvGraphicFramePr>
        <p:xfrm>
          <a:off x="233777" y="3965485"/>
          <a:ext cx="9613071" cy="1686560"/>
        </p:xfrm>
        <a:graphic>
          <a:graphicData uri="http://schemas.openxmlformats.org/drawingml/2006/table">
            <a:tbl>
              <a:tblPr firstRow="1" bandRow="1">
                <a:tableStyleId>{5940675A-B579-460E-94D1-54222C63F5DA}</a:tableStyleId>
              </a:tblPr>
              <a:tblGrid>
                <a:gridCol w="1068119"/>
                <a:gridCol w="930104"/>
                <a:gridCol w="1206134"/>
                <a:gridCol w="1170130"/>
                <a:gridCol w="1152128"/>
                <a:gridCol w="1008112"/>
                <a:gridCol w="942106"/>
                <a:gridCol w="1068119"/>
                <a:gridCol w="1068119"/>
              </a:tblGrid>
              <a:tr h="370840">
                <a:tc>
                  <a:txBody>
                    <a:bodyPr/>
                    <a:lstStyle/>
                    <a:p>
                      <a:endParaRPr lang="it-IT"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smtClean="0"/>
                        <a:t>CPU</a:t>
                      </a:r>
                      <a:r>
                        <a:rPr lang="it-IT" sz="1400" baseline="0" dirty="0" smtClean="0"/>
                        <a:t> </a:t>
                      </a:r>
                      <a:r>
                        <a:rPr lang="it-IT" sz="1400" baseline="0" dirty="0" err="1" smtClean="0"/>
                        <a:t>idle</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smtClean="0"/>
                        <a:t>Keyboard/ </a:t>
                      </a:r>
                      <a:r>
                        <a:rPr lang="it-IT" sz="1400" dirty="0" err="1" smtClean="0"/>
                        <a:t>pty</a:t>
                      </a:r>
                      <a:r>
                        <a:rPr lang="it-IT" sz="1400" baseline="0" dirty="0" smtClean="0"/>
                        <a:t> </a:t>
                      </a:r>
                      <a:r>
                        <a:rPr lang="it-IT" sz="1400" baseline="0" dirty="0" err="1" smtClean="0"/>
                        <a:t>idle</a:t>
                      </a:r>
                      <a:r>
                        <a:rPr lang="it-IT" sz="1400" baseline="0" dirty="0" smtClean="0"/>
                        <a:t> time</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Bytes</a:t>
                      </a:r>
                      <a:r>
                        <a:rPr lang="it-IT" sz="1400" dirty="0" smtClean="0"/>
                        <a:t> </a:t>
                      </a:r>
                      <a:r>
                        <a:rPr lang="it-IT" sz="1400" dirty="0" err="1" smtClean="0"/>
                        <a:t>tx</a:t>
                      </a:r>
                      <a:r>
                        <a:rPr lang="it-IT" sz="1400" dirty="0" smtClean="0"/>
                        <a:t> per </a:t>
                      </a:r>
                      <a:r>
                        <a:rPr lang="it-IT" sz="1400" dirty="0" err="1" smtClean="0"/>
                        <a:t>period</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Bytes</a:t>
                      </a:r>
                      <a:r>
                        <a:rPr lang="it-IT" sz="1400" dirty="0" smtClean="0"/>
                        <a:t> </a:t>
                      </a:r>
                      <a:r>
                        <a:rPr lang="it-IT" sz="1400" dirty="0" err="1" smtClean="0"/>
                        <a:t>rx</a:t>
                      </a:r>
                      <a:r>
                        <a:rPr lang="it-IT" sz="1400" baseline="0" dirty="0" smtClean="0"/>
                        <a:t> per </a:t>
                      </a:r>
                      <a:r>
                        <a:rPr lang="it-IT" sz="1400" baseline="0" dirty="0" err="1" smtClean="0"/>
                        <a:t>period</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Iowait</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Context</a:t>
                      </a:r>
                      <a:r>
                        <a:rPr lang="it-IT" sz="1400" baseline="0" dirty="0" smtClean="0"/>
                        <a:t> </a:t>
                      </a:r>
                      <a:r>
                        <a:rPr lang="it-IT" sz="1400" baseline="0" dirty="0" err="1" smtClean="0"/>
                        <a:t>switches</a:t>
                      </a:r>
                      <a:r>
                        <a:rPr lang="it-IT" sz="1400" baseline="0" dirty="0" smtClean="0"/>
                        <a:t> per </a:t>
                      </a:r>
                      <a:r>
                        <a:rPr lang="it-IT" sz="1400" baseline="0" dirty="0" err="1" smtClean="0"/>
                        <a:t>period</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Paging</a:t>
                      </a:r>
                      <a:r>
                        <a:rPr lang="it-IT" sz="1400" dirty="0" smtClean="0"/>
                        <a:t> in per </a:t>
                      </a:r>
                      <a:r>
                        <a:rPr lang="it-IT" sz="1400" dirty="0" err="1" smtClean="0"/>
                        <a:t>period</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400" dirty="0" err="1" smtClean="0"/>
                        <a:t>Paging</a:t>
                      </a:r>
                      <a:r>
                        <a:rPr lang="it-IT" sz="1400" dirty="0" smtClean="0"/>
                        <a:t> out per </a:t>
                      </a:r>
                      <a:r>
                        <a:rPr lang="it-IT" sz="1400" dirty="0" err="1" smtClean="0"/>
                        <a:t>period</a:t>
                      </a:r>
                      <a:endParaRPr lang="it-IT"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it-IT" sz="1400" dirty="0" err="1" smtClean="0"/>
                        <a:t>Avg</a:t>
                      </a:r>
                      <a:endParaRPr lang="it-IT"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0.996</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3600</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2089906</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408922</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0.0026</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3012</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62.43</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449.19</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it-IT" sz="1400" dirty="0" err="1" smtClean="0"/>
                        <a:t>Std.Dev</a:t>
                      </a:r>
                      <a:r>
                        <a:rPr lang="it-IT" sz="1400" dirty="0" smtClean="0"/>
                        <a:t>.</a:t>
                      </a:r>
                      <a:endParaRPr lang="it-IT"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0.0053</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4147777</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2151731</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0.0015</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3378</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313.01</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1600" dirty="0" smtClean="0"/>
                        <a:t>454.68</a:t>
                      </a:r>
                      <a:endParaRPr lang="it-IT"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931015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smtClean="0"/>
              <a:t>Idleness</a:t>
            </a:r>
            <a:r>
              <a:rPr lang="it-IT" sz="3200" dirty="0" smtClean="0"/>
              <a:t> </a:t>
            </a:r>
            <a:r>
              <a:rPr lang="it-IT" sz="3200" dirty="0" err="1" smtClean="0"/>
              <a:t>rule</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lnSpc>
                <a:spcPct val="170000"/>
              </a:lnSpc>
              <a:buNone/>
            </a:pPr>
            <a:r>
              <a:rPr lang="it-IT" sz="2200" dirty="0"/>
              <a:t>SOMEONE_LOGGED = ( </a:t>
            </a:r>
            <a:r>
              <a:rPr lang="it-IT" sz="2200" dirty="0" err="1"/>
              <a:t>keyboard_pty</a:t>
            </a:r>
            <a:r>
              <a:rPr lang="it-IT" sz="2200" dirty="0"/>
              <a:t> != -1 );</a:t>
            </a:r>
          </a:p>
          <a:p>
            <a:pPr marL="0" indent="0">
              <a:lnSpc>
                <a:spcPct val="170000"/>
              </a:lnSpc>
              <a:buNone/>
            </a:pPr>
            <a:r>
              <a:rPr lang="it-IT" sz="2200" dirty="0"/>
              <a:t>KEYBOARD_USED = ( SOMEONE_LOGGED </a:t>
            </a:r>
            <a:r>
              <a:rPr lang="it-IT" sz="2200" dirty="0" smtClean="0"/>
              <a:t>&amp;&amp;  </a:t>
            </a:r>
          </a:p>
          <a:p>
            <a:pPr marL="0" indent="0">
              <a:lnSpc>
                <a:spcPct val="170000"/>
              </a:lnSpc>
              <a:buNone/>
            </a:pPr>
            <a:r>
              <a:rPr lang="it-IT" sz="2200" dirty="0"/>
              <a:t>	</a:t>
            </a:r>
            <a:r>
              <a:rPr lang="it-IT" sz="2200" dirty="0" err="1" smtClean="0"/>
              <a:t>keyboard_pty</a:t>
            </a:r>
            <a:r>
              <a:rPr lang="it-IT" sz="2200" dirty="0" smtClean="0"/>
              <a:t> &lt; </a:t>
            </a:r>
            <a:r>
              <a:rPr lang="it-IT" sz="2200" dirty="0" err="1" smtClean="0"/>
              <a:t>th_keyboard_pty</a:t>
            </a:r>
            <a:r>
              <a:rPr lang="it-IT" sz="2200" dirty="0" smtClean="0"/>
              <a:t> </a:t>
            </a:r>
            <a:r>
              <a:rPr lang="it-IT" sz="2200" dirty="0"/>
              <a:t>);</a:t>
            </a:r>
          </a:p>
          <a:p>
            <a:pPr marL="0" indent="0">
              <a:lnSpc>
                <a:spcPct val="170000"/>
              </a:lnSpc>
              <a:buNone/>
            </a:pPr>
            <a:r>
              <a:rPr lang="it-IT" sz="2200" dirty="0"/>
              <a:t>CPU_IDLE = ( </a:t>
            </a:r>
            <a:r>
              <a:rPr lang="it-IT" sz="2200" dirty="0" err="1"/>
              <a:t>cpu_idle</a:t>
            </a:r>
            <a:r>
              <a:rPr lang="it-IT" sz="2200" dirty="0"/>
              <a:t> &gt; </a:t>
            </a:r>
            <a:r>
              <a:rPr lang="it-IT" sz="2200" dirty="0" err="1"/>
              <a:t>th_cpu_idle</a:t>
            </a:r>
            <a:r>
              <a:rPr lang="it-IT" sz="2200" dirty="0"/>
              <a:t> );</a:t>
            </a:r>
          </a:p>
          <a:p>
            <a:pPr marL="0" indent="0">
              <a:lnSpc>
                <a:spcPct val="170000"/>
              </a:lnSpc>
              <a:buNone/>
            </a:pPr>
            <a:r>
              <a:rPr lang="it-IT" sz="2200" dirty="0"/>
              <a:t>IOWAIT_IDLE = ( </a:t>
            </a:r>
            <a:r>
              <a:rPr lang="it-IT" sz="2200" dirty="0" err="1"/>
              <a:t>iowait</a:t>
            </a:r>
            <a:r>
              <a:rPr lang="it-IT" sz="2200" dirty="0"/>
              <a:t> &lt; </a:t>
            </a:r>
            <a:r>
              <a:rPr lang="it-IT" sz="2200" dirty="0" err="1"/>
              <a:t>th_iowait</a:t>
            </a:r>
            <a:r>
              <a:rPr lang="it-IT" sz="2200" dirty="0"/>
              <a:t> );</a:t>
            </a:r>
          </a:p>
          <a:p>
            <a:pPr marL="0" indent="0">
              <a:lnSpc>
                <a:spcPct val="170000"/>
              </a:lnSpc>
              <a:buNone/>
            </a:pPr>
            <a:r>
              <a:rPr lang="it-IT" sz="2200" dirty="0"/>
              <a:t>PI_IDLE = ( </a:t>
            </a:r>
            <a:r>
              <a:rPr lang="it-IT" sz="2200" dirty="0" err="1"/>
              <a:t>paging_in</a:t>
            </a:r>
            <a:r>
              <a:rPr lang="it-IT" sz="2200" dirty="0"/>
              <a:t> &lt; </a:t>
            </a:r>
            <a:r>
              <a:rPr lang="it-IT" sz="2200" dirty="0" err="1"/>
              <a:t>th_paging_in</a:t>
            </a:r>
            <a:r>
              <a:rPr lang="it-IT" sz="2200" dirty="0"/>
              <a:t> );</a:t>
            </a:r>
          </a:p>
          <a:p>
            <a:pPr marL="0" indent="0">
              <a:lnSpc>
                <a:spcPct val="170000"/>
              </a:lnSpc>
              <a:buNone/>
            </a:pPr>
            <a:r>
              <a:rPr lang="it-IT" sz="2200" dirty="0" err="1"/>
              <a:t>rule_A</a:t>
            </a:r>
            <a:r>
              <a:rPr lang="it-IT" sz="2200" dirty="0"/>
              <a:t> = ( SOMEONE_LOGGED </a:t>
            </a:r>
            <a:r>
              <a:rPr lang="it-IT" sz="2200" dirty="0" smtClean="0"/>
              <a:t>&amp;&amp; !</a:t>
            </a:r>
            <a:r>
              <a:rPr lang="it-IT" sz="2200" dirty="0"/>
              <a:t>KEYBOARD_USED &amp;&amp; </a:t>
            </a:r>
            <a:r>
              <a:rPr lang="it-IT" sz="2200" dirty="0" smtClean="0"/>
              <a:t>CPU_IDLE </a:t>
            </a:r>
            <a:r>
              <a:rPr lang="it-IT" sz="2200" dirty="0"/>
              <a:t>&amp;&amp; </a:t>
            </a:r>
            <a:r>
              <a:rPr lang="it-IT" sz="2200" dirty="0" smtClean="0"/>
              <a:t>	IOWAIT_IDLE &amp;&amp; </a:t>
            </a:r>
            <a:r>
              <a:rPr lang="it-IT" sz="2200" dirty="0"/>
              <a:t>PI_IDLE );</a:t>
            </a:r>
          </a:p>
          <a:p>
            <a:pPr marL="0" indent="0">
              <a:lnSpc>
                <a:spcPct val="170000"/>
              </a:lnSpc>
              <a:buNone/>
            </a:pPr>
            <a:r>
              <a:rPr lang="it-IT" sz="2200" dirty="0" err="1"/>
              <a:t>rule_B</a:t>
            </a:r>
            <a:r>
              <a:rPr lang="it-IT" sz="2200" dirty="0"/>
              <a:t> = ( !SOMEONE_LOGGED &amp;&amp; CPU_IDLE </a:t>
            </a:r>
            <a:r>
              <a:rPr lang="it-IT" sz="2200" dirty="0" smtClean="0"/>
              <a:t>&amp;&amp; IOWAIT_IDLE </a:t>
            </a:r>
            <a:r>
              <a:rPr lang="it-IT" sz="2200" dirty="0"/>
              <a:t>&amp;&amp; </a:t>
            </a:r>
            <a:r>
              <a:rPr lang="it-IT" sz="2200" dirty="0" smtClean="0"/>
              <a:t>PI_IDLE );</a:t>
            </a:r>
            <a:endParaRPr lang="it-IT" sz="2200" dirty="0"/>
          </a:p>
          <a:p>
            <a:pPr marL="0" indent="0">
              <a:lnSpc>
                <a:spcPct val="170000"/>
              </a:lnSpc>
              <a:buNone/>
            </a:pPr>
            <a:r>
              <a:rPr lang="it-IT" sz="2200" dirty="0" err="1"/>
              <a:t>vm_status</a:t>
            </a:r>
            <a:r>
              <a:rPr lang="it-IT" sz="2200" dirty="0"/>
              <a:t> = ( </a:t>
            </a:r>
            <a:r>
              <a:rPr lang="it-IT" sz="2200" dirty="0" err="1"/>
              <a:t>rule_A</a:t>
            </a:r>
            <a:r>
              <a:rPr lang="it-IT" sz="2200" dirty="0"/>
              <a:t> || </a:t>
            </a:r>
            <a:r>
              <a:rPr lang="it-IT" sz="2200" dirty="0" err="1"/>
              <a:t>rule_B</a:t>
            </a:r>
            <a:r>
              <a:rPr lang="it-IT" sz="2200" dirty="0"/>
              <a:t> ) ? IDLE </a:t>
            </a:r>
            <a:r>
              <a:rPr lang="it-IT" sz="2200" dirty="0" smtClean="0"/>
              <a:t>: NOT_IDLE</a:t>
            </a:r>
            <a:r>
              <a:rPr lang="it-IT" sz="2200" dirty="0"/>
              <a:t>;</a:t>
            </a:r>
            <a:endParaRPr lang="it-IT" sz="2200" dirty="0"/>
          </a:p>
        </p:txBody>
      </p:sp>
    </p:spTree>
    <p:extLst>
      <p:ext uri="{BB962C8B-B14F-4D97-AF65-F5344CB8AC3E}">
        <p14:creationId xmlns:p14="http://schemas.microsoft.com/office/powerpoint/2010/main" val="2414306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smtClean="0"/>
              <a:t>Final</a:t>
            </a:r>
            <a:r>
              <a:rPr lang="it-IT" sz="3200" dirty="0" smtClean="0"/>
              <a:t> test </a:t>
            </a:r>
            <a:r>
              <a:rPr lang="it-IT" sz="3200" dirty="0" err="1" smtClean="0"/>
              <a:t>results</a:t>
            </a:r>
            <a:endParaRPr lang="it-IT" sz="3200" dirty="0"/>
          </a:p>
        </p:txBody>
      </p:sp>
      <p:sp>
        <p:nvSpPr>
          <p:cNvPr id="3" name="Segnaposto contenuto 2"/>
          <p:cNvSpPr>
            <a:spLocks noGrp="1"/>
          </p:cNvSpPr>
          <p:nvPr>
            <p:ph idx="1"/>
          </p:nvPr>
        </p:nvSpPr>
        <p:spPr/>
        <p:txBody>
          <a:bodyPr>
            <a:noAutofit/>
          </a:bodyPr>
          <a:lstStyle/>
          <a:p>
            <a:pPr marL="432000" indent="-324000" algn="just">
              <a:spcBef>
                <a:spcPts val="0"/>
              </a:spcBef>
              <a:spcAft>
                <a:spcPts val="1417"/>
              </a:spcAft>
              <a:buClr>
                <a:srgbClr val="800000"/>
              </a:buClr>
              <a:buSzPct val="45000"/>
              <a:buFont typeface="StarSymbol"/>
              <a:buChar char="●"/>
            </a:pPr>
            <a:r>
              <a:rPr lang="it-IT" sz="2200" dirty="0" err="1">
                <a:latin typeface="Arial" pitchFamily="34" charset="0"/>
                <a:ea typeface="Andale Sans UI" pitchFamily="2"/>
                <a:cs typeface="Arial" pitchFamily="34" charset="0"/>
              </a:rPr>
              <a:t>During</a:t>
            </a:r>
            <a:r>
              <a:rPr lang="it-IT" sz="2200" dirty="0">
                <a:latin typeface="Arial" pitchFamily="34" charset="0"/>
                <a:ea typeface="Andale Sans UI" pitchFamily="2"/>
                <a:cs typeface="Arial" pitchFamily="34" charset="0"/>
              </a:rPr>
              <a:t> the </a:t>
            </a:r>
            <a:r>
              <a:rPr lang="it-IT" sz="2200" dirty="0" err="1">
                <a:latin typeface="Arial" pitchFamily="34" charset="0"/>
                <a:ea typeface="Andale Sans UI" pitchFamily="2"/>
                <a:cs typeface="Arial" pitchFamily="34" charset="0"/>
              </a:rPr>
              <a:t>final</a:t>
            </a:r>
            <a:r>
              <a:rPr lang="it-IT" sz="2200" dirty="0">
                <a:latin typeface="Arial" pitchFamily="34" charset="0"/>
                <a:ea typeface="Andale Sans UI" pitchFamily="2"/>
                <a:cs typeface="Arial" pitchFamily="34" charset="0"/>
              </a:rPr>
              <a:t> test, the detector </a:t>
            </a:r>
            <a:r>
              <a:rPr lang="it-IT" sz="2200" dirty="0" err="1">
                <a:latin typeface="Arial" pitchFamily="34" charset="0"/>
                <a:ea typeface="Andale Sans UI" pitchFamily="2"/>
                <a:cs typeface="Arial" pitchFamily="34" charset="0"/>
              </a:rPr>
              <a:t>identified</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idle</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VMs</a:t>
            </a:r>
            <a:r>
              <a:rPr lang="it-IT" sz="2200" dirty="0">
                <a:latin typeface="Arial" pitchFamily="34" charset="0"/>
                <a:ea typeface="Andale Sans UI" pitchFamily="2"/>
                <a:cs typeface="Arial" pitchFamily="34" charset="0"/>
              </a:rPr>
              <a:t> with 90% </a:t>
            </a:r>
            <a:r>
              <a:rPr lang="it-IT" sz="2200" dirty="0" err="1">
                <a:latin typeface="Arial" pitchFamily="34" charset="0"/>
                <a:ea typeface="Andale Sans UI" pitchFamily="2"/>
                <a:cs typeface="Arial" pitchFamily="34" charset="0"/>
              </a:rPr>
              <a:t>accuracy</a:t>
            </a:r>
            <a:r>
              <a:rPr lang="it-IT" sz="2200" dirty="0">
                <a:latin typeface="Arial" pitchFamily="34" charset="0"/>
                <a:ea typeface="Andale Sans UI" pitchFamily="2"/>
                <a:cs typeface="Arial" pitchFamily="34" charset="0"/>
              </a:rPr>
              <a:t>.</a:t>
            </a:r>
          </a:p>
          <a:p>
            <a:pPr marL="432000" indent="-324000" algn="just">
              <a:spcBef>
                <a:spcPts val="0"/>
              </a:spcBef>
              <a:spcAft>
                <a:spcPts val="1417"/>
              </a:spcAft>
              <a:buClr>
                <a:srgbClr val="800000"/>
              </a:buClr>
              <a:buSzPct val="45000"/>
              <a:buFont typeface="StarSymbol"/>
              <a:buChar char="●"/>
            </a:pPr>
            <a:r>
              <a:rPr lang="it-IT" sz="2200" dirty="0" err="1">
                <a:latin typeface="Arial" pitchFamily="34" charset="0"/>
                <a:ea typeface="Andale Sans UI" pitchFamily="2"/>
                <a:cs typeface="Arial" pitchFamily="34" charset="0"/>
              </a:rPr>
              <a:t>This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is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only</a:t>
            </a:r>
            <a:r>
              <a:rPr lang="it-IT" sz="2200" dirty="0">
                <a:latin typeface="Arial" pitchFamily="34" charset="0"/>
                <a:ea typeface="Andale Sans UI" pitchFamily="2"/>
                <a:cs typeface="Arial" pitchFamily="34" charset="0"/>
              </a:rPr>
              <a:t> a first </a:t>
            </a:r>
            <a:r>
              <a:rPr lang="it-IT" sz="2200" dirty="0" err="1">
                <a:latin typeface="Arial" pitchFamily="34" charset="0"/>
                <a:ea typeface="Andale Sans UI" pitchFamily="2"/>
                <a:cs typeface="Arial" pitchFamily="34" charset="0"/>
              </a:rPr>
              <a:t>encouraging</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result</a:t>
            </a:r>
            <a:r>
              <a:rPr lang="it-IT" sz="2200" dirty="0">
                <a:latin typeface="Arial" pitchFamily="34" charset="0"/>
                <a:ea typeface="Andale Sans UI" pitchFamily="2"/>
                <a:cs typeface="Arial" pitchFamily="34" charset="0"/>
              </a:rPr>
              <a:t>.</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D</a:t>
            </a:r>
            <a:r>
              <a:rPr lang="it-IT" sz="2200" dirty="0" err="1">
                <a:latin typeface="Arial" pitchFamily="34" charset="0"/>
                <a:ea typeface="Andale Sans UI" pitchFamily="2"/>
                <a:cs typeface="Arial" pitchFamily="34" charset="0"/>
              </a:rPr>
              <a:t>eeper</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analysis</a:t>
            </a:r>
            <a:r>
              <a:rPr lang="it-IT" sz="2200" dirty="0">
                <a:latin typeface="Arial" pitchFamily="34" charset="0"/>
                <a:ea typeface="Andale Sans UI" pitchFamily="2"/>
                <a:cs typeface="Arial" pitchFamily="34" charset="0"/>
              </a:rPr>
              <a:t> and </a:t>
            </a:r>
            <a:r>
              <a:rPr lang="it-IT" sz="2200" dirty="0" err="1">
                <a:latin typeface="Arial" pitchFamily="34" charset="0"/>
                <a:ea typeface="Andale Sans UI" pitchFamily="2"/>
                <a:cs typeface="Arial" pitchFamily="34" charset="0"/>
              </a:rPr>
              <a:t>improvements</a:t>
            </a:r>
            <a:r>
              <a:rPr lang="it-IT" sz="2200" dirty="0">
                <a:latin typeface="Arial" pitchFamily="34" charset="0"/>
                <a:ea typeface="Andale Sans UI" pitchFamily="2"/>
                <a:cs typeface="Arial" pitchFamily="34" charset="0"/>
              </a:rPr>
              <a:t> of the </a:t>
            </a:r>
            <a:r>
              <a:rPr lang="it-IT" sz="2200" dirty="0" err="1">
                <a:latin typeface="Arial" pitchFamily="34" charset="0"/>
                <a:ea typeface="Andale Sans UI" pitchFamily="2"/>
                <a:cs typeface="Arial" pitchFamily="34" charset="0"/>
              </a:rPr>
              <a:t>idle</a:t>
            </a:r>
            <a:r>
              <a:rPr lang="it-IT" sz="2200" dirty="0">
                <a:latin typeface="Arial" pitchFamily="34" charset="0"/>
                <a:ea typeface="Andale Sans UI" pitchFamily="2"/>
                <a:cs typeface="Arial" pitchFamily="34" charset="0"/>
              </a:rPr>
              <a:t> detector are </a:t>
            </a:r>
            <a:r>
              <a:rPr lang="it-IT" sz="2200" dirty="0" err="1">
                <a:latin typeface="Arial" pitchFamily="34" charset="0"/>
                <a:ea typeface="Andale Sans UI" pitchFamily="2"/>
                <a:cs typeface="Arial" pitchFamily="34" charset="0"/>
              </a:rPr>
              <a:t>needed</a:t>
            </a:r>
            <a:r>
              <a:rPr lang="it-IT" sz="2200" dirty="0">
                <a:latin typeface="Arial" pitchFamily="34" charset="0"/>
                <a:ea typeface="Andale Sans UI" pitchFamily="2"/>
                <a:cs typeface="Arial" pitchFamily="34" charset="0"/>
              </a:rPr>
              <a:t>.</a:t>
            </a:r>
            <a:endParaRPr lang="it-IT" sz="2200" dirty="0">
              <a:latin typeface="Arial" pitchFamily="34" charset="0"/>
              <a:ea typeface="Andale Sans UI" pitchFamily="2"/>
              <a:cs typeface="Arial" pitchFamily="34" charset="0"/>
            </a:endParaRPr>
          </a:p>
          <a:p>
            <a:pPr marL="432000" indent="-324000" algn="just">
              <a:spcBef>
                <a:spcPts val="0"/>
              </a:spcBef>
              <a:spcAft>
                <a:spcPts val="1417"/>
              </a:spcAft>
              <a:buClr>
                <a:srgbClr val="800000"/>
              </a:buClr>
              <a:buSzPct val="45000"/>
              <a:buFont typeface="StarSymbol"/>
              <a:buChar char="●"/>
            </a:pPr>
            <a:r>
              <a:rPr lang="it-IT" sz="2200" dirty="0">
                <a:latin typeface="Arial" pitchFamily="34" charset="0"/>
                <a:ea typeface="Andale Sans UI" pitchFamily="2"/>
                <a:cs typeface="Arial" pitchFamily="34" charset="0"/>
              </a:rPr>
              <a:t>In </a:t>
            </a:r>
            <a:r>
              <a:rPr lang="it-IT" sz="2200" dirty="0" err="1">
                <a:latin typeface="Arial" pitchFamily="34" charset="0"/>
                <a:ea typeface="Andale Sans UI" pitchFamily="2"/>
                <a:cs typeface="Arial" pitchFamily="34" charset="0"/>
              </a:rPr>
              <a:t>particular</a:t>
            </a:r>
            <a:r>
              <a:rPr lang="it-IT" sz="2200" dirty="0" smtClean="0">
                <a:latin typeface="Arial" pitchFamily="34" charset="0"/>
                <a:ea typeface="Andale Sans UI" pitchFamily="2"/>
                <a:cs typeface="Arial" pitchFamily="34" charset="0"/>
              </a:rPr>
              <a:t>:</a:t>
            </a:r>
            <a:endParaRPr lang="it-IT" sz="2200" dirty="0">
              <a:latin typeface="Arial" pitchFamily="34" charset="0"/>
              <a:ea typeface="Andale Sans UI" pitchFamily="2"/>
              <a:cs typeface="Arial" pitchFamily="34" charset="0"/>
            </a:endParaRPr>
          </a:p>
          <a:p>
            <a:pPr marL="864000" lvl="1" indent="-288000" algn="just" hangingPunct="0">
              <a:spcBef>
                <a:spcPts val="0"/>
              </a:spcBef>
              <a:spcAft>
                <a:spcPts val="1134"/>
              </a:spcAft>
              <a:buClr>
                <a:srgbClr val="800000"/>
              </a:buClr>
              <a:buSzPct val="75000"/>
              <a:buFont typeface="StarSymbol"/>
              <a:buChar char="–"/>
            </a:pPr>
            <a:r>
              <a:rPr lang="it-IT" sz="2200" dirty="0">
                <a:latin typeface="Arial" pitchFamily="34" charset="0"/>
                <a:ea typeface="Andale Sans UI" pitchFamily="2"/>
                <a:cs typeface="Arial" pitchFamily="34" charset="0"/>
              </a:rPr>
              <a:t>The </a:t>
            </a:r>
            <a:r>
              <a:rPr lang="it-IT" sz="2200" dirty="0" err="1">
                <a:latin typeface="Arial" pitchFamily="34" charset="0"/>
                <a:ea typeface="Andale Sans UI" pitchFamily="2"/>
                <a:cs typeface="Arial" pitchFamily="34" charset="0"/>
              </a:rPr>
              <a:t>final</a:t>
            </a:r>
            <a:r>
              <a:rPr lang="it-IT" sz="2200" dirty="0">
                <a:latin typeface="Arial" pitchFamily="34" charset="0"/>
                <a:ea typeface="Andale Sans UI" pitchFamily="2"/>
                <a:cs typeface="Arial" pitchFamily="34" charset="0"/>
              </a:rPr>
              <a:t> test </a:t>
            </a:r>
            <a:r>
              <a:rPr lang="it-IT" sz="2200" dirty="0" err="1">
                <a:latin typeface="Arial" pitchFamily="34" charset="0"/>
                <a:ea typeface="Andale Sans UI" pitchFamily="2"/>
                <a:cs typeface="Arial" pitchFamily="34" charset="0"/>
              </a:rPr>
              <a:t>results</a:t>
            </a:r>
            <a:r>
              <a:rPr lang="it-IT" sz="2200" dirty="0">
                <a:latin typeface="Arial" pitchFamily="34" charset="0"/>
                <a:ea typeface="Andale Sans UI" pitchFamily="2"/>
                <a:cs typeface="Arial" pitchFamily="34" charset="0"/>
              </a:rPr>
              <a:t> come from the </a:t>
            </a:r>
            <a:r>
              <a:rPr lang="it-IT" sz="2200" dirty="0" err="1">
                <a:latin typeface="Arial" pitchFamily="34" charset="0"/>
                <a:ea typeface="Andale Sans UI" pitchFamily="2"/>
                <a:cs typeface="Arial" pitchFamily="34" charset="0"/>
              </a:rPr>
              <a:t>anaysis</a:t>
            </a:r>
            <a:r>
              <a:rPr lang="it-IT" sz="2200" dirty="0">
                <a:latin typeface="Arial" pitchFamily="34" charset="0"/>
                <a:ea typeface="Andale Sans UI" pitchFamily="2"/>
                <a:cs typeface="Arial" pitchFamily="34" charset="0"/>
              </a:rPr>
              <a:t> of a </a:t>
            </a:r>
            <a:r>
              <a:rPr lang="it-IT" sz="2200" dirty="0" err="1">
                <a:latin typeface="Arial" pitchFamily="34" charset="0"/>
                <a:ea typeface="Andale Sans UI" pitchFamily="2"/>
                <a:cs typeface="Arial" pitchFamily="34" charset="0"/>
              </a:rPr>
              <a:t>very</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little</a:t>
            </a:r>
            <a:r>
              <a:rPr lang="it-IT" sz="2200" dirty="0">
                <a:latin typeface="Arial" pitchFamily="34" charset="0"/>
                <a:ea typeface="Andale Sans UI" pitchFamily="2"/>
                <a:cs typeface="Arial" pitchFamily="34" charset="0"/>
              </a:rPr>
              <a:t> pool of </a:t>
            </a:r>
            <a:r>
              <a:rPr lang="it-IT" sz="2200" dirty="0" err="1">
                <a:latin typeface="Arial" pitchFamily="34" charset="0"/>
                <a:ea typeface="Andale Sans UI" pitchFamily="2"/>
                <a:cs typeface="Arial" pitchFamily="34" charset="0"/>
              </a:rPr>
              <a:t>VMs</a:t>
            </a:r>
            <a:r>
              <a:rPr lang="it-IT" sz="2200" dirty="0">
                <a:latin typeface="Arial" pitchFamily="34" charset="0"/>
                <a:ea typeface="Andale Sans UI" pitchFamily="2"/>
                <a:cs typeface="Arial" pitchFamily="34" charset="0"/>
              </a:rPr>
              <a:t> (30). The </a:t>
            </a:r>
            <a:r>
              <a:rPr lang="it-IT" sz="2200" dirty="0" err="1">
                <a:latin typeface="Arial" pitchFamily="34" charset="0"/>
                <a:ea typeface="Andale Sans UI" pitchFamily="2"/>
                <a:cs typeface="Arial" pitchFamily="34" charset="0"/>
              </a:rPr>
              <a:t>majority</a:t>
            </a:r>
            <a:r>
              <a:rPr lang="it-IT" sz="2200" dirty="0">
                <a:latin typeface="Arial" pitchFamily="34" charset="0"/>
                <a:ea typeface="Andale Sans UI" pitchFamily="2"/>
                <a:cs typeface="Arial" pitchFamily="34" charset="0"/>
              </a:rPr>
              <a:t> of </a:t>
            </a:r>
            <a:r>
              <a:rPr lang="it-IT" sz="2200" dirty="0" err="1">
                <a:latin typeface="Arial" pitchFamily="34" charset="0"/>
                <a:ea typeface="Andale Sans UI" pitchFamily="2"/>
                <a:cs typeface="Arial" pitchFamily="34" charset="0"/>
              </a:rPr>
              <a:t>them</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were</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always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idle</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only</a:t>
            </a:r>
            <a:r>
              <a:rPr lang="it-IT" sz="2200" dirty="0">
                <a:latin typeface="Arial" pitchFamily="34" charset="0"/>
                <a:ea typeface="Andale Sans UI" pitchFamily="2"/>
                <a:cs typeface="Arial" pitchFamily="34" charset="0"/>
              </a:rPr>
              <a:t> a </a:t>
            </a:r>
            <a:r>
              <a:rPr lang="it-IT" sz="2200" dirty="0" err="1">
                <a:latin typeface="Arial" pitchFamily="34" charset="0"/>
                <a:ea typeface="Andale Sans UI" pitchFamily="2"/>
                <a:cs typeface="Arial" pitchFamily="34" charset="0"/>
              </a:rPr>
              <a:t>few</a:t>
            </a:r>
            <a:r>
              <a:rPr lang="it-IT" sz="2200" dirty="0">
                <a:latin typeface="Arial" pitchFamily="34" charset="0"/>
                <a:ea typeface="Andale Sans UI" pitchFamily="2"/>
                <a:cs typeface="Arial" pitchFamily="34" charset="0"/>
              </a:rPr>
              <a:t> of </a:t>
            </a:r>
            <a:r>
              <a:rPr lang="it-IT" sz="2200" dirty="0" err="1">
                <a:latin typeface="Arial" pitchFamily="34" charset="0"/>
                <a:ea typeface="Andale Sans UI" pitchFamily="2"/>
                <a:cs typeface="Arial" pitchFamily="34" charset="0"/>
              </a:rPr>
              <a:t>them</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were</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actually</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used</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during</a:t>
            </a:r>
            <a:r>
              <a:rPr lang="it-IT" sz="2200" dirty="0">
                <a:latin typeface="Arial" pitchFamily="34" charset="0"/>
                <a:ea typeface="Andale Sans UI" pitchFamily="2"/>
                <a:cs typeface="Arial" pitchFamily="34" charset="0"/>
              </a:rPr>
              <a:t> the test.</a:t>
            </a:r>
          </a:p>
          <a:p>
            <a:pPr marL="864000" lvl="1" indent="-288000" algn="just" hangingPunct="0">
              <a:spcBef>
                <a:spcPts val="0"/>
              </a:spcBef>
              <a:spcAft>
                <a:spcPts val="1134"/>
              </a:spcAft>
              <a:buClr>
                <a:srgbClr val="800000"/>
              </a:buClr>
              <a:buSzPct val="75000"/>
              <a:buFont typeface="StarSymbol"/>
              <a:buChar char="–"/>
            </a:pPr>
            <a:r>
              <a:rPr lang="it-IT" sz="2200" dirty="0" err="1">
                <a:latin typeface="Arial" pitchFamily="34" charset="0"/>
                <a:ea typeface="Andale Sans UI" pitchFamily="2"/>
                <a:cs typeface="Arial" pitchFamily="34" charset="0"/>
              </a:rPr>
              <a:t>Idle</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thresholds</a:t>
            </a:r>
            <a:r>
              <a:rPr lang="it-IT" sz="2200" dirty="0">
                <a:latin typeface="Arial" pitchFamily="34" charset="0"/>
                <a:ea typeface="Andale Sans UI" pitchFamily="2"/>
                <a:cs typeface="Arial" pitchFamily="34" charset="0"/>
              </a:rPr>
              <a:t> must be </a:t>
            </a:r>
            <a:r>
              <a:rPr lang="it-IT" sz="2200" dirty="0" err="1">
                <a:latin typeface="Arial" pitchFamily="34" charset="0"/>
                <a:ea typeface="Andale Sans UI" pitchFamily="2"/>
                <a:cs typeface="Arial" pitchFamily="34" charset="0"/>
              </a:rPr>
              <a:t>improved</a:t>
            </a:r>
            <a:r>
              <a:rPr lang="it-IT" sz="2200" dirty="0">
                <a:latin typeface="Arial" pitchFamily="34" charset="0"/>
                <a:ea typeface="Andale Sans UI" pitchFamily="2"/>
                <a:cs typeface="Arial" pitchFamily="34" charset="0"/>
              </a:rPr>
              <a:t>, processing data </a:t>
            </a:r>
            <a:r>
              <a:rPr lang="it-IT" sz="2200" dirty="0" err="1">
                <a:latin typeface="Arial" pitchFamily="34" charset="0"/>
                <a:ea typeface="Andale Sans UI" pitchFamily="2"/>
                <a:cs typeface="Arial" pitchFamily="34" charset="0"/>
              </a:rPr>
              <a:t>coming</a:t>
            </a:r>
            <a:r>
              <a:rPr lang="it-IT" sz="2200" dirty="0">
                <a:latin typeface="Arial" pitchFamily="34" charset="0"/>
                <a:ea typeface="Andale Sans UI" pitchFamily="2"/>
                <a:cs typeface="Arial" pitchFamily="34" charset="0"/>
              </a:rPr>
              <a:t> from </a:t>
            </a:r>
            <a:r>
              <a:rPr lang="it-IT" sz="2200" dirty="0" err="1">
                <a:latin typeface="Arial" pitchFamily="34" charset="0"/>
                <a:ea typeface="Andale Sans UI" pitchFamily="2"/>
                <a:cs typeface="Arial" pitchFamily="34" charset="0"/>
              </a:rPr>
              <a:t>VMs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providing</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different</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services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servers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worker</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nodes</a:t>
            </a:r>
            <a:r>
              <a:rPr lang="it-IT" sz="2200" dirty="0">
                <a:latin typeface="Arial" pitchFamily="34" charset="0"/>
                <a:ea typeface="Andale Sans UI" pitchFamily="2"/>
                <a:cs typeface="Arial" pitchFamily="34" charset="0"/>
              </a:rPr>
              <a:t>, etc.).</a:t>
            </a:r>
          </a:p>
          <a:p>
            <a:pPr marL="864000" lvl="1" indent="-288000" algn="just" hangingPunct="0">
              <a:spcBef>
                <a:spcPts val="0"/>
              </a:spcBef>
              <a:spcAft>
                <a:spcPts val="1134"/>
              </a:spcAft>
              <a:buClr>
                <a:srgbClr val="800000"/>
              </a:buClr>
              <a:buSzPct val="75000"/>
              <a:buFont typeface="StarSymbol"/>
              <a:buChar char="–"/>
            </a:pPr>
            <a:r>
              <a:rPr lang="it-IT" sz="2200" dirty="0">
                <a:latin typeface="Arial" pitchFamily="34" charset="0"/>
                <a:ea typeface="Andale Sans UI" pitchFamily="2"/>
                <a:cs typeface="Arial" pitchFamily="34" charset="0"/>
              </a:rPr>
              <a:t>New ways to use the </a:t>
            </a:r>
            <a:r>
              <a:rPr lang="it-IT" sz="2200" dirty="0" err="1">
                <a:latin typeface="Arial" pitchFamily="34" charset="0"/>
                <a:ea typeface="Andale Sans UI" pitchFamily="2"/>
                <a:cs typeface="Arial" pitchFamily="34" charset="0"/>
              </a:rPr>
              <a:t>recorded</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indexes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values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may</a:t>
            </a:r>
            <a:r>
              <a:rPr lang="it-IT" sz="2200" dirty="0">
                <a:latin typeface="Arial" pitchFamily="34" charset="0"/>
                <a:ea typeface="Andale Sans UI" pitchFamily="2"/>
                <a:cs typeface="Arial" pitchFamily="34" charset="0"/>
              </a:rPr>
              <a:t> be </a:t>
            </a:r>
            <a:r>
              <a:rPr lang="it-IT" sz="2200" dirty="0" err="1">
                <a:latin typeface="Arial" pitchFamily="34" charset="0"/>
                <a:ea typeface="Andale Sans UI" pitchFamily="2"/>
                <a:cs typeface="Arial" pitchFamily="34" charset="0"/>
              </a:rPr>
              <a:t>investigated</a:t>
            </a:r>
            <a:r>
              <a:rPr lang="it-IT" sz="2200" dirty="0">
                <a:latin typeface="Arial" pitchFamily="34" charset="0"/>
                <a:ea typeface="Andale Sans UI" pitchFamily="2"/>
                <a:cs typeface="Arial" pitchFamily="34" charset="0"/>
              </a:rPr>
              <a:t> (use of </a:t>
            </a:r>
            <a:r>
              <a:rPr lang="it-IT" sz="2200" dirty="0" err="1">
                <a:latin typeface="Arial" pitchFamily="34" charset="0"/>
                <a:ea typeface="Andale Sans UI" pitchFamily="2"/>
                <a:cs typeface="Arial" pitchFamily="34" charset="0"/>
              </a:rPr>
              <a:t>different</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averages</a:t>
            </a:r>
            <a:r>
              <a:rPr lang="it-IT" sz="2200" dirty="0">
                <a:latin typeface="Arial" pitchFamily="34" charset="0"/>
                <a:ea typeface="Andale Sans UI" pitchFamily="2"/>
                <a:cs typeface="Arial" pitchFamily="34" charset="0"/>
              </a:rPr>
              <a:t>, </a:t>
            </a:r>
            <a:r>
              <a:rPr lang="it-IT" sz="2200" dirty="0" err="1">
                <a:latin typeface="Arial" pitchFamily="34" charset="0"/>
                <a:ea typeface="Andale Sans UI" pitchFamily="2"/>
                <a:cs typeface="Arial" pitchFamily="34" charset="0"/>
              </a:rPr>
              <a:t>recording</a:t>
            </a:r>
            <a:r>
              <a:rPr lang="it-IT" sz="2200" dirty="0">
                <a:latin typeface="Arial" pitchFamily="34" charset="0"/>
                <a:ea typeface="Andale Sans UI" pitchFamily="2"/>
                <a:cs typeface="Arial" pitchFamily="34" charset="0"/>
              </a:rPr>
              <a:t> of the last 60 minute </a:t>
            </a:r>
            <a:r>
              <a:rPr lang="it-IT" sz="2200" dirty="0" err="1">
                <a:latin typeface="Arial" pitchFamily="34" charset="0"/>
                <a:ea typeface="Andale Sans UI" pitchFamily="2"/>
                <a:cs typeface="Arial" pitchFamily="34" charset="0"/>
              </a:rPr>
              <a:t>values</a:t>
            </a:r>
            <a:r>
              <a:rPr lang="it-IT" sz="2200" dirty="0">
                <a:latin typeface="Arial" pitchFamily="34" charset="0"/>
                <a:ea typeface="Andale Sans UI" pitchFamily="2"/>
                <a:cs typeface="Arial" pitchFamily="34" charset="0"/>
              </a:rPr>
              <a:t> and processing of </a:t>
            </a:r>
            <a:r>
              <a:rPr lang="it-IT" sz="2200" dirty="0" err="1">
                <a:latin typeface="Arial" pitchFamily="34" charset="0"/>
                <a:ea typeface="Andale Sans UI" pitchFamily="2"/>
                <a:cs typeface="Arial" pitchFamily="34" charset="0"/>
              </a:rPr>
              <a:t>these</a:t>
            </a:r>
            <a:r>
              <a:rPr lang="it-IT" sz="2200" dirty="0">
                <a:latin typeface="Arial" pitchFamily="34" charset="0"/>
                <a:ea typeface="Andale Sans UI" pitchFamily="2"/>
                <a:cs typeface="Arial" pitchFamily="34" charset="0"/>
              </a:rPr>
              <a:t> data, etc.).</a:t>
            </a:r>
          </a:p>
          <a:p>
            <a:pPr marL="432000" indent="-324000" algn="just">
              <a:spcBef>
                <a:spcPts val="0"/>
              </a:spcBef>
              <a:spcAft>
                <a:spcPts val="1417"/>
              </a:spcAft>
              <a:buClr>
                <a:srgbClr val="800000"/>
              </a:buClr>
              <a:buSzPct val="45000"/>
              <a:buFont typeface="StarSymbol"/>
              <a:buChar char="●"/>
            </a:pPr>
            <a:endParaRPr lang="it-IT" sz="2200" dirty="0">
              <a:latin typeface="Arial" pitchFamily="34" charset="0"/>
              <a:ea typeface="Andale Sans UI" pitchFamily="2"/>
              <a:cs typeface="Arial" pitchFamily="34" charset="0"/>
            </a:endParaRPr>
          </a:p>
        </p:txBody>
      </p:sp>
    </p:spTree>
    <p:extLst>
      <p:ext uri="{BB962C8B-B14F-4D97-AF65-F5344CB8AC3E}">
        <p14:creationId xmlns:p14="http://schemas.microsoft.com/office/powerpoint/2010/main" val="393983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dirty="0"/>
              <a:t>Conclusions</a:t>
            </a:r>
          </a:p>
        </p:txBody>
      </p:sp>
      <p:sp>
        <p:nvSpPr>
          <p:cNvPr id="3" name="Segnaposto testo 2"/>
          <p:cNvSpPr txBox="1">
            <a:spLocks noGrp="1"/>
          </p:cNvSpPr>
          <p:nvPr>
            <p:ph idx="1"/>
          </p:nvPr>
        </p:nvSpPr>
        <p:spPr>
          <a:xfrm>
            <a:off x="504031" y="1763928"/>
            <a:ext cx="9072563" cy="5061983"/>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a:latin typeface="Arial" pitchFamily="34" charset="0"/>
                <a:cs typeface="Arial" pitchFamily="34" charset="0"/>
              </a:rPr>
              <a:t>Goal: optimize the usage of computing resources at </a:t>
            </a:r>
            <a:r>
              <a:rPr lang="en-US" sz="2200" dirty="0" err="1">
                <a:latin typeface="Arial" pitchFamily="34" charset="0"/>
                <a:cs typeface="Arial" pitchFamily="34" charset="0"/>
              </a:rPr>
              <a:t>Fermilab</a:t>
            </a:r>
            <a:r>
              <a:rPr lang="en-US" sz="2200" dirty="0">
                <a:latin typeface="Arial" pitchFamily="34" charset="0"/>
                <a:cs typeface="Arial" pitchFamily="34" charset="0"/>
              </a:rPr>
              <a:t> by detecting idle Virtual Machines (VM).</a:t>
            </a:r>
          </a:p>
          <a:p>
            <a:pPr lvl="0" algn="just"/>
            <a:r>
              <a:rPr lang="en-US" sz="2200" dirty="0">
                <a:latin typeface="Arial" pitchFamily="34" charset="0"/>
                <a:cs typeface="Arial" pitchFamily="34" charset="0"/>
              </a:rPr>
              <a:t>Idle </a:t>
            </a:r>
            <a:r>
              <a:rPr lang="en-US" sz="2200" dirty="0" err="1">
                <a:latin typeface="Arial" pitchFamily="34" charset="0"/>
                <a:cs typeface="Arial" pitchFamily="34" charset="0"/>
              </a:rPr>
              <a:t>FermiCloud</a:t>
            </a:r>
            <a:r>
              <a:rPr lang="en-US" sz="2200" dirty="0">
                <a:latin typeface="Arial" pitchFamily="34" charset="0"/>
                <a:cs typeface="Arial" pitchFamily="34" charset="0"/>
              </a:rPr>
              <a:t> resources can be reclaimed and used by </a:t>
            </a:r>
            <a:r>
              <a:rPr lang="en-US" sz="2200" dirty="0" err="1">
                <a:latin typeface="Arial" pitchFamily="34" charset="0"/>
                <a:cs typeface="Arial" pitchFamily="34" charset="0"/>
              </a:rPr>
              <a:t>FermiGrid</a:t>
            </a:r>
            <a:r>
              <a:rPr lang="en-US" sz="2200" dirty="0">
                <a:latin typeface="Arial" pitchFamily="34" charset="0"/>
                <a:cs typeface="Arial" pitchFamily="34" charset="0"/>
              </a:rPr>
              <a:t> to run data processing jobs.</a:t>
            </a:r>
          </a:p>
          <a:p>
            <a:pPr lvl="0" algn="just"/>
            <a:r>
              <a:rPr lang="en-US" sz="2200" dirty="0">
                <a:latin typeface="Arial" pitchFamily="34" charset="0"/>
                <a:cs typeface="Arial" pitchFamily="34" charset="0"/>
              </a:rPr>
              <a:t>I have implemented </a:t>
            </a:r>
            <a:r>
              <a:rPr lang="en-US" sz="2200" dirty="0" smtClean="0">
                <a:latin typeface="Arial" pitchFamily="34" charset="0"/>
                <a:cs typeface="Arial" pitchFamily="34" charset="0"/>
              </a:rPr>
              <a:t>six </a:t>
            </a:r>
            <a:r>
              <a:rPr lang="en-US" sz="2200" dirty="0">
                <a:latin typeface="Arial" pitchFamily="34" charset="0"/>
                <a:cs typeface="Arial" pitchFamily="34" charset="0"/>
              </a:rPr>
              <a:t>indexes to expose the activity of a VM. These indexes are sampled periodically</a:t>
            </a:r>
            <a:r>
              <a:rPr lang="en-US" sz="2200" dirty="0" smtClean="0">
                <a:latin typeface="Arial" pitchFamily="34" charset="0"/>
                <a:cs typeface="Arial" pitchFamily="34" charset="0"/>
              </a:rPr>
              <a:t>.</a:t>
            </a:r>
          </a:p>
          <a:p>
            <a:pPr lvl="0" algn="just"/>
            <a:r>
              <a:rPr lang="en-US" sz="2200" dirty="0" smtClean="0">
                <a:latin typeface="Arial" pitchFamily="34" charset="0"/>
                <a:cs typeface="Arial" pitchFamily="34" charset="0"/>
              </a:rPr>
              <a:t>An “idleness” rule was defined, to properly identify an idle VM.</a:t>
            </a:r>
            <a:endParaRPr lang="en-US" sz="2200" dirty="0">
              <a:latin typeface="Arial" pitchFamily="34" charset="0"/>
              <a:cs typeface="Arial" pitchFamily="34" charset="0"/>
            </a:endParaRPr>
          </a:p>
          <a:p>
            <a:pPr lvl="0" algn="just"/>
            <a:r>
              <a:rPr lang="en-US" sz="2200" dirty="0">
                <a:latin typeface="Arial" pitchFamily="34" charset="0"/>
                <a:cs typeface="Arial" pitchFamily="34" charset="0"/>
              </a:rPr>
              <a:t>Running 24 hour tests: friendly users mark down when their VM is used, while my software record index </a:t>
            </a:r>
            <a:r>
              <a:rPr lang="en-US" sz="2200" dirty="0" smtClean="0">
                <a:latin typeface="Arial" pitchFamily="34" charset="0"/>
                <a:cs typeface="Arial" pitchFamily="34" charset="0"/>
              </a:rPr>
              <a:t>values</a:t>
            </a:r>
            <a:r>
              <a:rPr lang="en-US" sz="2200" dirty="0">
                <a:latin typeface="Arial" pitchFamily="34" charset="0"/>
                <a:cs typeface="Arial" pitchFamily="34" charset="0"/>
              </a:rPr>
              <a:t> </a:t>
            </a:r>
            <a:r>
              <a:rPr lang="en-US" sz="2200" dirty="0" smtClean="0">
                <a:latin typeface="Arial" pitchFamily="34" charset="0"/>
                <a:cs typeface="Arial" pitchFamily="34" charset="0"/>
              </a:rPr>
              <a:t>and define the VM status.</a:t>
            </a:r>
          </a:p>
          <a:p>
            <a:pPr lvl="0" algn="just"/>
            <a:r>
              <a:rPr lang="en-US" sz="2200" dirty="0" smtClean="0">
                <a:latin typeface="Arial" pitchFamily="34" charset="0"/>
                <a:cs typeface="Arial" pitchFamily="34" charset="0"/>
              </a:rPr>
              <a:t>A first prototype of the detector was created, with an accuracy of 90%.</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11688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dirty="0" err="1"/>
              <a:t>FermiCloud</a:t>
            </a:r>
            <a:r>
              <a:rPr lang="en-US" sz="3200" dirty="0"/>
              <a:t> &amp; </a:t>
            </a:r>
            <a:r>
              <a:rPr lang="en-US" sz="3200" dirty="0" err="1"/>
              <a:t>FermiGrid</a:t>
            </a:r>
            <a:endParaRPr lang="en-US" sz="3200" dirty="0"/>
          </a:p>
        </p:txBody>
      </p:sp>
      <p:sp>
        <p:nvSpPr>
          <p:cNvPr id="3" name="Segnaposto testo 2"/>
          <p:cNvSpPr txBox="1">
            <a:spLocks noGrp="1"/>
          </p:cNvSpPr>
          <p:nvPr>
            <p:ph idx="1"/>
          </p:nvPr>
        </p:nvSpPr>
        <p:spPr>
          <a:xfrm>
            <a:off x="504031" y="1763928"/>
            <a:ext cx="9072563" cy="5521083"/>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a:latin typeface="Arial" pitchFamily="34" charset="0"/>
                <a:cs typeface="Arial" pitchFamily="34" charset="0"/>
              </a:rPr>
              <a:t>Cloud Computing is the use of computing resources (hardware and software) that are delivered as a service over a network (typically the Internet).</a:t>
            </a:r>
          </a:p>
          <a:p>
            <a:pPr lvl="0" algn="just"/>
            <a:r>
              <a:rPr lang="en-US" sz="2200" dirty="0">
                <a:latin typeface="Arial" pitchFamily="34" charset="0"/>
                <a:cs typeface="Arial" pitchFamily="34" charset="0"/>
              </a:rPr>
              <a:t>A Cloud creates Virtual Machines (VM) upon request. A VM mimics a physical computer in all functionalities (e.g. it is accessible remotely using </a:t>
            </a:r>
            <a:r>
              <a:rPr lang="en-US" sz="2200" dirty="0" err="1">
                <a:latin typeface="Arial" pitchFamily="34" charset="0"/>
                <a:cs typeface="Arial" pitchFamily="34" charset="0"/>
              </a:rPr>
              <a:t>ssh</a:t>
            </a:r>
            <a:r>
              <a:rPr lang="en-US" sz="2200" dirty="0">
                <a:latin typeface="Arial" pitchFamily="34" charset="0"/>
                <a:cs typeface="Arial" pitchFamily="34" charset="0"/>
              </a:rPr>
              <a:t> connections, etc.).</a:t>
            </a:r>
          </a:p>
          <a:p>
            <a:pPr lvl="0" algn="just"/>
            <a:r>
              <a:rPr lang="en-US" sz="2200" dirty="0">
                <a:latin typeface="Arial" pitchFamily="34" charset="0"/>
                <a:cs typeface="Arial" pitchFamily="34" charset="0"/>
              </a:rPr>
              <a:t>Here at </a:t>
            </a:r>
            <a:r>
              <a:rPr lang="en-US" sz="2200" dirty="0" err="1">
                <a:latin typeface="Arial" pitchFamily="34" charset="0"/>
                <a:cs typeface="Arial" pitchFamily="34" charset="0"/>
              </a:rPr>
              <a:t>Fermilab</a:t>
            </a:r>
            <a:r>
              <a:rPr lang="en-US" sz="2200" dirty="0">
                <a:latin typeface="Arial" pitchFamily="34" charset="0"/>
                <a:cs typeface="Arial" pitchFamily="34" charset="0"/>
              </a:rPr>
              <a:t>, the Grid and Cloud Computing department manages two distributed systems:</a:t>
            </a:r>
          </a:p>
          <a:p>
            <a:pPr lvl="1" algn="just" rtl="0" hangingPunct="0"/>
            <a:r>
              <a:rPr lang="en-US" sz="2200" b="1" dirty="0" err="1">
                <a:latin typeface="Arial" pitchFamily="34" charset="0"/>
                <a:cs typeface="Arial" pitchFamily="34" charset="0"/>
              </a:rPr>
              <a:t>FermiCloud</a:t>
            </a:r>
            <a:r>
              <a:rPr lang="en-US" sz="2200" b="1" dirty="0">
                <a:latin typeface="Arial" pitchFamily="34" charset="0"/>
                <a:cs typeface="Arial" pitchFamily="34" charset="0"/>
              </a:rPr>
              <a:t> </a:t>
            </a:r>
            <a:r>
              <a:rPr lang="en-US" sz="2200" dirty="0">
                <a:latin typeface="Arial" pitchFamily="34" charset="0"/>
                <a:cs typeface="Arial" pitchFamily="34" charset="0"/>
              </a:rPr>
              <a:t>A private Cloud providing Infrastructure-as-a-Service for the </a:t>
            </a:r>
            <a:r>
              <a:rPr lang="en-US" sz="2200" dirty="0" err="1">
                <a:latin typeface="Arial" pitchFamily="34" charset="0"/>
                <a:cs typeface="Arial" pitchFamily="34" charset="0"/>
              </a:rPr>
              <a:t>Fermilab</a:t>
            </a:r>
            <a:r>
              <a:rPr lang="en-US" sz="2200" dirty="0">
                <a:latin typeface="Arial" pitchFamily="34" charset="0"/>
                <a:cs typeface="Arial" pitchFamily="34" charset="0"/>
              </a:rPr>
              <a:t> scientific stakeholders to manage dynamically allocated services, interactive and batch processing.</a:t>
            </a:r>
          </a:p>
          <a:p>
            <a:pPr lvl="1" algn="just" rtl="0" hangingPunct="0"/>
            <a:r>
              <a:rPr lang="en-US" sz="2200" b="1" dirty="0" err="1">
                <a:latin typeface="Arial" pitchFamily="34" charset="0"/>
                <a:cs typeface="Arial" pitchFamily="34" charset="0"/>
              </a:rPr>
              <a:t>FermiGrid</a:t>
            </a:r>
            <a:r>
              <a:rPr lang="en-US" sz="2200" b="1" dirty="0">
                <a:latin typeface="Arial" pitchFamily="34" charset="0"/>
                <a:cs typeface="Arial" pitchFamily="34" charset="0"/>
              </a:rPr>
              <a:t> </a:t>
            </a:r>
            <a:r>
              <a:rPr lang="en-US" sz="2200" dirty="0">
                <a:latin typeface="Arial" pitchFamily="34" charset="0"/>
                <a:cs typeface="Arial" pitchFamily="34" charset="0"/>
              </a:rPr>
              <a:t>A distributed campus infrastructure that manages statically allocated compute and storage resources for batch processing.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Problem Statement</a:t>
            </a:r>
          </a:p>
        </p:txBody>
      </p:sp>
      <p:sp>
        <p:nvSpPr>
          <p:cNvPr id="3" name="Segnaposto testo 2"/>
          <p:cNvSpPr txBox="1">
            <a:spLocks noGrp="1"/>
          </p:cNvSpPr>
          <p:nvPr>
            <p:ph idx="1"/>
          </p:nvPr>
        </p:nvSpPr>
        <p:spPr>
          <a:xfrm>
            <a:off x="504031" y="1763928"/>
            <a:ext cx="9072563" cy="4543893"/>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err="1">
                <a:latin typeface="Arial" pitchFamily="34" charset="0"/>
                <a:cs typeface="Arial" pitchFamily="34" charset="0"/>
              </a:rPr>
              <a:t>FermiCloud</a:t>
            </a:r>
            <a:r>
              <a:rPr lang="en-US" sz="2200" dirty="0">
                <a:latin typeface="Arial" pitchFamily="34" charset="0"/>
                <a:cs typeface="Arial" pitchFamily="34" charset="0"/>
              </a:rPr>
              <a:t> and </a:t>
            </a:r>
            <a:r>
              <a:rPr lang="en-US" sz="2200" dirty="0" err="1">
                <a:latin typeface="Arial" pitchFamily="34" charset="0"/>
                <a:cs typeface="Arial" pitchFamily="34" charset="0"/>
              </a:rPr>
              <a:t>FermiGrid</a:t>
            </a:r>
            <a:r>
              <a:rPr lang="en-US" sz="2200" dirty="0">
                <a:latin typeface="Arial" pitchFamily="34" charset="0"/>
                <a:cs typeface="Arial" pitchFamily="34" charset="0"/>
              </a:rPr>
              <a:t> can share resources, so it is important to optimize their individual utilization to maximize available computing cycles.</a:t>
            </a:r>
          </a:p>
          <a:p>
            <a:pPr lvl="0" algn="just"/>
            <a:r>
              <a:rPr lang="en-US" sz="2200" dirty="0">
                <a:latin typeface="Arial" pitchFamily="34" charset="0"/>
                <a:cs typeface="Arial" pitchFamily="34" charset="0"/>
              </a:rPr>
              <a:t>My work </a:t>
            </a:r>
            <a:r>
              <a:rPr lang="en-US" sz="2200" dirty="0" err="1">
                <a:latin typeface="Arial" pitchFamily="34" charset="0"/>
                <a:cs typeface="Arial" pitchFamily="34" charset="0"/>
              </a:rPr>
              <a:t>focussed</a:t>
            </a:r>
            <a:r>
              <a:rPr lang="en-US" sz="2200" dirty="0">
                <a:latin typeface="Arial" pitchFamily="34" charset="0"/>
                <a:cs typeface="Arial" pitchFamily="34" charset="0"/>
              </a:rPr>
              <a:t> on identifying and minimizing idle virtual machines on </a:t>
            </a:r>
            <a:r>
              <a:rPr lang="en-US" sz="2200" dirty="0" err="1">
                <a:latin typeface="Arial" pitchFamily="34" charset="0"/>
                <a:cs typeface="Arial" pitchFamily="34" charset="0"/>
              </a:rPr>
              <a:t>FermiCloud</a:t>
            </a:r>
            <a:r>
              <a:rPr lang="en-US" sz="2200" dirty="0">
                <a:latin typeface="Arial" pitchFamily="34" charset="0"/>
                <a:cs typeface="Arial" pitchFamily="34" charset="0"/>
              </a:rPr>
              <a:t>. An idle VM is an existing machine that it not currently providing computing services.</a:t>
            </a:r>
          </a:p>
          <a:p>
            <a:pPr lvl="0" algn="just"/>
            <a:r>
              <a:rPr lang="en-US" sz="2200" dirty="0">
                <a:latin typeface="Arial" pitchFamily="34" charset="0"/>
                <a:cs typeface="Arial" pitchFamily="34" charset="0"/>
              </a:rPr>
              <a:t>If the resources occupied by idle Virtual Machines on </a:t>
            </a:r>
            <a:r>
              <a:rPr lang="en-US" sz="2200" dirty="0" err="1">
                <a:latin typeface="Arial" pitchFamily="34" charset="0"/>
                <a:cs typeface="Arial" pitchFamily="34" charset="0"/>
              </a:rPr>
              <a:t>FermiCloud</a:t>
            </a:r>
            <a:r>
              <a:rPr lang="en-US" sz="2200" dirty="0">
                <a:latin typeface="Arial" pitchFamily="34" charset="0"/>
                <a:cs typeface="Arial" pitchFamily="34" charset="0"/>
              </a:rPr>
              <a:t> were reclaimed, they could be used by </a:t>
            </a:r>
            <a:r>
              <a:rPr lang="en-US" sz="2200" dirty="0" err="1">
                <a:latin typeface="Arial" pitchFamily="34" charset="0"/>
                <a:cs typeface="Arial" pitchFamily="34" charset="0"/>
              </a:rPr>
              <a:t>FermiGrid</a:t>
            </a:r>
            <a:r>
              <a:rPr lang="en-US" sz="2200" dirty="0">
                <a:latin typeface="Arial" pitchFamily="34" charset="0"/>
                <a:cs typeface="Arial" pitchFamily="34" charset="0"/>
              </a:rPr>
              <a:t> to process scientific data.</a:t>
            </a:r>
          </a:p>
          <a:p>
            <a:pPr lvl="0"/>
            <a:r>
              <a:rPr lang="en-US" sz="2200" dirty="0" smtClean="0">
                <a:latin typeface="Arial" pitchFamily="34" charset="0"/>
                <a:cs typeface="Arial" pitchFamily="34" charset="0"/>
              </a:rPr>
              <a:t>Problem:</a:t>
            </a:r>
          </a:p>
          <a:p>
            <a:pPr marL="108000" lvl="0" indent="0" algn="ctr">
              <a:buNone/>
            </a:pPr>
            <a:r>
              <a:rPr lang="en-US" sz="2200" b="1" dirty="0" smtClean="0">
                <a:latin typeface="Arial" pitchFamily="34" charset="0"/>
                <a:cs typeface="Arial" pitchFamily="34" charset="0"/>
              </a:rPr>
              <a:t>How </a:t>
            </a:r>
            <a:r>
              <a:rPr lang="en-US" sz="2200" b="1" dirty="0">
                <a:latin typeface="Arial" pitchFamily="34" charset="0"/>
                <a:cs typeface="Arial" pitchFamily="34" charset="0"/>
              </a:rPr>
              <a:t>can we identify idle VMs in </a:t>
            </a:r>
            <a:r>
              <a:rPr lang="en-US" sz="2200" b="1" dirty="0" err="1">
                <a:latin typeface="Arial" pitchFamily="34" charset="0"/>
                <a:cs typeface="Arial" pitchFamily="34" charset="0"/>
              </a:rPr>
              <a:t>FermiCloud</a:t>
            </a:r>
            <a:r>
              <a:rPr lang="en-US" sz="2200" b="1" dirty="0">
                <a:latin typeface="Arial" pitchFamily="34" charset="0"/>
                <a:cs typeface="Arial"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dirty="0"/>
              <a:t>Project overview</a:t>
            </a:r>
          </a:p>
        </p:txBody>
      </p:sp>
      <p:sp>
        <p:nvSpPr>
          <p:cNvPr id="3" name="Segnaposto testo 2"/>
          <p:cNvSpPr txBox="1">
            <a:spLocks noGrp="1"/>
          </p:cNvSpPr>
          <p:nvPr>
            <p:ph idx="1"/>
          </p:nvPr>
        </p:nvSpPr>
        <p:spPr>
          <a:xfrm>
            <a:off x="504031" y="1763928"/>
            <a:ext cx="9072563" cy="4749077"/>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sz="2200" dirty="0">
                <a:latin typeface="Arial" pitchFamily="34" charset="0"/>
                <a:cs typeface="Arial" pitchFamily="34" charset="0"/>
              </a:rPr>
              <a:t>Find a way to identify idle VMs</a:t>
            </a:r>
          </a:p>
          <a:p>
            <a:pPr lvl="1" rtl="0" hangingPunct="0"/>
            <a:r>
              <a:rPr lang="en-US" sz="2200" dirty="0">
                <a:latin typeface="Arial" pitchFamily="34" charset="0"/>
                <a:cs typeface="Arial" pitchFamily="34" charset="0"/>
              </a:rPr>
              <a:t>Investigate the reuse of existing workload management systems for compute intensive jobs, such as </a:t>
            </a:r>
            <a:r>
              <a:rPr lang="en-US" sz="2200" dirty="0" smtClean="0">
                <a:latin typeface="Arial" pitchFamily="34" charset="0"/>
                <a:cs typeface="Arial" pitchFamily="34" charset="0"/>
              </a:rPr>
              <a:t>Condor.</a:t>
            </a:r>
            <a:endParaRPr lang="en-US" sz="2200" dirty="0">
              <a:latin typeface="Arial" pitchFamily="34" charset="0"/>
              <a:cs typeface="Arial" pitchFamily="34" charset="0"/>
            </a:endParaRPr>
          </a:p>
          <a:p>
            <a:pPr lvl="1" rtl="0" hangingPunct="0"/>
            <a:r>
              <a:rPr lang="en-US" sz="2200" dirty="0">
                <a:latin typeface="Arial" pitchFamily="34" charset="0"/>
                <a:cs typeface="Arial" pitchFamily="34" charset="0"/>
              </a:rPr>
              <a:t>Develop a software product to address the requirements of the </a:t>
            </a:r>
            <a:r>
              <a:rPr lang="en-US" sz="2200" dirty="0" smtClean="0">
                <a:latin typeface="Arial" pitchFamily="34" charset="0"/>
                <a:cs typeface="Arial" pitchFamily="34" charset="0"/>
              </a:rPr>
              <a:t>problem.</a:t>
            </a:r>
            <a:endParaRPr lang="en-US" sz="2200" dirty="0">
              <a:latin typeface="Arial" pitchFamily="34" charset="0"/>
              <a:cs typeface="Arial" pitchFamily="34" charset="0"/>
            </a:endParaRPr>
          </a:p>
          <a:p>
            <a:pPr lvl="0"/>
            <a:r>
              <a:rPr lang="en-US" sz="2200" dirty="0">
                <a:latin typeface="Arial" pitchFamily="34" charset="0"/>
                <a:cs typeface="Arial" pitchFamily="34" charset="0"/>
              </a:rPr>
              <a:t>Develop a mechanism to</a:t>
            </a:r>
          </a:p>
          <a:p>
            <a:pPr lvl="1" rtl="0" hangingPunct="0"/>
            <a:r>
              <a:rPr lang="en-US" sz="2200" dirty="0">
                <a:latin typeface="Arial" pitchFamily="34" charset="0"/>
                <a:cs typeface="Arial" pitchFamily="34" charset="0"/>
              </a:rPr>
              <a:t>Inform the </a:t>
            </a:r>
            <a:r>
              <a:rPr lang="en-US" sz="2200" dirty="0" err="1">
                <a:latin typeface="Arial" pitchFamily="34" charset="0"/>
                <a:cs typeface="Arial" pitchFamily="34" charset="0"/>
              </a:rPr>
              <a:t>FermiCloud</a:t>
            </a:r>
            <a:r>
              <a:rPr lang="en-US" sz="2200" dirty="0">
                <a:latin typeface="Arial" pitchFamily="34" charset="0"/>
                <a:cs typeface="Arial" pitchFamily="34" charset="0"/>
              </a:rPr>
              <a:t> management system (</a:t>
            </a:r>
            <a:r>
              <a:rPr lang="en-US" sz="2200" dirty="0" err="1">
                <a:latin typeface="Arial" pitchFamily="34" charset="0"/>
                <a:cs typeface="Arial" pitchFamily="34" charset="0"/>
              </a:rPr>
              <a:t>OpenNebula</a:t>
            </a:r>
            <a:r>
              <a:rPr lang="en-US" sz="2200" dirty="0">
                <a:latin typeface="Arial" pitchFamily="34" charset="0"/>
                <a:cs typeface="Arial" pitchFamily="34" charset="0"/>
              </a:rPr>
              <a:t>) about the idleness of the machine.</a:t>
            </a:r>
          </a:p>
          <a:p>
            <a:pPr lvl="1" rtl="0" hangingPunct="0"/>
            <a:r>
              <a:rPr lang="en-US" sz="2200" dirty="0">
                <a:latin typeface="Arial" pitchFamily="34" charset="0"/>
                <a:cs typeface="Arial" pitchFamily="34" charset="0"/>
              </a:rPr>
              <a:t>Suspend idle </a:t>
            </a:r>
            <a:r>
              <a:rPr lang="en-US" sz="2200" dirty="0" smtClean="0">
                <a:latin typeface="Arial" pitchFamily="34" charset="0"/>
                <a:cs typeface="Arial" pitchFamily="34" charset="0"/>
              </a:rPr>
              <a:t>VMs.</a:t>
            </a:r>
            <a:endParaRPr lang="en-US" sz="2200" dirty="0">
              <a:latin typeface="Arial" pitchFamily="34" charset="0"/>
              <a:cs typeface="Arial" pitchFamily="34" charset="0"/>
            </a:endParaRPr>
          </a:p>
          <a:p>
            <a:pPr lvl="1" rtl="0" hangingPunct="0"/>
            <a:r>
              <a:rPr lang="en-US" sz="2200" dirty="0">
                <a:latin typeface="Arial" pitchFamily="34" charset="0"/>
                <a:cs typeface="Arial" pitchFamily="34" charset="0"/>
              </a:rPr>
              <a:t>Replace the suspended VMs with </a:t>
            </a:r>
            <a:r>
              <a:rPr lang="en-US" sz="2200" dirty="0" err="1">
                <a:latin typeface="Arial" pitchFamily="34" charset="0"/>
                <a:cs typeface="Arial" pitchFamily="34" charset="0"/>
              </a:rPr>
              <a:t>FermiGrid</a:t>
            </a:r>
            <a:r>
              <a:rPr lang="en-US" sz="2200" dirty="0">
                <a:latin typeface="Arial" pitchFamily="34" charset="0"/>
                <a:cs typeface="Arial" pitchFamily="34" charset="0"/>
              </a:rPr>
              <a:t> “worker nodes” to execute jobs in queue.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Identify an Idle VM</a:t>
            </a:r>
          </a:p>
        </p:txBody>
      </p:sp>
      <p:sp>
        <p:nvSpPr>
          <p:cNvPr id="3" name="Segnaposto testo 2"/>
          <p:cNvSpPr txBox="1">
            <a:spLocks noGrp="1"/>
          </p:cNvSpPr>
          <p:nvPr>
            <p:ph idx="1"/>
          </p:nvPr>
        </p:nvSpPr>
        <p:spPr>
          <a:xfrm>
            <a:off x="504031" y="1763928"/>
            <a:ext cx="9072563" cy="5716009"/>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a:latin typeface="Arial" pitchFamily="34" charset="0"/>
                <a:cs typeface="Arial" pitchFamily="34" charset="0"/>
              </a:rPr>
              <a:t>In order to identify an idle VM, some components and activities of the </a:t>
            </a:r>
            <a:r>
              <a:rPr lang="en-US" sz="2200" dirty="0" smtClean="0">
                <a:latin typeface="Arial" pitchFamily="34" charset="0"/>
                <a:cs typeface="Arial" pitchFamily="34" charset="0"/>
              </a:rPr>
              <a:t>machine </a:t>
            </a:r>
            <a:r>
              <a:rPr lang="en-US" sz="2200" dirty="0">
                <a:latin typeface="Arial" pitchFamily="34" charset="0"/>
                <a:cs typeface="Arial" pitchFamily="34" charset="0"/>
              </a:rPr>
              <a:t>must be monitored periodically, especially:</a:t>
            </a:r>
          </a:p>
          <a:p>
            <a:pPr lvl="1" algn="just" rtl="0" hangingPunct="0"/>
            <a:r>
              <a:rPr lang="en-US" sz="2200" dirty="0">
                <a:latin typeface="Arial" pitchFamily="34" charset="0"/>
                <a:cs typeface="Arial" pitchFamily="34" charset="0"/>
              </a:rPr>
              <a:t>CPU idleness</a:t>
            </a:r>
          </a:p>
          <a:p>
            <a:pPr lvl="1" algn="just" rtl="0" hangingPunct="0"/>
            <a:r>
              <a:rPr lang="en-US" sz="2200" dirty="0">
                <a:latin typeface="Arial" pitchFamily="34" charset="0"/>
                <a:cs typeface="Arial" pitchFamily="34" charset="0"/>
              </a:rPr>
              <a:t>Keyboard / Mouse usage</a:t>
            </a:r>
          </a:p>
          <a:p>
            <a:pPr lvl="1" algn="just" rtl="0" hangingPunct="0"/>
            <a:r>
              <a:rPr lang="en-US" sz="2200" dirty="0">
                <a:latin typeface="Arial" pitchFamily="34" charset="0"/>
                <a:cs typeface="Arial" pitchFamily="34" charset="0"/>
              </a:rPr>
              <a:t>Network</a:t>
            </a:r>
          </a:p>
          <a:p>
            <a:pPr lvl="1" algn="just" rtl="0" hangingPunct="0"/>
            <a:r>
              <a:rPr lang="en-US" sz="2200" dirty="0">
                <a:latin typeface="Arial" pitchFamily="34" charset="0"/>
                <a:cs typeface="Arial" pitchFamily="34" charset="0"/>
              </a:rPr>
              <a:t>I/O</a:t>
            </a:r>
          </a:p>
          <a:p>
            <a:pPr lvl="1" algn="just" rtl="0" hangingPunct="0"/>
            <a:r>
              <a:rPr lang="en-US" sz="2200" dirty="0">
                <a:latin typeface="Arial" pitchFamily="34" charset="0"/>
                <a:cs typeface="Arial" pitchFamily="34" charset="0"/>
              </a:rPr>
              <a:t>Virtual Memory</a:t>
            </a:r>
          </a:p>
          <a:p>
            <a:pPr lvl="0" algn="just"/>
            <a:r>
              <a:rPr lang="en-US" sz="2200" dirty="0">
                <a:latin typeface="Arial" pitchFamily="34" charset="0"/>
                <a:cs typeface="Arial" pitchFamily="34" charset="0"/>
              </a:rPr>
              <a:t>In Unix, some useful information can be found in special files (like </a:t>
            </a:r>
            <a:r>
              <a:rPr lang="en-US" sz="2200" dirty="0">
                <a:latin typeface="Courier New" pitchFamily="49" charset="0"/>
                <a:cs typeface="Courier New" pitchFamily="49" charset="0"/>
              </a:rPr>
              <a:t>/</a:t>
            </a:r>
            <a:r>
              <a:rPr lang="en-US" sz="2200" dirty="0" err="1">
                <a:latin typeface="Courier New" pitchFamily="49" charset="0"/>
                <a:cs typeface="Courier New" pitchFamily="49" charset="0"/>
              </a:rPr>
              <a:t>proc</a:t>
            </a:r>
            <a:r>
              <a:rPr lang="en-US" sz="2200" dirty="0">
                <a:latin typeface="Courier New" pitchFamily="49" charset="0"/>
                <a:cs typeface="Courier New" pitchFamily="49" charset="0"/>
              </a:rPr>
              <a:t>/uptime</a:t>
            </a:r>
            <a:r>
              <a:rPr lang="en-US" sz="2200" dirty="0">
                <a:latin typeface="Arial" pitchFamily="34" charset="0"/>
                <a:cs typeface="Arial" pitchFamily="34" charset="0"/>
              </a:rPr>
              <a:t>), or can be obtained using particular commands (such as </a:t>
            </a:r>
            <a:r>
              <a:rPr lang="en-US" sz="2200" dirty="0" err="1">
                <a:latin typeface="Courier New" pitchFamily="49" charset="0"/>
                <a:cs typeface="Courier New" pitchFamily="49" charset="0"/>
              </a:rPr>
              <a:t>vmstat</a:t>
            </a:r>
            <a:r>
              <a:rPr lang="en-US" sz="2200" dirty="0">
                <a:latin typeface="Arial" pitchFamily="34" charset="0"/>
                <a:cs typeface="Arial" pitchFamily="34" charset="0"/>
              </a:rPr>
              <a:t>) offered by the shell.</a:t>
            </a:r>
          </a:p>
          <a:p>
            <a:pPr lvl="0" algn="just"/>
            <a:r>
              <a:rPr lang="en-US" sz="2200" dirty="0">
                <a:latin typeface="Arial" pitchFamily="34" charset="0"/>
                <a:cs typeface="Arial" pitchFamily="34" charset="0"/>
              </a:rPr>
              <a:t>Starting from these data, we can create several indexes to detect the VM status.</a:t>
            </a:r>
          </a:p>
          <a:p>
            <a:pPr lvl="8" algn="just" rtl="0" hangingPunc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dirty="0"/>
              <a:t>Identify an Idle VM</a:t>
            </a:r>
          </a:p>
        </p:txBody>
      </p:sp>
      <p:sp>
        <p:nvSpPr>
          <p:cNvPr id="3" name="Segnaposto testo 2"/>
          <p:cNvSpPr txBox="1">
            <a:spLocks noGrp="1"/>
          </p:cNvSpPr>
          <p:nvPr>
            <p:ph idx="1"/>
          </p:nvPr>
        </p:nvSpPr>
        <p:spPr/>
        <p:txBody>
          <a:bodyPr>
            <a:no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buNone/>
            </a:pPr>
            <a:r>
              <a:rPr lang="en-US" sz="2200" dirty="0">
                <a:latin typeface="Arial" pitchFamily="34" charset="0"/>
                <a:cs typeface="Arial" pitchFamily="34" charset="0"/>
              </a:rPr>
              <a:t>For monitoring </a:t>
            </a:r>
            <a:r>
              <a:rPr lang="en-US" sz="2200" dirty="0" smtClean="0">
                <a:latin typeface="Arial" pitchFamily="34" charset="0"/>
                <a:cs typeface="Arial" pitchFamily="34" charset="0"/>
              </a:rPr>
              <a:t>the </a:t>
            </a:r>
            <a:r>
              <a:rPr lang="en-US" sz="2200" dirty="0">
                <a:latin typeface="Arial" pitchFamily="34" charset="0"/>
                <a:cs typeface="Arial" pitchFamily="34" charset="0"/>
              </a:rPr>
              <a:t>VMs, six indexes were defined:</a:t>
            </a:r>
          </a:p>
          <a:p>
            <a:pPr lvl="0">
              <a:buSzPct val="100000"/>
              <a:buAutoNum type="arabicParenR"/>
            </a:pPr>
            <a:r>
              <a:rPr lang="en-US" sz="2200" dirty="0">
                <a:latin typeface="Arial" pitchFamily="34" charset="0"/>
                <a:cs typeface="Arial" pitchFamily="34" charset="0"/>
              </a:rPr>
              <a:t>CPU Idle </a:t>
            </a:r>
            <a:r>
              <a:rPr lang="en-US" sz="2200" dirty="0" smtClean="0">
                <a:latin typeface="Arial" pitchFamily="34" charset="0"/>
                <a:cs typeface="Arial" pitchFamily="34" charset="0"/>
              </a:rPr>
              <a:t>Percentage</a:t>
            </a:r>
          </a:p>
          <a:p>
            <a:pPr marL="576000" lvl="1" indent="0">
              <a:buSzPct val="100000"/>
              <a:buNone/>
            </a:pPr>
            <a:r>
              <a:rPr lang="en-US" sz="2000" dirty="0" smtClean="0">
                <a:latin typeface="Arial" pitchFamily="34" charset="0"/>
                <a:cs typeface="Arial" pitchFamily="34" charset="0"/>
              </a:rPr>
              <a:t>Based on </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proc</a:t>
            </a:r>
            <a:r>
              <a:rPr lang="en-US" sz="2000" dirty="0" smtClean="0">
                <a:latin typeface="Courier New" pitchFamily="49" charset="0"/>
                <a:cs typeface="Courier New" pitchFamily="49" charset="0"/>
              </a:rPr>
              <a:t>/uptime </a:t>
            </a:r>
            <a:r>
              <a:rPr lang="en-US" sz="2000" dirty="0" smtClean="0">
                <a:latin typeface="Arial" pitchFamily="34" charset="0"/>
                <a:cs typeface="Arial" pitchFamily="34" charset="0"/>
              </a:rPr>
              <a:t>file.</a:t>
            </a:r>
            <a:endParaRPr lang="en-US" sz="2000" dirty="0">
              <a:latin typeface="Arial" pitchFamily="34" charset="0"/>
              <a:cs typeface="Arial" pitchFamily="34" charset="0"/>
            </a:endParaRPr>
          </a:p>
          <a:p>
            <a:pPr lvl="0">
              <a:buSzPct val="100000"/>
              <a:buAutoNum type="arabicParenR"/>
            </a:pPr>
            <a:r>
              <a:rPr lang="en-US" sz="2200" dirty="0">
                <a:latin typeface="Arial" pitchFamily="34" charset="0"/>
                <a:cs typeface="Arial" pitchFamily="34" charset="0"/>
              </a:rPr>
              <a:t>Keyboard / pseudo-terminal idle time (from Condor </a:t>
            </a:r>
            <a:r>
              <a:rPr lang="en-US" sz="2200" dirty="0" smtClean="0">
                <a:latin typeface="Arial" pitchFamily="34" charset="0"/>
                <a:cs typeface="Arial" pitchFamily="34" charset="0"/>
              </a:rPr>
              <a:t>code)</a:t>
            </a:r>
          </a:p>
          <a:p>
            <a:pPr marL="576000" lvl="1" indent="0">
              <a:buSzPct val="100000"/>
              <a:buNone/>
            </a:pPr>
            <a:r>
              <a:rPr lang="en-US" sz="2000" dirty="0">
                <a:latin typeface="Arial" pitchFamily="34" charset="0"/>
                <a:cs typeface="Arial" pitchFamily="34" charset="0"/>
              </a:rPr>
              <a:t>Based on </a:t>
            </a:r>
            <a:r>
              <a:rPr lang="en-US" sz="2000" dirty="0" err="1">
                <a:latin typeface="Courier New" pitchFamily="49" charset="0"/>
                <a:cs typeface="Courier New" pitchFamily="49" charset="0"/>
              </a:rPr>
              <a:t>utmp</a:t>
            </a:r>
            <a:r>
              <a:rPr lang="en-US" sz="2000" dirty="0">
                <a:latin typeface="Arial" pitchFamily="34" charset="0"/>
                <a:cs typeface="Arial" pitchFamily="34" charset="0"/>
              </a:rPr>
              <a:t> file.</a:t>
            </a:r>
          </a:p>
          <a:p>
            <a:pPr lvl="0">
              <a:buSzPct val="100000"/>
              <a:buAutoNum type="arabicParenR"/>
            </a:pPr>
            <a:r>
              <a:rPr lang="en-US" sz="2200" dirty="0">
                <a:latin typeface="Arial" pitchFamily="34" charset="0"/>
                <a:cs typeface="Arial" pitchFamily="34" charset="0"/>
              </a:rPr>
              <a:t>Bytes </a:t>
            </a:r>
            <a:r>
              <a:rPr lang="en-US" sz="2200" dirty="0" err="1">
                <a:latin typeface="Arial" pitchFamily="34" charset="0"/>
                <a:cs typeface="Arial" pitchFamily="34" charset="0"/>
              </a:rPr>
              <a:t>tx</a:t>
            </a:r>
            <a:r>
              <a:rPr lang="en-US" sz="2200" dirty="0">
                <a:latin typeface="Arial" pitchFamily="34" charset="0"/>
                <a:cs typeface="Arial" pitchFamily="34" charset="0"/>
              </a:rPr>
              <a:t> and </a:t>
            </a:r>
            <a:r>
              <a:rPr lang="en-US" sz="2200" dirty="0" err="1">
                <a:latin typeface="Arial" pitchFamily="34" charset="0"/>
                <a:cs typeface="Arial" pitchFamily="34" charset="0"/>
              </a:rPr>
              <a:t>rx</a:t>
            </a:r>
            <a:r>
              <a:rPr lang="en-US" sz="2200" dirty="0">
                <a:latin typeface="Arial" pitchFamily="34" charset="0"/>
                <a:cs typeface="Arial" pitchFamily="34" charset="0"/>
              </a:rPr>
              <a:t> by the network interface</a:t>
            </a:r>
          </a:p>
          <a:p>
            <a:pPr lvl="0">
              <a:buSzPct val="100000"/>
              <a:buAutoNum type="arabicParenR"/>
            </a:pPr>
            <a:r>
              <a:rPr lang="en-US" sz="2200" dirty="0" err="1">
                <a:latin typeface="Arial" pitchFamily="34" charset="0"/>
                <a:cs typeface="Arial" pitchFamily="34" charset="0"/>
              </a:rPr>
              <a:t>Iowait</a:t>
            </a:r>
            <a:r>
              <a:rPr lang="en-US" sz="2200" dirty="0">
                <a:latin typeface="Arial" pitchFamily="34" charset="0"/>
                <a:cs typeface="Arial" pitchFamily="34" charset="0"/>
              </a:rPr>
              <a:t> </a:t>
            </a:r>
            <a:r>
              <a:rPr lang="en-US" sz="2200" dirty="0" smtClean="0">
                <a:latin typeface="Arial" pitchFamily="34" charset="0"/>
                <a:cs typeface="Arial" pitchFamily="34" charset="0"/>
              </a:rPr>
              <a:t>ticks</a:t>
            </a:r>
          </a:p>
          <a:p>
            <a:pPr marL="576000" lvl="1" indent="0">
              <a:buSzPct val="100000"/>
              <a:buNone/>
            </a:pPr>
            <a:r>
              <a:rPr lang="en-US" sz="2000" dirty="0">
                <a:latin typeface="Arial" pitchFamily="34" charset="0"/>
                <a:cs typeface="Arial" pitchFamily="34" charset="0"/>
              </a:rPr>
              <a:t>Percentage of time the CPU is idle and there is at least one I/O in progress (local disk or remotely mounted disk, NFS).</a:t>
            </a:r>
          </a:p>
          <a:p>
            <a:pPr lvl="0">
              <a:buSzPct val="100000"/>
              <a:buAutoNum type="arabicParenR"/>
            </a:pPr>
            <a:r>
              <a:rPr lang="en-US" sz="2200" dirty="0">
                <a:latin typeface="Arial" pitchFamily="34" charset="0"/>
                <a:cs typeface="Arial" pitchFamily="34" charset="0"/>
              </a:rPr>
              <a:t>Context switches</a:t>
            </a:r>
          </a:p>
          <a:p>
            <a:pPr lvl="0">
              <a:buSzPct val="100000"/>
              <a:buAutoNum type="arabicParenR"/>
            </a:pPr>
            <a:r>
              <a:rPr lang="en-US" sz="2200" dirty="0">
                <a:latin typeface="Arial" pitchFamily="34" charset="0"/>
                <a:cs typeface="Arial" pitchFamily="34" charset="0"/>
              </a:rPr>
              <a:t>Memory Paged in/out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Computing the Indexes</a:t>
            </a:r>
          </a:p>
        </p:txBody>
      </p:sp>
      <p:sp>
        <p:nvSpPr>
          <p:cNvPr id="3" name="Segnaposto testo 2"/>
          <p:cNvSpPr txBox="1">
            <a:spLocks noGrp="1"/>
          </p:cNvSpPr>
          <p:nvPr>
            <p:ph idx="1"/>
          </p:nvPr>
        </p:nvSpPr>
        <p:spPr>
          <a:xfrm>
            <a:off x="504031" y="1763928"/>
            <a:ext cx="9072563" cy="5262038"/>
          </a:xfrm>
        </p:spPr>
        <p:txBody>
          <a:bodyPr>
            <a:spAutoFit/>
          </a:bodyPr>
          <a:lstStyle>
            <a:defPPr marL="432000" marR="0" lvl="0" indent="-324000">
              <a:spcBef>
                <a:spcPts val="0"/>
              </a:spcBef>
              <a:spcAft>
                <a:spcPts val="1417"/>
              </a:spcAft>
              <a:buClr>
                <a:srgbClr val="800000"/>
              </a:buClr>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Clr>
                <a:srgbClr val="800000"/>
              </a:buClr>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Clr>
                <a:srgbClr val="800000"/>
              </a:buClr>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Clr>
                <a:srgbClr val="800000"/>
              </a:buClr>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Clr>
                <a:srgbClr val="800000"/>
              </a:buClr>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5pPr>
            <a:lvl6pPr marL="2592000" marR="0" lvl="5"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6pPr>
            <a:lvl7pPr marL="3024000" marR="0" lvl="6"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Clr>
                <a:srgbClr val="800000"/>
              </a:buClr>
              <a:buSzPct val="45000"/>
              <a:buFont typeface="StarSymbol"/>
              <a:buChar char="●"/>
              <a:defRPr lang="en-US" sz="2000" b="0" i="0" u="none" strike="noStrike">
                <a:ln>
                  <a:noFill/>
                </a:ln>
                <a:latin typeface="Albany" pitchFamily="18"/>
                <a:ea typeface="Andale Sans UI" pitchFamily="2"/>
                <a:cs typeface="Tahoma" pitchFamily="2"/>
              </a:defRPr>
            </a:lvl9pPr>
          </a:lstStyle>
          <a:p>
            <a:pPr lvl="0" algn="just"/>
            <a:r>
              <a:rPr lang="en-US" sz="2200" dirty="0">
                <a:latin typeface="Arial" pitchFamily="34" charset="0"/>
                <a:cs typeface="Arial" pitchFamily="34" charset="0"/>
              </a:rPr>
              <a:t>CPU idle example. </a:t>
            </a:r>
          </a:p>
          <a:p>
            <a:pPr lvl="0" algn="just"/>
            <a:r>
              <a:rPr lang="en-US" sz="2200" dirty="0" smtClean="0">
                <a:latin typeface="Arial" pitchFamily="34" charset="0"/>
                <a:cs typeface="Arial" pitchFamily="34" charset="0"/>
              </a:rPr>
              <a:t>At </a:t>
            </a:r>
            <a:r>
              <a:rPr lang="en-US" sz="2200" dirty="0">
                <a:latin typeface="Arial" pitchFamily="34" charset="0"/>
                <a:cs typeface="Arial" pitchFamily="34" charset="0"/>
              </a:rPr>
              <a:t>step n:</a:t>
            </a:r>
          </a:p>
          <a:p>
            <a:pPr lvl="0" algn="just">
              <a:buNone/>
            </a:pPr>
            <a:r>
              <a:rPr lang="en-US" sz="2200" dirty="0" smtClean="0">
                <a:latin typeface="Arial" pitchFamily="34" charset="0"/>
                <a:cs typeface="Arial" pitchFamily="34" charset="0"/>
              </a:rPr>
              <a:t>	Take </a:t>
            </a:r>
            <a:r>
              <a:rPr lang="en-US" sz="2200" dirty="0">
                <a:latin typeface="Arial" pitchFamily="34" charset="0"/>
                <a:cs typeface="Arial" pitchFamily="34" charset="0"/>
              </a:rPr>
              <a:t>times from </a:t>
            </a:r>
            <a:r>
              <a:rPr lang="en-US" sz="2200" dirty="0">
                <a:latin typeface="Courier New" pitchFamily="49"/>
              </a:rPr>
              <a:t>/</a:t>
            </a:r>
            <a:r>
              <a:rPr lang="en-US" sz="2200" dirty="0" err="1">
                <a:latin typeface="Courier New" pitchFamily="49"/>
              </a:rPr>
              <a:t>proc</a:t>
            </a:r>
            <a:r>
              <a:rPr lang="en-US" sz="2200" dirty="0">
                <a:latin typeface="Courier New" pitchFamily="49"/>
              </a:rPr>
              <a:t>/uptime</a:t>
            </a:r>
            <a:r>
              <a:rPr lang="en-US" sz="2200" dirty="0"/>
              <a:t> → </a:t>
            </a:r>
            <a:r>
              <a:rPr lang="en-US" sz="2200" dirty="0">
                <a:latin typeface="Courier New" pitchFamily="49"/>
              </a:rPr>
              <a:t>total(n</a:t>
            </a:r>
            <a:r>
              <a:rPr lang="en-US" sz="2200" dirty="0" smtClean="0">
                <a:latin typeface="Courier New" pitchFamily="49"/>
              </a:rPr>
              <a:t>)</a:t>
            </a:r>
            <a:r>
              <a:rPr lang="en-US" sz="2200" dirty="0" smtClean="0"/>
              <a:t>, </a:t>
            </a:r>
            <a:r>
              <a:rPr lang="en-US" sz="2200" dirty="0" smtClean="0">
                <a:latin typeface="Courier New" pitchFamily="49"/>
              </a:rPr>
              <a:t>idle(n</a:t>
            </a:r>
            <a:r>
              <a:rPr lang="en-US" sz="2200" dirty="0">
                <a:latin typeface="Courier New" pitchFamily="49"/>
              </a:rPr>
              <a:t>)</a:t>
            </a:r>
          </a:p>
          <a:p>
            <a:pPr lvl="0" algn="just">
              <a:buNone/>
            </a:pPr>
            <a:r>
              <a:rPr lang="en-US" sz="2200" dirty="0" smtClean="0">
                <a:latin typeface="Courier New" pitchFamily="49"/>
              </a:rPr>
              <a:t>	</a:t>
            </a:r>
            <a:r>
              <a:rPr lang="en-US" sz="2200" dirty="0" err="1" smtClean="0">
                <a:latin typeface="Courier New" pitchFamily="49"/>
              </a:rPr>
              <a:t>delta_idle</a:t>
            </a:r>
            <a:r>
              <a:rPr lang="en-US" sz="2200" dirty="0" smtClean="0">
                <a:latin typeface="Courier New" pitchFamily="49"/>
              </a:rPr>
              <a:t>(n</a:t>
            </a:r>
            <a:r>
              <a:rPr lang="en-US" sz="2200" dirty="0">
                <a:latin typeface="Courier New" pitchFamily="49"/>
              </a:rPr>
              <a:t>) = idle(n</a:t>
            </a:r>
            <a:r>
              <a:rPr lang="en-US" sz="2200" dirty="0" smtClean="0">
                <a:latin typeface="Courier New" pitchFamily="49"/>
              </a:rPr>
              <a:t>) - idle(n-1</a:t>
            </a:r>
            <a:r>
              <a:rPr lang="en-US" sz="2200" dirty="0">
                <a:latin typeface="Courier New" pitchFamily="49"/>
              </a:rPr>
              <a:t>)</a:t>
            </a:r>
          </a:p>
          <a:p>
            <a:pPr lvl="0" algn="just">
              <a:buNone/>
            </a:pPr>
            <a:r>
              <a:rPr lang="en-US" sz="2200" dirty="0" smtClean="0">
                <a:latin typeface="Courier New" pitchFamily="49"/>
              </a:rPr>
              <a:t>	</a:t>
            </a:r>
            <a:r>
              <a:rPr lang="en-US" sz="2200" dirty="0" err="1" smtClean="0">
                <a:latin typeface="Courier New" pitchFamily="49"/>
              </a:rPr>
              <a:t>delta_total</a:t>
            </a:r>
            <a:r>
              <a:rPr lang="en-US" sz="2200" dirty="0" smtClean="0">
                <a:latin typeface="Courier New" pitchFamily="49"/>
              </a:rPr>
              <a:t>(n</a:t>
            </a:r>
            <a:r>
              <a:rPr lang="en-US" sz="2200" dirty="0">
                <a:latin typeface="Courier New" pitchFamily="49"/>
              </a:rPr>
              <a:t>) = total(n</a:t>
            </a:r>
            <a:r>
              <a:rPr lang="en-US" sz="2200" dirty="0" smtClean="0">
                <a:latin typeface="Courier New" pitchFamily="49"/>
              </a:rPr>
              <a:t>) - total(n-1</a:t>
            </a:r>
            <a:r>
              <a:rPr lang="en-US" sz="2200" dirty="0">
                <a:latin typeface="Courier New" pitchFamily="49"/>
              </a:rPr>
              <a:t>)</a:t>
            </a:r>
          </a:p>
          <a:p>
            <a:pPr lvl="0" algn="just">
              <a:buNone/>
            </a:pPr>
            <a:r>
              <a:rPr lang="en-US" sz="2200" dirty="0" smtClean="0">
                <a:latin typeface="Courier New" pitchFamily="49"/>
              </a:rPr>
              <a:t>	</a:t>
            </a:r>
            <a:r>
              <a:rPr lang="en-US" sz="2200" dirty="0" err="1" smtClean="0">
                <a:latin typeface="Courier New" pitchFamily="49"/>
              </a:rPr>
              <a:t>idle_perc</a:t>
            </a:r>
            <a:r>
              <a:rPr lang="en-US" sz="2200" dirty="0" smtClean="0">
                <a:latin typeface="Courier New" pitchFamily="49"/>
              </a:rPr>
              <a:t>(n</a:t>
            </a:r>
            <a:r>
              <a:rPr lang="en-US" sz="2200" dirty="0">
                <a:latin typeface="Courier New" pitchFamily="49"/>
              </a:rPr>
              <a:t>) = </a:t>
            </a:r>
            <a:r>
              <a:rPr lang="en-US" sz="2200" dirty="0" err="1">
                <a:latin typeface="Courier New" pitchFamily="49"/>
              </a:rPr>
              <a:t>delta_idle</a:t>
            </a:r>
            <a:r>
              <a:rPr lang="en-US" sz="2200" dirty="0">
                <a:latin typeface="Courier New" pitchFamily="49"/>
              </a:rPr>
              <a:t>(n</a:t>
            </a:r>
            <a:r>
              <a:rPr lang="en-US" sz="2200" dirty="0" smtClean="0">
                <a:latin typeface="Courier New" pitchFamily="49"/>
              </a:rPr>
              <a:t>) / </a:t>
            </a:r>
            <a:r>
              <a:rPr lang="en-US" sz="2200" dirty="0" err="1" smtClean="0">
                <a:latin typeface="Courier New" pitchFamily="49"/>
              </a:rPr>
              <a:t>delta_idle</a:t>
            </a:r>
            <a:r>
              <a:rPr lang="en-US" sz="2200" dirty="0" smtClean="0">
                <a:latin typeface="Courier New" pitchFamily="49"/>
              </a:rPr>
              <a:t>(n</a:t>
            </a:r>
            <a:r>
              <a:rPr lang="en-US" sz="2200" dirty="0">
                <a:latin typeface="Courier New" pitchFamily="49"/>
              </a:rPr>
              <a:t>)</a:t>
            </a:r>
          </a:p>
          <a:p>
            <a:pPr lvl="0" algn="just">
              <a:buNone/>
            </a:pPr>
            <a:r>
              <a:rPr lang="en-US" sz="2200" dirty="0" smtClean="0">
                <a:latin typeface="Courier New" pitchFamily="49"/>
              </a:rPr>
              <a:t>	</a:t>
            </a:r>
            <a:r>
              <a:rPr lang="en-US" sz="2200" dirty="0" err="1" smtClean="0">
                <a:latin typeface="Courier New" pitchFamily="49"/>
              </a:rPr>
              <a:t>avg_idle</a:t>
            </a:r>
            <a:r>
              <a:rPr lang="en-US" sz="2200" dirty="0" smtClean="0">
                <a:latin typeface="Courier New" pitchFamily="49"/>
              </a:rPr>
              <a:t>(n) = (</a:t>
            </a:r>
            <a:r>
              <a:rPr lang="en-US" sz="2200" dirty="0">
                <a:latin typeface="Courier New" pitchFamily="49"/>
              </a:rPr>
              <a:t>1-</a:t>
            </a:r>
            <a:r>
              <a:rPr lang="en-US" sz="2200" dirty="0">
                <a:latin typeface="Courier New" pitchFamily="49"/>
                <a:cs typeface="Arial" pitchFamily="32"/>
              </a:rPr>
              <a:t>α)*</a:t>
            </a:r>
            <a:r>
              <a:rPr lang="en-US" sz="2200" dirty="0" err="1">
                <a:latin typeface="Courier New" pitchFamily="49"/>
                <a:cs typeface="Arial" pitchFamily="32"/>
              </a:rPr>
              <a:t>idle_perc</a:t>
            </a:r>
            <a:r>
              <a:rPr lang="en-US" sz="2200" dirty="0">
                <a:latin typeface="Courier New" pitchFamily="49"/>
                <a:cs typeface="Arial" pitchFamily="32"/>
              </a:rPr>
              <a:t>(n</a:t>
            </a:r>
            <a:r>
              <a:rPr lang="en-US" sz="2200" dirty="0" smtClean="0">
                <a:latin typeface="Courier New" pitchFamily="49"/>
                <a:cs typeface="Arial" pitchFamily="32"/>
              </a:rPr>
              <a:t>) + α*</a:t>
            </a:r>
            <a:r>
              <a:rPr lang="en-US" sz="2200" dirty="0" err="1" smtClean="0">
                <a:latin typeface="Courier New" pitchFamily="49"/>
                <a:cs typeface="Arial" pitchFamily="32"/>
              </a:rPr>
              <a:t>avg_idle</a:t>
            </a:r>
            <a:r>
              <a:rPr lang="en-US" sz="2200" dirty="0" smtClean="0">
                <a:latin typeface="Courier New" pitchFamily="49"/>
                <a:cs typeface="Arial" pitchFamily="32"/>
              </a:rPr>
              <a:t>(n-1</a:t>
            </a:r>
            <a:r>
              <a:rPr lang="en-US" sz="2200" dirty="0">
                <a:latin typeface="Courier New" pitchFamily="49"/>
                <a:cs typeface="Arial" pitchFamily="32"/>
              </a:rPr>
              <a:t>)</a:t>
            </a:r>
          </a:p>
          <a:p>
            <a:pPr lvl="0" algn="just"/>
            <a:r>
              <a:rPr lang="en-US" sz="2200" dirty="0" err="1">
                <a:latin typeface="Courier New" pitchFamily="49"/>
                <a:cs typeface="Arial" pitchFamily="32"/>
              </a:rPr>
              <a:t>avg_idle</a:t>
            </a:r>
            <a:r>
              <a:rPr lang="en-US" sz="2200" dirty="0">
                <a:latin typeface="Courier New" pitchFamily="49"/>
                <a:cs typeface="Arial" pitchFamily="32"/>
              </a:rPr>
              <a:t>(n</a:t>
            </a:r>
            <a:r>
              <a:rPr lang="en-US" sz="2200" dirty="0">
                <a:latin typeface="Arial" pitchFamily="34" charset="0"/>
                <a:cs typeface="Arial" pitchFamily="34" charset="0"/>
              </a:rPr>
              <a:t>) is an EMA (Exponential Moving Average).</a:t>
            </a:r>
            <a:br>
              <a:rPr lang="en-US" sz="2200" dirty="0">
                <a:latin typeface="Arial" pitchFamily="34" charset="0"/>
                <a:cs typeface="Arial" pitchFamily="34" charset="0"/>
              </a:rPr>
            </a:br>
            <a:r>
              <a:rPr lang="en-US" sz="2200" dirty="0">
                <a:latin typeface="Arial" pitchFamily="34" charset="0"/>
                <a:cs typeface="Arial" pitchFamily="34" charset="0"/>
              </a:rPr>
              <a:t>It keeps track of the old values of the index, giving more importance to new values (α &lt; ½).</a:t>
            </a:r>
          </a:p>
          <a:p>
            <a:pPr lvl="0"/>
            <a:r>
              <a:rPr lang="en-US" sz="2200" dirty="0">
                <a:latin typeface="Arial" pitchFamily="34" charset="0"/>
                <a:cs typeface="Arial" pitchFamily="34" charset="0"/>
              </a:rPr>
              <a:t>The sample time for all the indexes is 60 seconds.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a:t>Index in Action: CPU Idle</a:t>
            </a:r>
            <a:br>
              <a:rPr lang="en-US" sz="3200"/>
            </a:br>
            <a:r>
              <a:rPr lang="en-US" sz="3200"/>
              <a:t>Prime Number Test (T = 5s)</a:t>
            </a:r>
          </a:p>
        </p:txBody>
      </p:sp>
      <p:pic>
        <p:nvPicPr>
          <p:cNvPr id="3" name="Segnaposto contenuto 2"/>
          <p:cNvPicPr>
            <a:picLocks noGrp="1" noChangeAspect="1"/>
          </p:cNvPicPr>
          <p:nvPr>
            <p:ph idx="1"/>
          </p:nvPr>
        </p:nvPicPr>
        <p:blipFill>
          <a:blip r:embed="rId3">
            <a:lum/>
            <a:alphaModFix/>
          </a:blip>
          <a:stretch>
            <a:fillRect/>
          </a:stretch>
        </p:blipFill>
        <p:spPr>
          <a:xfrm>
            <a:off x="1154112" y="1835621"/>
            <a:ext cx="7772400" cy="544068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p:nvPr>
        </p:nvSpPr>
        <p:spPr>
          <a:xfrm>
            <a:off x="504031" y="389442"/>
            <a:ext cx="9072563" cy="1086536"/>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3200" dirty="0"/>
              <a:t>Index in Action: Network Activity</a:t>
            </a:r>
            <a:br>
              <a:rPr lang="en-US" sz="3200" dirty="0"/>
            </a:br>
            <a:r>
              <a:rPr lang="en-US" sz="3200" dirty="0"/>
              <a:t>Ping Test (T = </a:t>
            </a:r>
            <a:r>
              <a:rPr lang="en-US" sz="3200" dirty="0" smtClean="0"/>
              <a:t>10s</a:t>
            </a:r>
            <a:r>
              <a:rPr lang="en-US" sz="3200" dirty="0"/>
              <a:t>)</a:t>
            </a:r>
          </a:p>
        </p:txBody>
      </p:sp>
      <p:pic>
        <p:nvPicPr>
          <p:cNvPr id="3" name="Segnaposto contenuto 2"/>
          <p:cNvPicPr>
            <a:picLocks noGrp="1" noChangeAspect="1"/>
          </p:cNvPicPr>
          <p:nvPr>
            <p:ph idx="1"/>
          </p:nvPr>
        </p:nvPicPr>
        <p:blipFill>
          <a:blip r:embed="rId3">
            <a:lum/>
            <a:alphaModFix/>
          </a:blip>
          <a:stretch>
            <a:fillRect/>
          </a:stretch>
        </p:blipFill>
        <p:spPr>
          <a:xfrm>
            <a:off x="1154112" y="1835621"/>
            <a:ext cx="7772400" cy="544068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988</Words>
  <Application>Microsoft Office PowerPoint</Application>
  <PresentationFormat>Personalizzato</PresentationFormat>
  <Paragraphs>147</Paragraphs>
  <Slides>18</Slides>
  <Notes>15</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Idle virtual machine detection in FermiCloud</vt:lpstr>
      <vt:lpstr>FermiCloud &amp; FermiGrid</vt:lpstr>
      <vt:lpstr>Problem Statement</vt:lpstr>
      <vt:lpstr>Project overview</vt:lpstr>
      <vt:lpstr>Identify an Idle VM</vt:lpstr>
      <vt:lpstr>Identify an Idle VM</vt:lpstr>
      <vt:lpstr>Computing the Indexes</vt:lpstr>
      <vt:lpstr>Index in Action: CPU Idle Prime Number Test (T = 5s)</vt:lpstr>
      <vt:lpstr>Index in Action: Network Activity Ping Test (T = 10s)</vt:lpstr>
      <vt:lpstr>Indexes &amp; Idleness Rules</vt:lpstr>
      <vt:lpstr>24 Hours VM Test: CPU Idle</vt:lpstr>
      <vt:lpstr>24 Hours VM Test: Keyboard / pty Idle Time</vt:lpstr>
      <vt:lpstr>24 Hours VM Test iowait</vt:lpstr>
      <vt:lpstr>24 Hours VM Test Memory Paging in/out</vt:lpstr>
      <vt:lpstr>Idleness rule</vt:lpstr>
      <vt:lpstr>Idleness rule</vt:lpstr>
      <vt:lpstr>Final test results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Idle virtual machine detection in FermiCloud</dc:title>
  <dc:creator>Giovanni</dc:creator>
  <cp:lastModifiedBy>Giovanni Franzini</cp:lastModifiedBy>
  <cp:revision>70</cp:revision>
  <dcterms:created xsi:type="dcterms:W3CDTF">2012-09-17T09:52:08Z</dcterms:created>
  <dcterms:modified xsi:type="dcterms:W3CDTF">2012-09-28T20:50:17Z</dcterms:modified>
</cp:coreProperties>
</file>