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sldIdLst>
    <p:sldId id="256" r:id="rId2"/>
    <p:sldId id="267" r:id="rId3"/>
    <p:sldId id="266" r:id="rId4"/>
    <p:sldId id="261" r:id="rId5"/>
    <p:sldId id="263" r:id="rId6"/>
    <p:sldId id="262" r:id="rId7"/>
    <p:sldId id="265" r:id="rId8"/>
    <p:sldId id="257" r:id="rId9"/>
    <p:sldId id="271" r:id="rId10"/>
    <p:sldId id="272" r:id="rId11"/>
    <p:sldId id="269" r:id="rId12"/>
    <p:sldId id="270" r:id="rId13"/>
    <p:sldId id="273" r:id="rId14"/>
    <p:sldId id="274" r:id="rId15"/>
    <p:sldId id="275" r:id="rId16"/>
    <p:sldId id="276" r:id="rId17"/>
    <p:sldId id="279" r:id="rId18"/>
    <p:sldId id="280" r:id="rId19"/>
    <p:sldId id="281" r:id="rId20"/>
    <p:sldId id="282" r:id="rId21"/>
    <p:sldId id="278" r:id="rId22"/>
    <p:sldId id="283" r:id="rId23"/>
    <p:sldId id="284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8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388488-37A5-7D4C-9847-2C7E0DC741BE}" type="doc">
      <dgm:prSet loTypeId="urn:microsoft.com/office/officeart/2005/8/layout/hierarchy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18120D-16A2-1F4C-B328-F154EB8E674B}">
      <dgm:prSet phldrT="[Text]"/>
      <dgm:spPr/>
      <dgm:t>
        <a:bodyPr/>
        <a:lstStyle/>
        <a:p>
          <a:r>
            <a:rPr lang="en-US" dirty="0" smtClean="0"/>
            <a:t>.</a:t>
          </a:r>
          <a:endParaRPr lang="en-US" dirty="0"/>
        </a:p>
      </dgm:t>
    </dgm:pt>
    <dgm:pt modelId="{6A42BE38-D77F-6E4F-8254-107A6CCDBE4D}" type="parTrans" cxnId="{295FC42B-4CB2-6447-8CD0-3D40D0A86857}">
      <dgm:prSet/>
      <dgm:spPr/>
      <dgm:t>
        <a:bodyPr/>
        <a:lstStyle/>
        <a:p>
          <a:endParaRPr lang="en-US"/>
        </a:p>
      </dgm:t>
    </dgm:pt>
    <dgm:pt modelId="{40FE543C-B537-9A47-A26B-7501C4F70C87}" type="sibTrans" cxnId="{295FC42B-4CB2-6447-8CD0-3D40D0A86857}">
      <dgm:prSet/>
      <dgm:spPr/>
      <dgm:t>
        <a:bodyPr/>
        <a:lstStyle/>
        <a:p>
          <a:endParaRPr lang="en-US"/>
        </a:p>
      </dgm:t>
    </dgm:pt>
    <dgm:pt modelId="{A4AEE999-7BA0-B444-9D7E-5F7FED71DDD1}">
      <dgm:prSet phldrT="[Text]"/>
      <dgm:spPr>
        <a:solidFill>
          <a:srgbClr val="FF6600"/>
        </a:solidFill>
        <a:ln>
          <a:solidFill>
            <a:srgbClr val="FF0000"/>
          </a:solidFill>
        </a:ln>
      </dgm:spPr>
      <dgm:t>
        <a:bodyPr/>
        <a:lstStyle/>
        <a:p>
          <a:r>
            <a:rPr lang="en-US" dirty="0" smtClean="0"/>
            <a:t>.com</a:t>
          </a:r>
          <a:endParaRPr lang="en-US" dirty="0"/>
        </a:p>
      </dgm:t>
    </dgm:pt>
    <dgm:pt modelId="{AD084D64-A4BF-684E-B6F2-B76CDA48918F}" type="parTrans" cxnId="{5FD5F217-086E-8E4F-B75A-B893B6956162}">
      <dgm:prSet/>
      <dgm:spPr/>
      <dgm:t>
        <a:bodyPr/>
        <a:lstStyle/>
        <a:p>
          <a:endParaRPr lang="en-US"/>
        </a:p>
      </dgm:t>
    </dgm:pt>
    <dgm:pt modelId="{53465726-F9D4-984A-BA8D-01A0A5D1E853}" type="sibTrans" cxnId="{5FD5F217-086E-8E4F-B75A-B893B6956162}">
      <dgm:prSet/>
      <dgm:spPr/>
      <dgm:t>
        <a:bodyPr/>
        <a:lstStyle/>
        <a:p>
          <a:endParaRPr lang="en-US"/>
        </a:p>
      </dgm:t>
    </dgm:pt>
    <dgm:pt modelId="{8126F3CE-ADFE-8C46-B575-40C3E2F504F4}">
      <dgm:prSet phldrT="[Text]"/>
      <dgm:spPr>
        <a:solidFill>
          <a:srgbClr val="FF6600"/>
        </a:solidFill>
        <a:ln>
          <a:solidFill>
            <a:srgbClr val="FF0000"/>
          </a:solidFill>
        </a:ln>
      </dgm:spPr>
      <dgm:t>
        <a:bodyPr/>
        <a:lstStyle/>
        <a:p>
          <a:r>
            <a:rPr lang="en-US" dirty="0" err="1" smtClean="0"/>
            <a:t>peplink</a:t>
          </a:r>
          <a:endParaRPr lang="en-US" dirty="0"/>
        </a:p>
      </dgm:t>
    </dgm:pt>
    <dgm:pt modelId="{81DB9FAE-77C2-014C-93CA-9AE14B837A82}" type="parTrans" cxnId="{9CA921C2-1482-1A41-A758-72CB5B46F4E1}">
      <dgm:prSet/>
      <dgm:spPr/>
      <dgm:t>
        <a:bodyPr/>
        <a:lstStyle/>
        <a:p>
          <a:endParaRPr lang="en-US"/>
        </a:p>
      </dgm:t>
    </dgm:pt>
    <dgm:pt modelId="{B4C5B710-A017-804C-8735-C3A36D07F127}" type="sibTrans" cxnId="{9CA921C2-1482-1A41-A758-72CB5B46F4E1}">
      <dgm:prSet/>
      <dgm:spPr/>
      <dgm:t>
        <a:bodyPr/>
        <a:lstStyle/>
        <a:p>
          <a:endParaRPr lang="en-US"/>
        </a:p>
      </dgm:t>
    </dgm:pt>
    <dgm:pt modelId="{B51B4B2B-4200-D24A-A2A6-111097EFB2D2}">
      <dgm:prSet phldrT="[Text]"/>
      <dgm:spPr/>
      <dgm:t>
        <a:bodyPr/>
        <a:lstStyle/>
        <a:p>
          <a:r>
            <a:rPr lang="en-US" dirty="0" smtClean="0"/>
            <a:t>org</a:t>
          </a:r>
          <a:endParaRPr lang="en-US" dirty="0"/>
        </a:p>
      </dgm:t>
    </dgm:pt>
    <dgm:pt modelId="{C7E0D836-ABE3-8C49-85D8-2ADF5449E51A}" type="parTrans" cxnId="{21AC6B87-B00E-E24E-8961-124AB9DB7EB7}">
      <dgm:prSet/>
      <dgm:spPr/>
      <dgm:t>
        <a:bodyPr/>
        <a:lstStyle/>
        <a:p>
          <a:endParaRPr lang="en-US"/>
        </a:p>
      </dgm:t>
    </dgm:pt>
    <dgm:pt modelId="{57099E3D-320C-1449-8515-7B7DB4829FF4}" type="sibTrans" cxnId="{21AC6B87-B00E-E24E-8961-124AB9DB7EB7}">
      <dgm:prSet/>
      <dgm:spPr/>
      <dgm:t>
        <a:bodyPr/>
        <a:lstStyle/>
        <a:p>
          <a:endParaRPr lang="en-US"/>
        </a:p>
      </dgm:t>
    </dgm:pt>
    <dgm:pt modelId="{F36B0D09-AF79-6040-99F0-D6F7ED80FD91}">
      <dgm:prSet phldrT="[Text]"/>
      <dgm:spPr/>
      <dgm:t>
        <a:bodyPr/>
        <a:lstStyle/>
        <a:p>
          <a:r>
            <a:rPr lang="en-US" dirty="0" err="1" smtClean="0"/>
            <a:t>wikipedia</a:t>
          </a:r>
          <a:endParaRPr lang="en-US" dirty="0"/>
        </a:p>
      </dgm:t>
    </dgm:pt>
    <dgm:pt modelId="{C7489E9C-71B4-1649-A866-EBEEB482BA15}" type="parTrans" cxnId="{5DCB48D5-A078-0B43-BF18-0324A7E8D6B8}">
      <dgm:prSet/>
      <dgm:spPr/>
      <dgm:t>
        <a:bodyPr/>
        <a:lstStyle/>
        <a:p>
          <a:endParaRPr lang="en-US"/>
        </a:p>
      </dgm:t>
    </dgm:pt>
    <dgm:pt modelId="{FDC2468A-C369-1543-84A3-8F2533B41CE5}" type="sibTrans" cxnId="{5DCB48D5-A078-0B43-BF18-0324A7E8D6B8}">
      <dgm:prSet/>
      <dgm:spPr/>
      <dgm:t>
        <a:bodyPr/>
        <a:lstStyle/>
        <a:p>
          <a:endParaRPr lang="en-US"/>
        </a:p>
      </dgm:t>
    </dgm:pt>
    <dgm:pt modelId="{41665790-143E-094F-9A4F-B15413EAA67C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Root</a:t>
          </a:r>
          <a:endParaRPr lang="en-US" dirty="0">
            <a:solidFill>
              <a:srgbClr val="000000"/>
            </a:solidFill>
          </a:endParaRPr>
        </a:p>
      </dgm:t>
    </dgm:pt>
    <dgm:pt modelId="{A0E0BBCB-DE5D-DC4A-83A5-807C02BB24D5}" type="parTrans" cxnId="{96FA8491-A26C-CF40-A14A-CBC36F1EBD3B}">
      <dgm:prSet/>
      <dgm:spPr/>
      <dgm:t>
        <a:bodyPr/>
        <a:lstStyle/>
        <a:p>
          <a:endParaRPr lang="en-US"/>
        </a:p>
      </dgm:t>
    </dgm:pt>
    <dgm:pt modelId="{562DE51B-9922-2548-B371-4B156ECB4CB6}" type="sibTrans" cxnId="{96FA8491-A26C-CF40-A14A-CBC36F1EBD3B}">
      <dgm:prSet/>
      <dgm:spPr/>
      <dgm:t>
        <a:bodyPr/>
        <a:lstStyle/>
        <a:p>
          <a:endParaRPr lang="en-US"/>
        </a:p>
      </dgm:t>
    </dgm:pt>
    <dgm:pt modelId="{8B8933F5-14A5-1046-B15B-4E5AA2767CA0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Top-level Domain</a:t>
          </a:r>
          <a:endParaRPr lang="en-US" dirty="0">
            <a:solidFill>
              <a:srgbClr val="000000"/>
            </a:solidFill>
          </a:endParaRPr>
        </a:p>
      </dgm:t>
    </dgm:pt>
    <dgm:pt modelId="{28AA30ED-7EC1-384D-84D9-2485D54F3E83}" type="parTrans" cxnId="{A83B9F39-997D-0D41-B74E-44CA64572035}">
      <dgm:prSet/>
      <dgm:spPr/>
      <dgm:t>
        <a:bodyPr/>
        <a:lstStyle/>
        <a:p>
          <a:endParaRPr lang="en-US"/>
        </a:p>
      </dgm:t>
    </dgm:pt>
    <dgm:pt modelId="{9D2EABA3-B489-954D-93E3-EA114457F58B}" type="sibTrans" cxnId="{A83B9F39-997D-0D41-B74E-44CA64572035}">
      <dgm:prSet/>
      <dgm:spPr/>
      <dgm:t>
        <a:bodyPr/>
        <a:lstStyle/>
        <a:p>
          <a:endParaRPr lang="en-US"/>
        </a:p>
      </dgm:t>
    </dgm:pt>
    <dgm:pt modelId="{6709EEEB-2C0F-E64E-9D07-68AA4E23FC96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Second-level Domain</a:t>
          </a:r>
          <a:endParaRPr lang="en-US" dirty="0">
            <a:solidFill>
              <a:srgbClr val="000000"/>
            </a:solidFill>
          </a:endParaRPr>
        </a:p>
      </dgm:t>
    </dgm:pt>
    <dgm:pt modelId="{A97890A8-8880-9447-BD9A-6CE06AAF6AC9}" type="parTrans" cxnId="{73CF9719-A81E-3B47-9E9C-A46EE1E90611}">
      <dgm:prSet/>
      <dgm:spPr/>
      <dgm:t>
        <a:bodyPr/>
        <a:lstStyle/>
        <a:p>
          <a:endParaRPr lang="en-US"/>
        </a:p>
      </dgm:t>
    </dgm:pt>
    <dgm:pt modelId="{1CD269C0-CCCD-6746-8405-9F165A4C5DCB}" type="sibTrans" cxnId="{73CF9719-A81E-3B47-9E9C-A46EE1E90611}">
      <dgm:prSet/>
      <dgm:spPr/>
      <dgm:t>
        <a:bodyPr/>
        <a:lstStyle/>
        <a:p>
          <a:endParaRPr lang="en-US"/>
        </a:p>
      </dgm:t>
    </dgm:pt>
    <dgm:pt modelId="{97A72AC4-DDEF-5646-9D40-9584A4A64054}">
      <dgm:prSet phldrT="[Text]"/>
      <dgm:spPr/>
      <dgm:t>
        <a:bodyPr/>
        <a:lstStyle/>
        <a:p>
          <a:r>
            <a:rPr lang="en-US" dirty="0" err="1" smtClean="0"/>
            <a:t>google</a:t>
          </a:r>
          <a:endParaRPr lang="en-US" dirty="0"/>
        </a:p>
      </dgm:t>
    </dgm:pt>
    <dgm:pt modelId="{B4AC12EF-FD99-5842-84D1-410B1C797BF9}" type="parTrans" cxnId="{A6ED89EA-5AA6-9D4E-9D5E-0363024E65A8}">
      <dgm:prSet/>
      <dgm:spPr/>
      <dgm:t>
        <a:bodyPr/>
        <a:lstStyle/>
        <a:p>
          <a:endParaRPr lang="en-US"/>
        </a:p>
      </dgm:t>
    </dgm:pt>
    <dgm:pt modelId="{0F86BBD2-01AC-6C4C-A369-708AB14F258A}" type="sibTrans" cxnId="{A6ED89EA-5AA6-9D4E-9D5E-0363024E65A8}">
      <dgm:prSet/>
      <dgm:spPr/>
      <dgm:t>
        <a:bodyPr/>
        <a:lstStyle/>
        <a:p>
          <a:endParaRPr lang="en-US"/>
        </a:p>
      </dgm:t>
    </dgm:pt>
    <dgm:pt modelId="{F8B9A9C4-0154-454A-BD3A-BECFBF720F6A}">
      <dgm:prSet phldrT="[Text]"/>
      <dgm:spPr>
        <a:solidFill>
          <a:srgbClr val="FF6600"/>
        </a:solidFill>
        <a:ln>
          <a:solidFill>
            <a:srgbClr val="FF0000"/>
          </a:solidFill>
        </a:ln>
      </dgm:spPr>
      <dgm:t>
        <a:bodyPr/>
        <a:lstStyle/>
        <a:p>
          <a:r>
            <a:rPr lang="en-US" dirty="0" smtClean="0"/>
            <a:t>www</a:t>
          </a:r>
          <a:endParaRPr lang="en-US" dirty="0"/>
        </a:p>
      </dgm:t>
    </dgm:pt>
    <dgm:pt modelId="{AEAA6DF4-91BC-0845-A5A8-6FC44581F5E0}" type="parTrans" cxnId="{5264D00C-EB80-1E42-BE31-5B87BECF8227}">
      <dgm:prSet/>
      <dgm:spPr/>
      <dgm:t>
        <a:bodyPr/>
        <a:lstStyle/>
        <a:p>
          <a:endParaRPr lang="en-US"/>
        </a:p>
      </dgm:t>
    </dgm:pt>
    <dgm:pt modelId="{043E7C7B-C6BF-D347-B26E-67BB98C88532}" type="sibTrans" cxnId="{5264D00C-EB80-1E42-BE31-5B87BECF8227}">
      <dgm:prSet/>
      <dgm:spPr/>
      <dgm:t>
        <a:bodyPr/>
        <a:lstStyle/>
        <a:p>
          <a:endParaRPr lang="en-US"/>
        </a:p>
      </dgm:t>
    </dgm:pt>
    <dgm:pt modelId="{B93D1FAF-0762-3440-A2B7-56EB47163E9A}">
      <dgm:prSet phldrT="[Text]"/>
      <dgm:spPr/>
      <dgm:t>
        <a:bodyPr/>
        <a:lstStyle/>
        <a:p>
          <a:r>
            <a:rPr lang="en-US" dirty="0" smtClean="0"/>
            <a:t>forum</a:t>
          </a:r>
          <a:endParaRPr lang="en-US" dirty="0"/>
        </a:p>
      </dgm:t>
    </dgm:pt>
    <dgm:pt modelId="{266FB8DB-8E54-964A-939A-9D98BE06C1C6}" type="parTrans" cxnId="{81F6AF45-C7E9-9948-AB11-57824D067059}">
      <dgm:prSet/>
      <dgm:spPr/>
      <dgm:t>
        <a:bodyPr/>
        <a:lstStyle/>
        <a:p>
          <a:endParaRPr lang="en-US"/>
        </a:p>
      </dgm:t>
    </dgm:pt>
    <dgm:pt modelId="{8A668E6B-EE17-094E-A638-4FB12A70AD64}" type="sibTrans" cxnId="{81F6AF45-C7E9-9948-AB11-57824D067059}">
      <dgm:prSet/>
      <dgm:spPr/>
      <dgm:t>
        <a:bodyPr/>
        <a:lstStyle/>
        <a:p>
          <a:endParaRPr lang="en-US"/>
        </a:p>
      </dgm:t>
    </dgm:pt>
    <dgm:pt modelId="{E706E0D0-DBF0-7346-8090-D74841CE0050}">
      <dgm:prSet phldrT="[Text]"/>
      <dgm:spPr/>
      <dgm:t>
        <a:bodyPr/>
        <a:lstStyle/>
        <a:p>
          <a:r>
            <a:rPr lang="en-US" dirty="0" smtClean="0"/>
            <a:t>www</a:t>
          </a:r>
          <a:endParaRPr lang="en-US" dirty="0"/>
        </a:p>
      </dgm:t>
    </dgm:pt>
    <dgm:pt modelId="{86C23A6A-F1AF-144E-94BF-2FA6B7EB36FA}" type="parTrans" cxnId="{58A623B7-9125-2D4F-8D68-61B97560B594}">
      <dgm:prSet/>
      <dgm:spPr/>
      <dgm:t>
        <a:bodyPr/>
        <a:lstStyle/>
        <a:p>
          <a:endParaRPr lang="en-US"/>
        </a:p>
      </dgm:t>
    </dgm:pt>
    <dgm:pt modelId="{D42C5CA2-A969-FB42-966F-A2FB5286E3C0}" type="sibTrans" cxnId="{58A623B7-9125-2D4F-8D68-61B97560B594}">
      <dgm:prSet/>
      <dgm:spPr/>
      <dgm:t>
        <a:bodyPr/>
        <a:lstStyle/>
        <a:p>
          <a:endParaRPr lang="en-US"/>
        </a:p>
      </dgm:t>
    </dgm:pt>
    <dgm:pt modelId="{30A9B14D-EC61-C243-88DB-0517DA62D5E5}">
      <dgm:prSet phldrT="[Text]"/>
      <dgm:spPr/>
      <dgm:t>
        <a:bodyPr/>
        <a:lstStyle/>
        <a:p>
          <a:r>
            <a:rPr lang="en-US" dirty="0" smtClean="0"/>
            <a:t>mail</a:t>
          </a:r>
          <a:endParaRPr lang="en-US" dirty="0"/>
        </a:p>
      </dgm:t>
    </dgm:pt>
    <dgm:pt modelId="{FE72C2E5-781A-3548-A2F7-699ED1E3E30B}" type="parTrans" cxnId="{6F8E3702-D921-E249-A074-5EC32C416A26}">
      <dgm:prSet/>
      <dgm:spPr/>
      <dgm:t>
        <a:bodyPr/>
        <a:lstStyle/>
        <a:p>
          <a:endParaRPr lang="en-US"/>
        </a:p>
      </dgm:t>
    </dgm:pt>
    <dgm:pt modelId="{7D621994-E09F-5949-B394-12572F59007B}" type="sibTrans" cxnId="{6F8E3702-D921-E249-A074-5EC32C416A26}">
      <dgm:prSet/>
      <dgm:spPr/>
      <dgm:t>
        <a:bodyPr/>
        <a:lstStyle/>
        <a:p>
          <a:endParaRPr lang="en-US"/>
        </a:p>
      </dgm:t>
    </dgm:pt>
    <dgm:pt modelId="{C1EEAEC1-B22F-2D47-A87B-1579E17DCCD0}">
      <dgm:prSet phldrT="[Text]"/>
      <dgm:spPr/>
      <dgm:t>
        <a:bodyPr/>
        <a:lstStyle/>
        <a:p>
          <a:r>
            <a:rPr lang="en-US" dirty="0" smtClean="0"/>
            <a:t>www</a:t>
          </a:r>
          <a:endParaRPr lang="en-US" dirty="0"/>
        </a:p>
      </dgm:t>
    </dgm:pt>
    <dgm:pt modelId="{02CE5D4F-F696-284D-9FA7-E1962E15591D}" type="parTrans" cxnId="{2E52D73C-CFAD-5743-90D8-C04293878ED2}">
      <dgm:prSet/>
      <dgm:spPr/>
      <dgm:t>
        <a:bodyPr/>
        <a:lstStyle/>
        <a:p>
          <a:endParaRPr lang="en-US"/>
        </a:p>
      </dgm:t>
    </dgm:pt>
    <dgm:pt modelId="{C60AE1A5-9456-0346-987A-F63EAC07DDD4}" type="sibTrans" cxnId="{2E52D73C-CFAD-5743-90D8-C04293878ED2}">
      <dgm:prSet/>
      <dgm:spPr/>
      <dgm:t>
        <a:bodyPr/>
        <a:lstStyle/>
        <a:p>
          <a:endParaRPr lang="en-US"/>
        </a:p>
      </dgm:t>
    </dgm:pt>
    <dgm:pt modelId="{0368BF9A-F260-024C-B73D-9821A260D0F5}">
      <dgm:prSet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Third-level Domain</a:t>
          </a:r>
          <a:endParaRPr lang="en-US" dirty="0">
            <a:solidFill>
              <a:srgbClr val="000000"/>
            </a:solidFill>
          </a:endParaRPr>
        </a:p>
      </dgm:t>
    </dgm:pt>
    <dgm:pt modelId="{08C81C64-5CA6-ED48-B632-0F0BC2C674D4}" type="parTrans" cxnId="{4A1A360C-EA1A-054C-ADAD-8D1F9453237F}">
      <dgm:prSet/>
      <dgm:spPr/>
      <dgm:t>
        <a:bodyPr/>
        <a:lstStyle/>
        <a:p>
          <a:endParaRPr lang="en-US"/>
        </a:p>
      </dgm:t>
    </dgm:pt>
    <dgm:pt modelId="{BA7FBEE1-B641-BA40-B752-CF7E1DC7420A}" type="sibTrans" cxnId="{4A1A360C-EA1A-054C-ADAD-8D1F9453237F}">
      <dgm:prSet/>
      <dgm:spPr/>
      <dgm:t>
        <a:bodyPr/>
        <a:lstStyle/>
        <a:p>
          <a:endParaRPr lang="en-US"/>
        </a:p>
      </dgm:t>
    </dgm:pt>
    <dgm:pt modelId="{ACF62CEA-385D-EA40-BAE2-25B2F308CA22}">
      <dgm:prSet phldrT="[Text]"/>
      <dgm:spPr/>
      <dgm:t>
        <a:bodyPr/>
        <a:lstStyle/>
        <a:p>
          <a:r>
            <a:rPr lang="en-US" dirty="0" smtClean="0"/>
            <a:t>.</a:t>
          </a:r>
          <a:r>
            <a:rPr lang="en-US" dirty="0" err="1" smtClean="0"/>
            <a:t>edu</a:t>
          </a:r>
          <a:endParaRPr lang="en-US" dirty="0"/>
        </a:p>
      </dgm:t>
    </dgm:pt>
    <dgm:pt modelId="{A01FFFA6-9F11-2641-BF9F-505B32362C59}" type="parTrans" cxnId="{3E0AD81C-9C89-0546-93E3-02035D1E2C50}">
      <dgm:prSet/>
      <dgm:spPr/>
      <dgm:t>
        <a:bodyPr/>
        <a:lstStyle/>
        <a:p>
          <a:endParaRPr lang="en-US"/>
        </a:p>
      </dgm:t>
    </dgm:pt>
    <dgm:pt modelId="{01ECE91C-F3CA-454F-9E8A-8E64B361F9E8}" type="sibTrans" cxnId="{3E0AD81C-9C89-0546-93E3-02035D1E2C50}">
      <dgm:prSet/>
      <dgm:spPr/>
      <dgm:t>
        <a:bodyPr/>
        <a:lstStyle/>
        <a:p>
          <a:endParaRPr lang="en-US"/>
        </a:p>
      </dgm:t>
    </dgm:pt>
    <dgm:pt modelId="{1804D7E5-41B9-2A4F-965B-4150AAD21849}" type="pres">
      <dgm:prSet presAssocID="{DE388488-37A5-7D4C-9847-2C7E0DC741B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C37572-4DFA-9147-A3CC-D0435F8602D5}" type="pres">
      <dgm:prSet presAssocID="{DE388488-37A5-7D4C-9847-2C7E0DC741BE}" presName="hierFlow" presStyleCnt="0"/>
      <dgm:spPr/>
    </dgm:pt>
    <dgm:pt modelId="{62EB710B-390C-4447-9FE4-CA1A1A87400B}" type="pres">
      <dgm:prSet presAssocID="{DE388488-37A5-7D4C-9847-2C7E0DC741BE}" presName="firstBuf" presStyleCnt="0"/>
      <dgm:spPr/>
    </dgm:pt>
    <dgm:pt modelId="{5AFBA0B6-473D-A341-ACB5-4EADC7B86C25}" type="pres">
      <dgm:prSet presAssocID="{DE388488-37A5-7D4C-9847-2C7E0DC741B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9F5493F-6ED2-D944-8693-AA1EE4C5560F}" type="pres">
      <dgm:prSet presAssocID="{6D18120D-16A2-1F4C-B328-F154EB8E674B}" presName="Name14" presStyleCnt="0"/>
      <dgm:spPr/>
    </dgm:pt>
    <dgm:pt modelId="{655160F5-A0FB-D74F-8916-6A684D45AFCC}" type="pres">
      <dgm:prSet presAssocID="{6D18120D-16A2-1F4C-B328-F154EB8E674B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9379E3-2B60-DF4D-98EC-52346DB24941}" type="pres">
      <dgm:prSet presAssocID="{6D18120D-16A2-1F4C-B328-F154EB8E674B}" presName="hierChild2" presStyleCnt="0"/>
      <dgm:spPr/>
    </dgm:pt>
    <dgm:pt modelId="{4810D415-DB2A-B343-BE7B-32190050AC85}" type="pres">
      <dgm:prSet presAssocID="{AD084D64-A4BF-684E-B6F2-B76CDA48918F}" presName="Name19" presStyleLbl="parChTrans1D2" presStyleIdx="0" presStyleCnt="3"/>
      <dgm:spPr/>
      <dgm:t>
        <a:bodyPr/>
        <a:lstStyle/>
        <a:p>
          <a:endParaRPr lang="en-US"/>
        </a:p>
      </dgm:t>
    </dgm:pt>
    <dgm:pt modelId="{319229D5-988E-144F-BBC7-02588750EB83}" type="pres">
      <dgm:prSet presAssocID="{A4AEE999-7BA0-B444-9D7E-5F7FED71DDD1}" presName="Name21" presStyleCnt="0"/>
      <dgm:spPr/>
    </dgm:pt>
    <dgm:pt modelId="{8E92CC07-0057-2B47-99FC-6BF8D81E7FEA}" type="pres">
      <dgm:prSet presAssocID="{A4AEE999-7BA0-B444-9D7E-5F7FED71DDD1}" presName="level2Shape" presStyleLbl="node2" presStyleIdx="0" presStyleCnt="3"/>
      <dgm:spPr/>
      <dgm:t>
        <a:bodyPr/>
        <a:lstStyle/>
        <a:p>
          <a:endParaRPr lang="en-US"/>
        </a:p>
      </dgm:t>
    </dgm:pt>
    <dgm:pt modelId="{8732896D-E1E9-6449-AA2C-0D857E6EA576}" type="pres">
      <dgm:prSet presAssocID="{A4AEE999-7BA0-B444-9D7E-5F7FED71DDD1}" presName="hierChild3" presStyleCnt="0"/>
      <dgm:spPr/>
    </dgm:pt>
    <dgm:pt modelId="{3E047DA6-8EB0-394D-BD21-70880AA8C7EE}" type="pres">
      <dgm:prSet presAssocID="{81DB9FAE-77C2-014C-93CA-9AE14B837A82}" presName="Name19" presStyleLbl="parChTrans1D3" presStyleIdx="0" presStyleCnt="3"/>
      <dgm:spPr/>
      <dgm:t>
        <a:bodyPr/>
        <a:lstStyle/>
        <a:p>
          <a:endParaRPr lang="en-US"/>
        </a:p>
      </dgm:t>
    </dgm:pt>
    <dgm:pt modelId="{E3199374-F0AB-D941-97E0-0686523DAEF8}" type="pres">
      <dgm:prSet presAssocID="{8126F3CE-ADFE-8C46-B575-40C3E2F504F4}" presName="Name21" presStyleCnt="0"/>
      <dgm:spPr/>
    </dgm:pt>
    <dgm:pt modelId="{8B46D33F-DC69-2D43-8D2F-B525B9D80DCD}" type="pres">
      <dgm:prSet presAssocID="{8126F3CE-ADFE-8C46-B575-40C3E2F504F4}" presName="level2Shape" presStyleLbl="node3" presStyleIdx="0" presStyleCnt="3"/>
      <dgm:spPr/>
      <dgm:t>
        <a:bodyPr/>
        <a:lstStyle/>
        <a:p>
          <a:endParaRPr lang="en-US"/>
        </a:p>
      </dgm:t>
    </dgm:pt>
    <dgm:pt modelId="{491D8985-0B69-D841-8E43-A3532B5564A0}" type="pres">
      <dgm:prSet presAssocID="{8126F3CE-ADFE-8C46-B575-40C3E2F504F4}" presName="hierChild3" presStyleCnt="0"/>
      <dgm:spPr/>
    </dgm:pt>
    <dgm:pt modelId="{669EBCA7-41C3-DB48-BE8E-54FFDA3CCABD}" type="pres">
      <dgm:prSet presAssocID="{AEAA6DF4-91BC-0845-A5A8-6FC44581F5E0}" presName="Name19" presStyleLbl="parChTrans1D4" presStyleIdx="0" presStyleCnt="5"/>
      <dgm:spPr/>
      <dgm:t>
        <a:bodyPr/>
        <a:lstStyle/>
        <a:p>
          <a:endParaRPr lang="en-US"/>
        </a:p>
      </dgm:t>
    </dgm:pt>
    <dgm:pt modelId="{9979E087-5424-E048-8A48-23E1DEEC78CD}" type="pres">
      <dgm:prSet presAssocID="{F8B9A9C4-0154-454A-BD3A-BECFBF720F6A}" presName="Name21" presStyleCnt="0"/>
      <dgm:spPr/>
    </dgm:pt>
    <dgm:pt modelId="{59407660-1326-724A-86E1-6D100AB12F3E}" type="pres">
      <dgm:prSet presAssocID="{F8B9A9C4-0154-454A-BD3A-BECFBF720F6A}" presName="level2Shape" presStyleLbl="node4" presStyleIdx="0" presStyleCnt="5"/>
      <dgm:spPr/>
      <dgm:t>
        <a:bodyPr/>
        <a:lstStyle/>
        <a:p>
          <a:endParaRPr lang="en-US"/>
        </a:p>
      </dgm:t>
    </dgm:pt>
    <dgm:pt modelId="{1AD0E848-E63A-FC43-928E-E3AA01119F2E}" type="pres">
      <dgm:prSet presAssocID="{F8B9A9C4-0154-454A-BD3A-BECFBF720F6A}" presName="hierChild3" presStyleCnt="0"/>
      <dgm:spPr/>
    </dgm:pt>
    <dgm:pt modelId="{1B62A414-0EAF-5742-A012-50B605FD7FBA}" type="pres">
      <dgm:prSet presAssocID="{266FB8DB-8E54-964A-939A-9D98BE06C1C6}" presName="Name19" presStyleLbl="parChTrans1D4" presStyleIdx="1" presStyleCnt="5"/>
      <dgm:spPr/>
      <dgm:t>
        <a:bodyPr/>
        <a:lstStyle/>
        <a:p>
          <a:endParaRPr lang="en-US"/>
        </a:p>
      </dgm:t>
    </dgm:pt>
    <dgm:pt modelId="{AA858D4F-6F04-564B-9A47-DECDEED2FD92}" type="pres">
      <dgm:prSet presAssocID="{B93D1FAF-0762-3440-A2B7-56EB47163E9A}" presName="Name21" presStyleCnt="0"/>
      <dgm:spPr/>
    </dgm:pt>
    <dgm:pt modelId="{FF9ED260-E361-0246-8F47-19BDCD56C6AF}" type="pres">
      <dgm:prSet presAssocID="{B93D1FAF-0762-3440-A2B7-56EB47163E9A}" presName="level2Shape" presStyleLbl="node4" presStyleIdx="1" presStyleCnt="5"/>
      <dgm:spPr/>
      <dgm:t>
        <a:bodyPr/>
        <a:lstStyle/>
        <a:p>
          <a:endParaRPr lang="en-US"/>
        </a:p>
      </dgm:t>
    </dgm:pt>
    <dgm:pt modelId="{A5C4C89B-515B-8C4B-9EC9-84C7F23DE95A}" type="pres">
      <dgm:prSet presAssocID="{B93D1FAF-0762-3440-A2B7-56EB47163E9A}" presName="hierChild3" presStyleCnt="0"/>
      <dgm:spPr/>
    </dgm:pt>
    <dgm:pt modelId="{1DD57FBB-A56F-2444-B237-BEF95F41C698}" type="pres">
      <dgm:prSet presAssocID="{B4AC12EF-FD99-5842-84D1-410B1C797BF9}" presName="Name19" presStyleLbl="parChTrans1D3" presStyleIdx="1" presStyleCnt="3"/>
      <dgm:spPr/>
      <dgm:t>
        <a:bodyPr/>
        <a:lstStyle/>
        <a:p>
          <a:endParaRPr lang="en-US"/>
        </a:p>
      </dgm:t>
    </dgm:pt>
    <dgm:pt modelId="{49F8F0CF-AEE1-5D47-B86D-A3AE54CE259D}" type="pres">
      <dgm:prSet presAssocID="{97A72AC4-DDEF-5646-9D40-9584A4A64054}" presName="Name21" presStyleCnt="0"/>
      <dgm:spPr/>
    </dgm:pt>
    <dgm:pt modelId="{F1537E2B-CBAC-6B4E-AA4E-584D97748C5E}" type="pres">
      <dgm:prSet presAssocID="{97A72AC4-DDEF-5646-9D40-9584A4A64054}" presName="level2Shape" presStyleLbl="node3" presStyleIdx="1" presStyleCnt="3"/>
      <dgm:spPr/>
      <dgm:t>
        <a:bodyPr/>
        <a:lstStyle/>
        <a:p>
          <a:endParaRPr lang="en-US"/>
        </a:p>
      </dgm:t>
    </dgm:pt>
    <dgm:pt modelId="{BE0B72D2-9D1D-DB46-A6B1-A1BA399A8C26}" type="pres">
      <dgm:prSet presAssocID="{97A72AC4-DDEF-5646-9D40-9584A4A64054}" presName="hierChild3" presStyleCnt="0"/>
      <dgm:spPr/>
    </dgm:pt>
    <dgm:pt modelId="{029C6145-6E8B-104E-8E80-6F4BB44AAD6D}" type="pres">
      <dgm:prSet presAssocID="{86C23A6A-F1AF-144E-94BF-2FA6B7EB36FA}" presName="Name19" presStyleLbl="parChTrans1D4" presStyleIdx="2" presStyleCnt="5"/>
      <dgm:spPr/>
      <dgm:t>
        <a:bodyPr/>
        <a:lstStyle/>
        <a:p>
          <a:endParaRPr lang="en-US"/>
        </a:p>
      </dgm:t>
    </dgm:pt>
    <dgm:pt modelId="{55BCBFE9-13D7-944C-8346-C30D0B754CB1}" type="pres">
      <dgm:prSet presAssocID="{E706E0D0-DBF0-7346-8090-D74841CE0050}" presName="Name21" presStyleCnt="0"/>
      <dgm:spPr/>
    </dgm:pt>
    <dgm:pt modelId="{74A41698-0AA0-2046-90A3-7B0C019E7FA4}" type="pres">
      <dgm:prSet presAssocID="{E706E0D0-DBF0-7346-8090-D74841CE0050}" presName="level2Shape" presStyleLbl="node4" presStyleIdx="2" presStyleCnt="5"/>
      <dgm:spPr/>
      <dgm:t>
        <a:bodyPr/>
        <a:lstStyle/>
        <a:p>
          <a:endParaRPr lang="en-US"/>
        </a:p>
      </dgm:t>
    </dgm:pt>
    <dgm:pt modelId="{04AD30B9-D186-2F4E-84E4-0CE5AC09E069}" type="pres">
      <dgm:prSet presAssocID="{E706E0D0-DBF0-7346-8090-D74841CE0050}" presName="hierChild3" presStyleCnt="0"/>
      <dgm:spPr/>
    </dgm:pt>
    <dgm:pt modelId="{668563D8-EB54-6C42-BCDC-6F850AA2243C}" type="pres">
      <dgm:prSet presAssocID="{FE72C2E5-781A-3548-A2F7-699ED1E3E30B}" presName="Name19" presStyleLbl="parChTrans1D4" presStyleIdx="3" presStyleCnt="5"/>
      <dgm:spPr/>
      <dgm:t>
        <a:bodyPr/>
        <a:lstStyle/>
        <a:p>
          <a:endParaRPr lang="en-US"/>
        </a:p>
      </dgm:t>
    </dgm:pt>
    <dgm:pt modelId="{B340981F-1E02-4C49-BACA-E53A18E5F488}" type="pres">
      <dgm:prSet presAssocID="{30A9B14D-EC61-C243-88DB-0517DA62D5E5}" presName="Name21" presStyleCnt="0"/>
      <dgm:spPr/>
    </dgm:pt>
    <dgm:pt modelId="{8DD056F4-3B6C-6341-B57D-741C6E4D80B7}" type="pres">
      <dgm:prSet presAssocID="{30A9B14D-EC61-C243-88DB-0517DA62D5E5}" presName="level2Shape" presStyleLbl="node4" presStyleIdx="3" presStyleCnt="5"/>
      <dgm:spPr/>
      <dgm:t>
        <a:bodyPr/>
        <a:lstStyle/>
        <a:p>
          <a:endParaRPr lang="en-US"/>
        </a:p>
      </dgm:t>
    </dgm:pt>
    <dgm:pt modelId="{AEF0F8B3-0554-694B-A2E9-C0DB470C28A1}" type="pres">
      <dgm:prSet presAssocID="{30A9B14D-EC61-C243-88DB-0517DA62D5E5}" presName="hierChild3" presStyleCnt="0"/>
      <dgm:spPr/>
    </dgm:pt>
    <dgm:pt modelId="{C0A10444-8EAD-E649-AE54-12CACAA75961}" type="pres">
      <dgm:prSet presAssocID="{C7E0D836-ABE3-8C49-85D8-2ADF5449E51A}" presName="Name19" presStyleLbl="parChTrans1D2" presStyleIdx="1" presStyleCnt="3"/>
      <dgm:spPr/>
      <dgm:t>
        <a:bodyPr/>
        <a:lstStyle/>
        <a:p>
          <a:endParaRPr lang="en-US"/>
        </a:p>
      </dgm:t>
    </dgm:pt>
    <dgm:pt modelId="{85638B3A-5984-6C4C-8602-981C67F0EA33}" type="pres">
      <dgm:prSet presAssocID="{B51B4B2B-4200-D24A-A2A6-111097EFB2D2}" presName="Name21" presStyleCnt="0"/>
      <dgm:spPr/>
    </dgm:pt>
    <dgm:pt modelId="{B36FA556-9465-D54B-A37D-5CF1AD5F294D}" type="pres">
      <dgm:prSet presAssocID="{B51B4B2B-4200-D24A-A2A6-111097EFB2D2}" presName="level2Shape" presStyleLbl="node2" presStyleIdx="1" presStyleCnt="3"/>
      <dgm:spPr/>
      <dgm:t>
        <a:bodyPr/>
        <a:lstStyle/>
        <a:p>
          <a:endParaRPr lang="en-US"/>
        </a:p>
      </dgm:t>
    </dgm:pt>
    <dgm:pt modelId="{84DDC821-40FB-DB41-9D9F-1ED2111AAFA4}" type="pres">
      <dgm:prSet presAssocID="{B51B4B2B-4200-D24A-A2A6-111097EFB2D2}" presName="hierChild3" presStyleCnt="0"/>
      <dgm:spPr/>
    </dgm:pt>
    <dgm:pt modelId="{1055BD9A-9B8E-9844-9EA7-C400F0464A2F}" type="pres">
      <dgm:prSet presAssocID="{C7489E9C-71B4-1649-A866-EBEEB482BA15}" presName="Name19" presStyleLbl="parChTrans1D3" presStyleIdx="2" presStyleCnt="3"/>
      <dgm:spPr/>
      <dgm:t>
        <a:bodyPr/>
        <a:lstStyle/>
        <a:p>
          <a:endParaRPr lang="en-US"/>
        </a:p>
      </dgm:t>
    </dgm:pt>
    <dgm:pt modelId="{240DE936-F3AC-8540-BAA4-AF8CB24A8F80}" type="pres">
      <dgm:prSet presAssocID="{F36B0D09-AF79-6040-99F0-D6F7ED80FD91}" presName="Name21" presStyleCnt="0"/>
      <dgm:spPr/>
    </dgm:pt>
    <dgm:pt modelId="{5D6CB1F2-8988-134D-9CED-5163894CCF4D}" type="pres">
      <dgm:prSet presAssocID="{F36B0D09-AF79-6040-99F0-D6F7ED80FD91}" presName="level2Shape" presStyleLbl="node3" presStyleIdx="2" presStyleCnt="3"/>
      <dgm:spPr/>
      <dgm:t>
        <a:bodyPr/>
        <a:lstStyle/>
        <a:p>
          <a:endParaRPr lang="en-US"/>
        </a:p>
      </dgm:t>
    </dgm:pt>
    <dgm:pt modelId="{7BBEE156-8E85-114E-853D-BB9677310F4F}" type="pres">
      <dgm:prSet presAssocID="{F36B0D09-AF79-6040-99F0-D6F7ED80FD91}" presName="hierChild3" presStyleCnt="0"/>
      <dgm:spPr/>
    </dgm:pt>
    <dgm:pt modelId="{231BD619-E909-4940-A37F-A5B96738DBBA}" type="pres">
      <dgm:prSet presAssocID="{02CE5D4F-F696-284D-9FA7-E1962E15591D}" presName="Name19" presStyleLbl="parChTrans1D4" presStyleIdx="4" presStyleCnt="5"/>
      <dgm:spPr/>
      <dgm:t>
        <a:bodyPr/>
        <a:lstStyle/>
        <a:p>
          <a:endParaRPr lang="en-US"/>
        </a:p>
      </dgm:t>
    </dgm:pt>
    <dgm:pt modelId="{CE6FB98D-75F1-EB41-AEF5-F49E0E9B034D}" type="pres">
      <dgm:prSet presAssocID="{C1EEAEC1-B22F-2D47-A87B-1579E17DCCD0}" presName="Name21" presStyleCnt="0"/>
      <dgm:spPr/>
    </dgm:pt>
    <dgm:pt modelId="{AE83C2D6-8386-7340-956A-113CE2DFC2CB}" type="pres">
      <dgm:prSet presAssocID="{C1EEAEC1-B22F-2D47-A87B-1579E17DCCD0}" presName="level2Shape" presStyleLbl="node4" presStyleIdx="4" presStyleCnt="5"/>
      <dgm:spPr/>
      <dgm:t>
        <a:bodyPr/>
        <a:lstStyle/>
        <a:p>
          <a:endParaRPr lang="en-US"/>
        </a:p>
      </dgm:t>
    </dgm:pt>
    <dgm:pt modelId="{2934188D-5E92-1E4C-BF6F-8F455B7F7303}" type="pres">
      <dgm:prSet presAssocID="{C1EEAEC1-B22F-2D47-A87B-1579E17DCCD0}" presName="hierChild3" presStyleCnt="0"/>
      <dgm:spPr/>
    </dgm:pt>
    <dgm:pt modelId="{7D33185F-AC86-3A49-9572-DC447D4DCDCF}" type="pres">
      <dgm:prSet presAssocID="{A01FFFA6-9F11-2641-BF9F-505B32362C59}" presName="Name19" presStyleLbl="parChTrans1D2" presStyleIdx="2" presStyleCnt="3"/>
      <dgm:spPr/>
      <dgm:t>
        <a:bodyPr/>
        <a:lstStyle/>
        <a:p>
          <a:endParaRPr lang="en-US"/>
        </a:p>
      </dgm:t>
    </dgm:pt>
    <dgm:pt modelId="{2E5DBA0E-D148-374B-A3FF-8715723BF6B1}" type="pres">
      <dgm:prSet presAssocID="{ACF62CEA-385D-EA40-BAE2-25B2F308CA22}" presName="Name21" presStyleCnt="0"/>
      <dgm:spPr/>
    </dgm:pt>
    <dgm:pt modelId="{1C22CC88-C3BF-EF47-8B96-DC49A2CF2775}" type="pres">
      <dgm:prSet presAssocID="{ACF62CEA-385D-EA40-BAE2-25B2F308CA22}" presName="level2Shape" presStyleLbl="node2" presStyleIdx="2" presStyleCnt="3"/>
      <dgm:spPr/>
      <dgm:t>
        <a:bodyPr/>
        <a:lstStyle/>
        <a:p>
          <a:endParaRPr lang="en-US"/>
        </a:p>
      </dgm:t>
    </dgm:pt>
    <dgm:pt modelId="{B7B2659C-DB06-EC4B-9479-97C3786B6E8E}" type="pres">
      <dgm:prSet presAssocID="{ACF62CEA-385D-EA40-BAE2-25B2F308CA22}" presName="hierChild3" presStyleCnt="0"/>
      <dgm:spPr/>
    </dgm:pt>
    <dgm:pt modelId="{0888D624-C516-DF40-B41A-F176026409EA}" type="pres">
      <dgm:prSet presAssocID="{DE388488-37A5-7D4C-9847-2C7E0DC741BE}" presName="bgShapesFlow" presStyleCnt="0"/>
      <dgm:spPr/>
    </dgm:pt>
    <dgm:pt modelId="{794D29EE-6242-014B-A33E-F3CFE9EFB490}" type="pres">
      <dgm:prSet presAssocID="{41665790-143E-094F-9A4F-B15413EAA67C}" presName="rectComp" presStyleCnt="0"/>
      <dgm:spPr/>
    </dgm:pt>
    <dgm:pt modelId="{8E5DCB9C-86FD-3C47-9189-200F0235F601}" type="pres">
      <dgm:prSet presAssocID="{41665790-143E-094F-9A4F-B15413EAA67C}" presName="bgRect" presStyleLbl="bgShp" presStyleIdx="0" presStyleCnt="4"/>
      <dgm:spPr/>
      <dgm:t>
        <a:bodyPr/>
        <a:lstStyle/>
        <a:p>
          <a:endParaRPr lang="en-US"/>
        </a:p>
      </dgm:t>
    </dgm:pt>
    <dgm:pt modelId="{8098FA6F-C1EB-0347-BE02-E128356E63F3}" type="pres">
      <dgm:prSet presAssocID="{41665790-143E-094F-9A4F-B15413EAA67C}" presName="bgRectTx" presStyleLbl="bgShp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C047F9-E370-624D-9EF6-6E9508347F56}" type="pres">
      <dgm:prSet presAssocID="{41665790-143E-094F-9A4F-B15413EAA67C}" presName="spComp" presStyleCnt="0"/>
      <dgm:spPr/>
    </dgm:pt>
    <dgm:pt modelId="{22DBC235-D255-F548-851D-172592BA1DEA}" type="pres">
      <dgm:prSet presAssocID="{41665790-143E-094F-9A4F-B15413EAA67C}" presName="vSp" presStyleCnt="0"/>
      <dgm:spPr/>
    </dgm:pt>
    <dgm:pt modelId="{F2217B5E-BC49-C944-A094-A7AE73DE73A1}" type="pres">
      <dgm:prSet presAssocID="{8B8933F5-14A5-1046-B15B-4E5AA2767CA0}" presName="rectComp" presStyleCnt="0"/>
      <dgm:spPr/>
    </dgm:pt>
    <dgm:pt modelId="{90B92F2F-6EA6-5B44-8CF7-ECE08ECA7BB1}" type="pres">
      <dgm:prSet presAssocID="{8B8933F5-14A5-1046-B15B-4E5AA2767CA0}" presName="bgRect" presStyleLbl="bgShp" presStyleIdx="1" presStyleCnt="4"/>
      <dgm:spPr/>
      <dgm:t>
        <a:bodyPr/>
        <a:lstStyle/>
        <a:p>
          <a:endParaRPr lang="en-US"/>
        </a:p>
      </dgm:t>
    </dgm:pt>
    <dgm:pt modelId="{D7469228-E33C-F048-AAE6-36A16A4B0CC9}" type="pres">
      <dgm:prSet presAssocID="{8B8933F5-14A5-1046-B15B-4E5AA2767CA0}" presName="bgRectTx" presStyleLbl="bgShp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233893-4397-4A4C-AB66-88503A4A3F40}" type="pres">
      <dgm:prSet presAssocID="{8B8933F5-14A5-1046-B15B-4E5AA2767CA0}" presName="spComp" presStyleCnt="0"/>
      <dgm:spPr/>
    </dgm:pt>
    <dgm:pt modelId="{57FFB06D-FD6B-474F-818C-5FF0768B7B8D}" type="pres">
      <dgm:prSet presAssocID="{8B8933F5-14A5-1046-B15B-4E5AA2767CA0}" presName="vSp" presStyleCnt="0"/>
      <dgm:spPr/>
    </dgm:pt>
    <dgm:pt modelId="{2D77A299-B7DE-E348-8428-2C10E8C3AEE8}" type="pres">
      <dgm:prSet presAssocID="{6709EEEB-2C0F-E64E-9D07-68AA4E23FC96}" presName="rectComp" presStyleCnt="0"/>
      <dgm:spPr/>
    </dgm:pt>
    <dgm:pt modelId="{AD9079C2-A495-1C43-B13A-E722E11924C5}" type="pres">
      <dgm:prSet presAssocID="{6709EEEB-2C0F-E64E-9D07-68AA4E23FC96}" presName="bgRect" presStyleLbl="bgShp" presStyleIdx="2" presStyleCnt="4"/>
      <dgm:spPr/>
      <dgm:t>
        <a:bodyPr/>
        <a:lstStyle/>
        <a:p>
          <a:endParaRPr lang="en-US"/>
        </a:p>
      </dgm:t>
    </dgm:pt>
    <dgm:pt modelId="{8F6B2E0F-D055-1A43-B02E-E913F0F43F2C}" type="pres">
      <dgm:prSet presAssocID="{6709EEEB-2C0F-E64E-9D07-68AA4E23FC96}" presName="bgRectTx" presStyleLbl="bgShp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0408D2-4F54-1A44-9F93-2F0153511D2C}" type="pres">
      <dgm:prSet presAssocID="{6709EEEB-2C0F-E64E-9D07-68AA4E23FC96}" presName="spComp" presStyleCnt="0"/>
      <dgm:spPr/>
    </dgm:pt>
    <dgm:pt modelId="{1677936B-38C1-8544-81C3-BDD785DBAD0D}" type="pres">
      <dgm:prSet presAssocID="{6709EEEB-2C0F-E64E-9D07-68AA4E23FC96}" presName="vSp" presStyleCnt="0"/>
      <dgm:spPr/>
    </dgm:pt>
    <dgm:pt modelId="{73E54222-2F1A-4C4A-BE16-D1BD7A69A135}" type="pres">
      <dgm:prSet presAssocID="{0368BF9A-F260-024C-B73D-9821A260D0F5}" presName="rectComp" presStyleCnt="0"/>
      <dgm:spPr/>
    </dgm:pt>
    <dgm:pt modelId="{9D198B0B-8E19-B447-BC19-B0F6431FE92F}" type="pres">
      <dgm:prSet presAssocID="{0368BF9A-F260-024C-B73D-9821A260D0F5}" presName="bgRect" presStyleLbl="bgShp" presStyleIdx="3" presStyleCnt="4"/>
      <dgm:spPr/>
      <dgm:t>
        <a:bodyPr/>
        <a:lstStyle/>
        <a:p>
          <a:endParaRPr lang="en-US"/>
        </a:p>
      </dgm:t>
    </dgm:pt>
    <dgm:pt modelId="{1778B468-B122-B540-8D8C-E74EF5E480CE}" type="pres">
      <dgm:prSet presAssocID="{0368BF9A-F260-024C-B73D-9821A260D0F5}" presName="bgRectTx" presStyleLbl="bgShp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921CBC-1149-9F46-AB5E-764C6D691AC8}" type="presOf" srcId="{0368BF9A-F260-024C-B73D-9821A260D0F5}" destId="{1778B468-B122-B540-8D8C-E74EF5E480CE}" srcOrd="1" destOrd="0" presId="urn:microsoft.com/office/officeart/2005/8/layout/hierarchy6"/>
    <dgm:cxn modelId="{ED870062-83D5-364B-B8B8-FFD77A5DF13A}" type="presOf" srcId="{41665790-143E-094F-9A4F-B15413EAA67C}" destId="{8E5DCB9C-86FD-3C47-9189-200F0235F601}" srcOrd="0" destOrd="0" presId="urn:microsoft.com/office/officeart/2005/8/layout/hierarchy6"/>
    <dgm:cxn modelId="{509E6EB7-35FF-FC4D-B4FD-4520117E98E9}" type="presOf" srcId="{FE72C2E5-781A-3548-A2F7-699ED1E3E30B}" destId="{668563D8-EB54-6C42-BCDC-6F850AA2243C}" srcOrd="0" destOrd="0" presId="urn:microsoft.com/office/officeart/2005/8/layout/hierarchy6"/>
    <dgm:cxn modelId="{A93E2257-6CF2-0A4C-BDA4-D8E3FCFD5F30}" type="presOf" srcId="{C7489E9C-71B4-1649-A866-EBEEB482BA15}" destId="{1055BD9A-9B8E-9844-9EA7-C400F0464A2F}" srcOrd="0" destOrd="0" presId="urn:microsoft.com/office/officeart/2005/8/layout/hierarchy6"/>
    <dgm:cxn modelId="{5264D00C-EB80-1E42-BE31-5B87BECF8227}" srcId="{8126F3CE-ADFE-8C46-B575-40C3E2F504F4}" destId="{F8B9A9C4-0154-454A-BD3A-BECFBF720F6A}" srcOrd="0" destOrd="0" parTransId="{AEAA6DF4-91BC-0845-A5A8-6FC44581F5E0}" sibTransId="{043E7C7B-C6BF-D347-B26E-67BB98C88532}"/>
    <dgm:cxn modelId="{8CD7EF37-8F3A-7944-840E-487E68AD1CEE}" type="presOf" srcId="{8B8933F5-14A5-1046-B15B-4E5AA2767CA0}" destId="{90B92F2F-6EA6-5B44-8CF7-ECE08ECA7BB1}" srcOrd="0" destOrd="0" presId="urn:microsoft.com/office/officeart/2005/8/layout/hierarchy6"/>
    <dgm:cxn modelId="{58A623B7-9125-2D4F-8D68-61B97560B594}" srcId="{97A72AC4-DDEF-5646-9D40-9584A4A64054}" destId="{E706E0D0-DBF0-7346-8090-D74841CE0050}" srcOrd="0" destOrd="0" parTransId="{86C23A6A-F1AF-144E-94BF-2FA6B7EB36FA}" sibTransId="{D42C5CA2-A969-FB42-966F-A2FB5286E3C0}"/>
    <dgm:cxn modelId="{570939D1-3232-4947-BF10-8F46ADE04BBA}" type="presOf" srcId="{F36B0D09-AF79-6040-99F0-D6F7ED80FD91}" destId="{5D6CB1F2-8988-134D-9CED-5163894CCF4D}" srcOrd="0" destOrd="0" presId="urn:microsoft.com/office/officeart/2005/8/layout/hierarchy6"/>
    <dgm:cxn modelId="{8A51480E-34B0-1648-9157-8EED40BF7DA0}" type="presOf" srcId="{AD084D64-A4BF-684E-B6F2-B76CDA48918F}" destId="{4810D415-DB2A-B343-BE7B-32190050AC85}" srcOrd="0" destOrd="0" presId="urn:microsoft.com/office/officeart/2005/8/layout/hierarchy6"/>
    <dgm:cxn modelId="{CA129E15-BD33-CB44-935B-21BBE2375856}" type="presOf" srcId="{6D18120D-16A2-1F4C-B328-F154EB8E674B}" destId="{655160F5-A0FB-D74F-8916-6A684D45AFCC}" srcOrd="0" destOrd="0" presId="urn:microsoft.com/office/officeart/2005/8/layout/hierarchy6"/>
    <dgm:cxn modelId="{BC21A428-E752-C745-A7D7-E8F95C28602C}" type="presOf" srcId="{DE388488-37A5-7D4C-9847-2C7E0DC741BE}" destId="{1804D7E5-41B9-2A4F-965B-4150AAD21849}" srcOrd="0" destOrd="0" presId="urn:microsoft.com/office/officeart/2005/8/layout/hierarchy6"/>
    <dgm:cxn modelId="{F55B7502-77F2-0F4C-B805-41F71F084DA9}" type="presOf" srcId="{86C23A6A-F1AF-144E-94BF-2FA6B7EB36FA}" destId="{029C6145-6E8B-104E-8E80-6F4BB44AAD6D}" srcOrd="0" destOrd="0" presId="urn:microsoft.com/office/officeart/2005/8/layout/hierarchy6"/>
    <dgm:cxn modelId="{F4BE3FF9-852D-4946-AD75-9162F727A27A}" type="presOf" srcId="{B51B4B2B-4200-D24A-A2A6-111097EFB2D2}" destId="{B36FA556-9465-D54B-A37D-5CF1AD5F294D}" srcOrd="0" destOrd="0" presId="urn:microsoft.com/office/officeart/2005/8/layout/hierarchy6"/>
    <dgm:cxn modelId="{A0418BC8-0061-0D4A-AE2D-352F6105B79B}" type="presOf" srcId="{02CE5D4F-F696-284D-9FA7-E1962E15591D}" destId="{231BD619-E909-4940-A37F-A5B96738DBBA}" srcOrd="0" destOrd="0" presId="urn:microsoft.com/office/officeart/2005/8/layout/hierarchy6"/>
    <dgm:cxn modelId="{64B8461B-28B8-3644-9BC4-F23778B0244D}" type="presOf" srcId="{F8B9A9C4-0154-454A-BD3A-BECFBF720F6A}" destId="{59407660-1326-724A-86E1-6D100AB12F3E}" srcOrd="0" destOrd="0" presId="urn:microsoft.com/office/officeart/2005/8/layout/hierarchy6"/>
    <dgm:cxn modelId="{A83B9F39-997D-0D41-B74E-44CA64572035}" srcId="{DE388488-37A5-7D4C-9847-2C7E0DC741BE}" destId="{8B8933F5-14A5-1046-B15B-4E5AA2767CA0}" srcOrd="2" destOrd="0" parTransId="{28AA30ED-7EC1-384D-84D9-2485D54F3E83}" sibTransId="{9D2EABA3-B489-954D-93E3-EA114457F58B}"/>
    <dgm:cxn modelId="{5FD5F217-086E-8E4F-B75A-B893B6956162}" srcId="{6D18120D-16A2-1F4C-B328-F154EB8E674B}" destId="{A4AEE999-7BA0-B444-9D7E-5F7FED71DDD1}" srcOrd="0" destOrd="0" parTransId="{AD084D64-A4BF-684E-B6F2-B76CDA48918F}" sibTransId="{53465726-F9D4-984A-BA8D-01A0A5D1E853}"/>
    <dgm:cxn modelId="{0B9D3DF0-DE7B-544C-8659-BBE3C9ED39B7}" type="presOf" srcId="{6709EEEB-2C0F-E64E-9D07-68AA4E23FC96}" destId="{AD9079C2-A495-1C43-B13A-E722E11924C5}" srcOrd="0" destOrd="0" presId="urn:microsoft.com/office/officeart/2005/8/layout/hierarchy6"/>
    <dgm:cxn modelId="{9CA921C2-1482-1A41-A758-72CB5B46F4E1}" srcId="{A4AEE999-7BA0-B444-9D7E-5F7FED71DDD1}" destId="{8126F3CE-ADFE-8C46-B575-40C3E2F504F4}" srcOrd="0" destOrd="0" parTransId="{81DB9FAE-77C2-014C-93CA-9AE14B837A82}" sibTransId="{B4C5B710-A017-804C-8735-C3A36D07F127}"/>
    <dgm:cxn modelId="{22EAC0E7-6785-D64D-BEDE-5C94B52464EF}" type="presOf" srcId="{30A9B14D-EC61-C243-88DB-0517DA62D5E5}" destId="{8DD056F4-3B6C-6341-B57D-741C6E4D80B7}" srcOrd="0" destOrd="0" presId="urn:microsoft.com/office/officeart/2005/8/layout/hierarchy6"/>
    <dgm:cxn modelId="{CA6B897D-BE9E-2F47-BF24-69A70C0503CE}" type="presOf" srcId="{8126F3CE-ADFE-8C46-B575-40C3E2F504F4}" destId="{8B46D33F-DC69-2D43-8D2F-B525B9D80DCD}" srcOrd="0" destOrd="0" presId="urn:microsoft.com/office/officeart/2005/8/layout/hierarchy6"/>
    <dgm:cxn modelId="{BF443476-5E17-A04D-AB2D-CE7EB05A0DB7}" type="presOf" srcId="{C7E0D836-ABE3-8C49-85D8-2ADF5449E51A}" destId="{C0A10444-8EAD-E649-AE54-12CACAA75961}" srcOrd="0" destOrd="0" presId="urn:microsoft.com/office/officeart/2005/8/layout/hierarchy6"/>
    <dgm:cxn modelId="{21AC6B87-B00E-E24E-8961-124AB9DB7EB7}" srcId="{6D18120D-16A2-1F4C-B328-F154EB8E674B}" destId="{B51B4B2B-4200-D24A-A2A6-111097EFB2D2}" srcOrd="1" destOrd="0" parTransId="{C7E0D836-ABE3-8C49-85D8-2ADF5449E51A}" sibTransId="{57099E3D-320C-1449-8515-7B7DB4829FF4}"/>
    <dgm:cxn modelId="{5DCB48D5-A078-0B43-BF18-0324A7E8D6B8}" srcId="{B51B4B2B-4200-D24A-A2A6-111097EFB2D2}" destId="{F36B0D09-AF79-6040-99F0-D6F7ED80FD91}" srcOrd="0" destOrd="0" parTransId="{C7489E9C-71B4-1649-A866-EBEEB482BA15}" sibTransId="{FDC2468A-C369-1543-84A3-8F2533B41CE5}"/>
    <dgm:cxn modelId="{6F8E3702-D921-E249-A074-5EC32C416A26}" srcId="{97A72AC4-DDEF-5646-9D40-9584A4A64054}" destId="{30A9B14D-EC61-C243-88DB-0517DA62D5E5}" srcOrd="1" destOrd="0" parTransId="{FE72C2E5-781A-3548-A2F7-699ED1E3E30B}" sibTransId="{7D621994-E09F-5949-B394-12572F59007B}"/>
    <dgm:cxn modelId="{8AC00E2F-31C4-3E42-A161-BB7D32DF2722}" type="presOf" srcId="{A4AEE999-7BA0-B444-9D7E-5F7FED71DDD1}" destId="{8E92CC07-0057-2B47-99FC-6BF8D81E7FEA}" srcOrd="0" destOrd="0" presId="urn:microsoft.com/office/officeart/2005/8/layout/hierarchy6"/>
    <dgm:cxn modelId="{5C76AE01-F683-824D-A6B4-996DB215BF25}" type="presOf" srcId="{8B8933F5-14A5-1046-B15B-4E5AA2767CA0}" destId="{D7469228-E33C-F048-AAE6-36A16A4B0CC9}" srcOrd="1" destOrd="0" presId="urn:microsoft.com/office/officeart/2005/8/layout/hierarchy6"/>
    <dgm:cxn modelId="{B31E7031-074D-FD43-9603-7E65BC64DBA5}" type="presOf" srcId="{0368BF9A-F260-024C-B73D-9821A260D0F5}" destId="{9D198B0B-8E19-B447-BC19-B0F6431FE92F}" srcOrd="0" destOrd="0" presId="urn:microsoft.com/office/officeart/2005/8/layout/hierarchy6"/>
    <dgm:cxn modelId="{DD2B0CC5-D7D2-DF49-9CC5-672DF75F9640}" type="presOf" srcId="{A01FFFA6-9F11-2641-BF9F-505B32362C59}" destId="{7D33185F-AC86-3A49-9572-DC447D4DCDCF}" srcOrd="0" destOrd="0" presId="urn:microsoft.com/office/officeart/2005/8/layout/hierarchy6"/>
    <dgm:cxn modelId="{D8EF84B8-EBB5-4045-BD2C-60C2793C0CE9}" type="presOf" srcId="{AEAA6DF4-91BC-0845-A5A8-6FC44581F5E0}" destId="{669EBCA7-41C3-DB48-BE8E-54FFDA3CCABD}" srcOrd="0" destOrd="0" presId="urn:microsoft.com/office/officeart/2005/8/layout/hierarchy6"/>
    <dgm:cxn modelId="{188806BB-D9C8-3A4C-88B1-8C700752463C}" type="presOf" srcId="{41665790-143E-094F-9A4F-B15413EAA67C}" destId="{8098FA6F-C1EB-0347-BE02-E128356E63F3}" srcOrd="1" destOrd="0" presId="urn:microsoft.com/office/officeart/2005/8/layout/hierarchy6"/>
    <dgm:cxn modelId="{96FA8491-A26C-CF40-A14A-CBC36F1EBD3B}" srcId="{DE388488-37A5-7D4C-9847-2C7E0DC741BE}" destId="{41665790-143E-094F-9A4F-B15413EAA67C}" srcOrd="1" destOrd="0" parTransId="{A0E0BBCB-DE5D-DC4A-83A5-807C02BB24D5}" sibTransId="{562DE51B-9922-2548-B371-4B156ECB4CB6}"/>
    <dgm:cxn modelId="{AB837B5D-CDF1-6C4E-993F-B80A26CAEEF4}" type="presOf" srcId="{C1EEAEC1-B22F-2D47-A87B-1579E17DCCD0}" destId="{AE83C2D6-8386-7340-956A-113CE2DFC2CB}" srcOrd="0" destOrd="0" presId="urn:microsoft.com/office/officeart/2005/8/layout/hierarchy6"/>
    <dgm:cxn modelId="{0452714D-533F-0447-A7BD-37B2AD11A612}" type="presOf" srcId="{6709EEEB-2C0F-E64E-9D07-68AA4E23FC96}" destId="{8F6B2E0F-D055-1A43-B02E-E913F0F43F2C}" srcOrd="1" destOrd="0" presId="urn:microsoft.com/office/officeart/2005/8/layout/hierarchy6"/>
    <dgm:cxn modelId="{3E0AD81C-9C89-0546-93E3-02035D1E2C50}" srcId="{6D18120D-16A2-1F4C-B328-F154EB8E674B}" destId="{ACF62CEA-385D-EA40-BAE2-25B2F308CA22}" srcOrd="2" destOrd="0" parTransId="{A01FFFA6-9F11-2641-BF9F-505B32362C59}" sibTransId="{01ECE91C-F3CA-454F-9E8A-8E64B361F9E8}"/>
    <dgm:cxn modelId="{5A21B076-4121-A046-BAE2-16DDD3B21A8B}" type="presOf" srcId="{266FB8DB-8E54-964A-939A-9D98BE06C1C6}" destId="{1B62A414-0EAF-5742-A012-50B605FD7FBA}" srcOrd="0" destOrd="0" presId="urn:microsoft.com/office/officeart/2005/8/layout/hierarchy6"/>
    <dgm:cxn modelId="{81F6AF45-C7E9-9948-AB11-57824D067059}" srcId="{8126F3CE-ADFE-8C46-B575-40C3E2F504F4}" destId="{B93D1FAF-0762-3440-A2B7-56EB47163E9A}" srcOrd="1" destOrd="0" parTransId="{266FB8DB-8E54-964A-939A-9D98BE06C1C6}" sibTransId="{8A668E6B-EE17-094E-A638-4FB12A70AD64}"/>
    <dgm:cxn modelId="{A6ED89EA-5AA6-9D4E-9D5E-0363024E65A8}" srcId="{A4AEE999-7BA0-B444-9D7E-5F7FED71DDD1}" destId="{97A72AC4-DDEF-5646-9D40-9584A4A64054}" srcOrd="1" destOrd="0" parTransId="{B4AC12EF-FD99-5842-84D1-410B1C797BF9}" sibTransId="{0F86BBD2-01AC-6C4C-A369-708AB14F258A}"/>
    <dgm:cxn modelId="{73CF9719-A81E-3B47-9E9C-A46EE1E90611}" srcId="{DE388488-37A5-7D4C-9847-2C7E0DC741BE}" destId="{6709EEEB-2C0F-E64E-9D07-68AA4E23FC96}" srcOrd="3" destOrd="0" parTransId="{A97890A8-8880-9447-BD9A-6CE06AAF6AC9}" sibTransId="{1CD269C0-CCCD-6746-8405-9F165A4C5DCB}"/>
    <dgm:cxn modelId="{295FC42B-4CB2-6447-8CD0-3D40D0A86857}" srcId="{DE388488-37A5-7D4C-9847-2C7E0DC741BE}" destId="{6D18120D-16A2-1F4C-B328-F154EB8E674B}" srcOrd="0" destOrd="0" parTransId="{6A42BE38-D77F-6E4F-8254-107A6CCDBE4D}" sibTransId="{40FE543C-B537-9A47-A26B-7501C4F70C87}"/>
    <dgm:cxn modelId="{E96DB551-56D1-5E44-9C21-9761A0303C06}" type="presOf" srcId="{97A72AC4-DDEF-5646-9D40-9584A4A64054}" destId="{F1537E2B-CBAC-6B4E-AA4E-584D97748C5E}" srcOrd="0" destOrd="0" presId="urn:microsoft.com/office/officeart/2005/8/layout/hierarchy6"/>
    <dgm:cxn modelId="{4A1A360C-EA1A-054C-ADAD-8D1F9453237F}" srcId="{DE388488-37A5-7D4C-9847-2C7E0DC741BE}" destId="{0368BF9A-F260-024C-B73D-9821A260D0F5}" srcOrd="4" destOrd="0" parTransId="{08C81C64-5CA6-ED48-B632-0F0BC2C674D4}" sibTransId="{BA7FBEE1-B641-BA40-B752-CF7E1DC7420A}"/>
    <dgm:cxn modelId="{5D29AA7D-994C-F14F-9A06-693475DEC435}" type="presOf" srcId="{ACF62CEA-385D-EA40-BAE2-25B2F308CA22}" destId="{1C22CC88-C3BF-EF47-8B96-DC49A2CF2775}" srcOrd="0" destOrd="0" presId="urn:microsoft.com/office/officeart/2005/8/layout/hierarchy6"/>
    <dgm:cxn modelId="{8D109E73-B556-EF46-B24A-5CA282FC2B3A}" type="presOf" srcId="{81DB9FAE-77C2-014C-93CA-9AE14B837A82}" destId="{3E047DA6-8EB0-394D-BD21-70880AA8C7EE}" srcOrd="0" destOrd="0" presId="urn:microsoft.com/office/officeart/2005/8/layout/hierarchy6"/>
    <dgm:cxn modelId="{9A70F9AF-2DE7-D542-B071-625BD4F5C793}" type="presOf" srcId="{E706E0D0-DBF0-7346-8090-D74841CE0050}" destId="{74A41698-0AA0-2046-90A3-7B0C019E7FA4}" srcOrd="0" destOrd="0" presId="urn:microsoft.com/office/officeart/2005/8/layout/hierarchy6"/>
    <dgm:cxn modelId="{2E52D73C-CFAD-5743-90D8-C04293878ED2}" srcId="{F36B0D09-AF79-6040-99F0-D6F7ED80FD91}" destId="{C1EEAEC1-B22F-2D47-A87B-1579E17DCCD0}" srcOrd="0" destOrd="0" parTransId="{02CE5D4F-F696-284D-9FA7-E1962E15591D}" sibTransId="{C60AE1A5-9456-0346-987A-F63EAC07DDD4}"/>
    <dgm:cxn modelId="{1A36F864-4DD7-B249-B438-17E59C48C170}" type="presOf" srcId="{B4AC12EF-FD99-5842-84D1-410B1C797BF9}" destId="{1DD57FBB-A56F-2444-B237-BEF95F41C698}" srcOrd="0" destOrd="0" presId="urn:microsoft.com/office/officeart/2005/8/layout/hierarchy6"/>
    <dgm:cxn modelId="{C5D51BD7-1A08-5B4A-B368-0796CCDF2F4D}" type="presOf" srcId="{B93D1FAF-0762-3440-A2B7-56EB47163E9A}" destId="{FF9ED260-E361-0246-8F47-19BDCD56C6AF}" srcOrd="0" destOrd="0" presId="urn:microsoft.com/office/officeart/2005/8/layout/hierarchy6"/>
    <dgm:cxn modelId="{D5344642-C389-9343-A48F-639000DE1D75}" type="presParOf" srcId="{1804D7E5-41B9-2A4F-965B-4150AAD21849}" destId="{E8C37572-4DFA-9147-A3CC-D0435F8602D5}" srcOrd="0" destOrd="0" presId="urn:microsoft.com/office/officeart/2005/8/layout/hierarchy6"/>
    <dgm:cxn modelId="{544BDE6E-8136-0643-AA12-31FE66F99FA7}" type="presParOf" srcId="{E8C37572-4DFA-9147-A3CC-D0435F8602D5}" destId="{62EB710B-390C-4447-9FE4-CA1A1A87400B}" srcOrd="0" destOrd="0" presId="urn:microsoft.com/office/officeart/2005/8/layout/hierarchy6"/>
    <dgm:cxn modelId="{2207DCFB-B612-7D4E-98F2-4F274DC44D52}" type="presParOf" srcId="{E8C37572-4DFA-9147-A3CC-D0435F8602D5}" destId="{5AFBA0B6-473D-A341-ACB5-4EADC7B86C25}" srcOrd="1" destOrd="0" presId="urn:microsoft.com/office/officeart/2005/8/layout/hierarchy6"/>
    <dgm:cxn modelId="{2B023315-5983-6A47-ACEB-D23A1099BC86}" type="presParOf" srcId="{5AFBA0B6-473D-A341-ACB5-4EADC7B86C25}" destId="{89F5493F-6ED2-D944-8693-AA1EE4C5560F}" srcOrd="0" destOrd="0" presId="urn:microsoft.com/office/officeart/2005/8/layout/hierarchy6"/>
    <dgm:cxn modelId="{149D8675-3B2E-3446-85EE-184AC4281509}" type="presParOf" srcId="{89F5493F-6ED2-D944-8693-AA1EE4C5560F}" destId="{655160F5-A0FB-D74F-8916-6A684D45AFCC}" srcOrd="0" destOrd="0" presId="urn:microsoft.com/office/officeart/2005/8/layout/hierarchy6"/>
    <dgm:cxn modelId="{7EDA0A0F-CAF8-AA41-B647-A9AE3E52EE0C}" type="presParOf" srcId="{89F5493F-6ED2-D944-8693-AA1EE4C5560F}" destId="{BA9379E3-2B60-DF4D-98EC-52346DB24941}" srcOrd="1" destOrd="0" presId="urn:microsoft.com/office/officeart/2005/8/layout/hierarchy6"/>
    <dgm:cxn modelId="{F8920775-78A4-BD4C-AD89-90D8733B997C}" type="presParOf" srcId="{BA9379E3-2B60-DF4D-98EC-52346DB24941}" destId="{4810D415-DB2A-B343-BE7B-32190050AC85}" srcOrd="0" destOrd="0" presId="urn:microsoft.com/office/officeart/2005/8/layout/hierarchy6"/>
    <dgm:cxn modelId="{8E631DC2-063F-344F-BC2C-FD131D53047B}" type="presParOf" srcId="{BA9379E3-2B60-DF4D-98EC-52346DB24941}" destId="{319229D5-988E-144F-BBC7-02588750EB83}" srcOrd="1" destOrd="0" presId="urn:microsoft.com/office/officeart/2005/8/layout/hierarchy6"/>
    <dgm:cxn modelId="{8D8F471D-6DAC-E940-A0FA-BF2761707ECE}" type="presParOf" srcId="{319229D5-988E-144F-BBC7-02588750EB83}" destId="{8E92CC07-0057-2B47-99FC-6BF8D81E7FEA}" srcOrd="0" destOrd="0" presId="urn:microsoft.com/office/officeart/2005/8/layout/hierarchy6"/>
    <dgm:cxn modelId="{43A58432-7F97-B34C-8441-8ED2FFABE082}" type="presParOf" srcId="{319229D5-988E-144F-BBC7-02588750EB83}" destId="{8732896D-E1E9-6449-AA2C-0D857E6EA576}" srcOrd="1" destOrd="0" presId="urn:microsoft.com/office/officeart/2005/8/layout/hierarchy6"/>
    <dgm:cxn modelId="{04E276BD-3FDF-3E4C-8993-6A1C09125502}" type="presParOf" srcId="{8732896D-E1E9-6449-AA2C-0D857E6EA576}" destId="{3E047DA6-8EB0-394D-BD21-70880AA8C7EE}" srcOrd="0" destOrd="0" presId="urn:microsoft.com/office/officeart/2005/8/layout/hierarchy6"/>
    <dgm:cxn modelId="{581483B2-812D-D842-A6BC-807DA2DA2247}" type="presParOf" srcId="{8732896D-E1E9-6449-AA2C-0D857E6EA576}" destId="{E3199374-F0AB-D941-97E0-0686523DAEF8}" srcOrd="1" destOrd="0" presId="urn:microsoft.com/office/officeart/2005/8/layout/hierarchy6"/>
    <dgm:cxn modelId="{EB6A11BD-5DB0-574F-B66F-2D8A5CF0C5F3}" type="presParOf" srcId="{E3199374-F0AB-D941-97E0-0686523DAEF8}" destId="{8B46D33F-DC69-2D43-8D2F-B525B9D80DCD}" srcOrd="0" destOrd="0" presId="urn:microsoft.com/office/officeart/2005/8/layout/hierarchy6"/>
    <dgm:cxn modelId="{FD1E528E-56E2-A949-A892-A6E889E87FE8}" type="presParOf" srcId="{E3199374-F0AB-D941-97E0-0686523DAEF8}" destId="{491D8985-0B69-D841-8E43-A3532B5564A0}" srcOrd="1" destOrd="0" presId="urn:microsoft.com/office/officeart/2005/8/layout/hierarchy6"/>
    <dgm:cxn modelId="{419244EC-7DF5-074D-9192-820D0CD27BFE}" type="presParOf" srcId="{491D8985-0B69-D841-8E43-A3532B5564A0}" destId="{669EBCA7-41C3-DB48-BE8E-54FFDA3CCABD}" srcOrd="0" destOrd="0" presId="urn:microsoft.com/office/officeart/2005/8/layout/hierarchy6"/>
    <dgm:cxn modelId="{B63E60DB-63DD-AB45-A68F-7B1F093B64D9}" type="presParOf" srcId="{491D8985-0B69-D841-8E43-A3532B5564A0}" destId="{9979E087-5424-E048-8A48-23E1DEEC78CD}" srcOrd="1" destOrd="0" presId="urn:microsoft.com/office/officeart/2005/8/layout/hierarchy6"/>
    <dgm:cxn modelId="{63D4F615-6108-BE47-AB11-0D252B8E78FA}" type="presParOf" srcId="{9979E087-5424-E048-8A48-23E1DEEC78CD}" destId="{59407660-1326-724A-86E1-6D100AB12F3E}" srcOrd="0" destOrd="0" presId="urn:microsoft.com/office/officeart/2005/8/layout/hierarchy6"/>
    <dgm:cxn modelId="{02EBAB9D-320F-F74D-94F4-FB30E1C5C917}" type="presParOf" srcId="{9979E087-5424-E048-8A48-23E1DEEC78CD}" destId="{1AD0E848-E63A-FC43-928E-E3AA01119F2E}" srcOrd="1" destOrd="0" presId="urn:microsoft.com/office/officeart/2005/8/layout/hierarchy6"/>
    <dgm:cxn modelId="{CD1856D0-8540-1E47-9EEB-7576138A1E4A}" type="presParOf" srcId="{491D8985-0B69-D841-8E43-A3532B5564A0}" destId="{1B62A414-0EAF-5742-A012-50B605FD7FBA}" srcOrd="2" destOrd="0" presId="urn:microsoft.com/office/officeart/2005/8/layout/hierarchy6"/>
    <dgm:cxn modelId="{7686614B-E8E2-A344-B0BF-1BC6AD802F75}" type="presParOf" srcId="{491D8985-0B69-D841-8E43-A3532B5564A0}" destId="{AA858D4F-6F04-564B-9A47-DECDEED2FD92}" srcOrd="3" destOrd="0" presId="urn:microsoft.com/office/officeart/2005/8/layout/hierarchy6"/>
    <dgm:cxn modelId="{113D10D5-020D-7E4B-B943-C0C5AA958CCA}" type="presParOf" srcId="{AA858D4F-6F04-564B-9A47-DECDEED2FD92}" destId="{FF9ED260-E361-0246-8F47-19BDCD56C6AF}" srcOrd="0" destOrd="0" presId="urn:microsoft.com/office/officeart/2005/8/layout/hierarchy6"/>
    <dgm:cxn modelId="{E7EF3FAC-634B-FC47-B601-339AB976E062}" type="presParOf" srcId="{AA858D4F-6F04-564B-9A47-DECDEED2FD92}" destId="{A5C4C89B-515B-8C4B-9EC9-84C7F23DE95A}" srcOrd="1" destOrd="0" presId="urn:microsoft.com/office/officeart/2005/8/layout/hierarchy6"/>
    <dgm:cxn modelId="{8F08D9E4-29D2-2940-8F93-F7A2188DE1A1}" type="presParOf" srcId="{8732896D-E1E9-6449-AA2C-0D857E6EA576}" destId="{1DD57FBB-A56F-2444-B237-BEF95F41C698}" srcOrd="2" destOrd="0" presId="urn:microsoft.com/office/officeart/2005/8/layout/hierarchy6"/>
    <dgm:cxn modelId="{FC73F0B5-E17E-B048-8A7C-4B7EE21E1F89}" type="presParOf" srcId="{8732896D-E1E9-6449-AA2C-0D857E6EA576}" destId="{49F8F0CF-AEE1-5D47-B86D-A3AE54CE259D}" srcOrd="3" destOrd="0" presId="urn:microsoft.com/office/officeart/2005/8/layout/hierarchy6"/>
    <dgm:cxn modelId="{81315228-55A5-6A40-89BB-EC96CE3FEDBC}" type="presParOf" srcId="{49F8F0CF-AEE1-5D47-B86D-A3AE54CE259D}" destId="{F1537E2B-CBAC-6B4E-AA4E-584D97748C5E}" srcOrd="0" destOrd="0" presId="urn:microsoft.com/office/officeart/2005/8/layout/hierarchy6"/>
    <dgm:cxn modelId="{C6109410-E61A-8444-A5D7-8C3FDBFF91FD}" type="presParOf" srcId="{49F8F0CF-AEE1-5D47-B86D-A3AE54CE259D}" destId="{BE0B72D2-9D1D-DB46-A6B1-A1BA399A8C26}" srcOrd="1" destOrd="0" presId="urn:microsoft.com/office/officeart/2005/8/layout/hierarchy6"/>
    <dgm:cxn modelId="{C8DDAF54-1936-5B46-8952-D9F89B17E780}" type="presParOf" srcId="{BE0B72D2-9D1D-DB46-A6B1-A1BA399A8C26}" destId="{029C6145-6E8B-104E-8E80-6F4BB44AAD6D}" srcOrd="0" destOrd="0" presId="urn:microsoft.com/office/officeart/2005/8/layout/hierarchy6"/>
    <dgm:cxn modelId="{A6AC21FA-37CB-6444-9634-7C30EA84CC11}" type="presParOf" srcId="{BE0B72D2-9D1D-DB46-A6B1-A1BA399A8C26}" destId="{55BCBFE9-13D7-944C-8346-C30D0B754CB1}" srcOrd="1" destOrd="0" presId="urn:microsoft.com/office/officeart/2005/8/layout/hierarchy6"/>
    <dgm:cxn modelId="{2BBC61C7-8910-9A48-8F57-DD1D7400307F}" type="presParOf" srcId="{55BCBFE9-13D7-944C-8346-C30D0B754CB1}" destId="{74A41698-0AA0-2046-90A3-7B0C019E7FA4}" srcOrd="0" destOrd="0" presId="urn:microsoft.com/office/officeart/2005/8/layout/hierarchy6"/>
    <dgm:cxn modelId="{74032827-B34E-7441-BF74-83FE524B9038}" type="presParOf" srcId="{55BCBFE9-13D7-944C-8346-C30D0B754CB1}" destId="{04AD30B9-D186-2F4E-84E4-0CE5AC09E069}" srcOrd="1" destOrd="0" presId="urn:microsoft.com/office/officeart/2005/8/layout/hierarchy6"/>
    <dgm:cxn modelId="{B0F82A0C-FF5E-BA48-BB81-100F40635BBC}" type="presParOf" srcId="{BE0B72D2-9D1D-DB46-A6B1-A1BA399A8C26}" destId="{668563D8-EB54-6C42-BCDC-6F850AA2243C}" srcOrd="2" destOrd="0" presId="urn:microsoft.com/office/officeart/2005/8/layout/hierarchy6"/>
    <dgm:cxn modelId="{4801C5E6-0F70-B443-9319-269EB6ADD5CC}" type="presParOf" srcId="{BE0B72D2-9D1D-DB46-A6B1-A1BA399A8C26}" destId="{B340981F-1E02-4C49-BACA-E53A18E5F488}" srcOrd="3" destOrd="0" presId="urn:microsoft.com/office/officeart/2005/8/layout/hierarchy6"/>
    <dgm:cxn modelId="{6ABCD8EF-7958-F24A-BD79-2A76BF16AFF9}" type="presParOf" srcId="{B340981F-1E02-4C49-BACA-E53A18E5F488}" destId="{8DD056F4-3B6C-6341-B57D-741C6E4D80B7}" srcOrd="0" destOrd="0" presId="urn:microsoft.com/office/officeart/2005/8/layout/hierarchy6"/>
    <dgm:cxn modelId="{AAE29AE7-F98B-7341-80BD-C71DA9C23372}" type="presParOf" srcId="{B340981F-1E02-4C49-BACA-E53A18E5F488}" destId="{AEF0F8B3-0554-694B-A2E9-C0DB470C28A1}" srcOrd="1" destOrd="0" presId="urn:microsoft.com/office/officeart/2005/8/layout/hierarchy6"/>
    <dgm:cxn modelId="{2EE7AAEE-FA43-374B-8CE2-095148384049}" type="presParOf" srcId="{BA9379E3-2B60-DF4D-98EC-52346DB24941}" destId="{C0A10444-8EAD-E649-AE54-12CACAA75961}" srcOrd="2" destOrd="0" presId="urn:microsoft.com/office/officeart/2005/8/layout/hierarchy6"/>
    <dgm:cxn modelId="{B87A58FD-81A4-6842-95C5-D9C63CC9C60A}" type="presParOf" srcId="{BA9379E3-2B60-DF4D-98EC-52346DB24941}" destId="{85638B3A-5984-6C4C-8602-981C67F0EA33}" srcOrd="3" destOrd="0" presId="urn:microsoft.com/office/officeart/2005/8/layout/hierarchy6"/>
    <dgm:cxn modelId="{86A37A61-4674-F748-82BB-63042C4BA3A1}" type="presParOf" srcId="{85638B3A-5984-6C4C-8602-981C67F0EA33}" destId="{B36FA556-9465-D54B-A37D-5CF1AD5F294D}" srcOrd="0" destOrd="0" presId="urn:microsoft.com/office/officeart/2005/8/layout/hierarchy6"/>
    <dgm:cxn modelId="{A0442170-078E-A048-A758-DAD2CDE2661B}" type="presParOf" srcId="{85638B3A-5984-6C4C-8602-981C67F0EA33}" destId="{84DDC821-40FB-DB41-9D9F-1ED2111AAFA4}" srcOrd="1" destOrd="0" presId="urn:microsoft.com/office/officeart/2005/8/layout/hierarchy6"/>
    <dgm:cxn modelId="{BC2D842B-3D16-4842-A4F7-AC60CD5B11ED}" type="presParOf" srcId="{84DDC821-40FB-DB41-9D9F-1ED2111AAFA4}" destId="{1055BD9A-9B8E-9844-9EA7-C400F0464A2F}" srcOrd="0" destOrd="0" presId="urn:microsoft.com/office/officeart/2005/8/layout/hierarchy6"/>
    <dgm:cxn modelId="{6FD2B8FA-0B15-B243-B104-CEA98ED43E81}" type="presParOf" srcId="{84DDC821-40FB-DB41-9D9F-1ED2111AAFA4}" destId="{240DE936-F3AC-8540-BAA4-AF8CB24A8F80}" srcOrd="1" destOrd="0" presId="urn:microsoft.com/office/officeart/2005/8/layout/hierarchy6"/>
    <dgm:cxn modelId="{34BA2ED3-51A0-1C43-A7E4-C11BF6A3451F}" type="presParOf" srcId="{240DE936-F3AC-8540-BAA4-AF8CB24A8F80}" destId="{5D6CB1F2-8988-134D-9CED-5163894CCF4D}" srcOrd="0" destOrd="0" presId="urn:microsoft.com/office/officeart/2005/8/layout/hierarchy6"/>
    <dgm:cxn modelId="{1CDF4373-2207-3F4D-AE9D-B1698DB6F874}" type="presParOf" srcId="{240DE936-F3AC-8540-BAA4-AF8CB24A8F80}" destId="{7BBEE156-8E85-114E-853D-BB9677310F4F}" srcOrd="1" destOrd="0" presId="urn:microsoft.com/office/officeart/2005/8/layout/hierarchy6"/>
    <dgm:cxn modelId="{5D59520F-30CC-1A4F-B505-EBD7F8E4A876}" type="presParOf" srcId="{7BBEE156-8E85-114E-853D-BB9677310F4F}" destId="{231BD619-E909-4940-A37F-A5B96738DBBA}" srcOrd="0" destOrd="0" presId="urn:microsoft.com/office/officeart/2005/8/layout/hierarchy6"/>
    <dgm:cxn modelId="{0440E7C9-0B1A-F949-BF9E-A3F487134D24}" type="presParOf" srcId="{7BBEE156-8E85-114E-853D-BB9677310F4F}" destId="{CE6FB98D-75F1-EB41-AEF5-F49E0E9B034D}" srcOrd="1" destOrd="0" presId="urn:microsoft.com/office/officeart/2005/8/layout/hierarchy6"/>
    <dgm:cxn modelId="{607BB7CE-931B-FF4B-A587-94CB11D1BAF4}" type="presParOf" srcId="{CE6FB98D-75F1-EB41-AEF5-F49E0E9B034D}" destId="{AE83C2D6-8386-7340-956A-113CE2DFC2CB}" srcOrd="0" destOrd="0" presId="urn:microsoft.com/office/officeart/2005/8/layout/hierarchy6"/>
    <dgm:cxn modelId="{5E55EA2A-FD92-D540-A20A-43990FA9C7AB}" type="presParOf" srcId="{CE6FB98D-75F1-EB41-AEF5-F49E0E9B034D}" destId="{2934188D-5E92-1E4C-BF6F-8F455B7F7303}" srcOrd="1" destOrd="0" presId="urn:microsoft.com/office/officeart/2005/8/layout/hierarchy6"/>
    <dgm:cxn modelId="{59DF2186-DACD-CA4B-8A01-3061B7005FEE}" type="presParOf" srcId="{BA9379E3-2B60-DF4D-98EC-52346DB24941}" destId="{7D33185F-AC86-3A49-9572-DC447D4DCDCF}" srcOrd="4" destOrd="0" presId="urn:microsoft.com/office/officeart/2005/8/layout/hierarchy6"/>
    <dgm:cxn modelId="{3271C4E4-9443-C649-97BB-527AB62174C5}" type="presParOf" srcId="{BA9379E3-2B60-DF4D-98EC-52346DB24941}" destId="{2E5DBA0E-D148-374B-A3FF-8715723BF6B1}" srcOrd="5" destOrd="0" presId="urn:microsoft.com/office/officeart/2005/8/layout/hierarchy6"/>
    <dgm:cxn modelId="{F8E1F49B-8B1B-584B-A6FF-0AA8D84A3B33}" type="presParOf" srcId="{2E5DBA0E-D148-374B-A3FF-8715723BF6B1}" destId="{1C22CC88-C3BF-EF47-8B96-DC49A2CF2775}" srcOrd="0" destOrd="0" presId="urn:microsoft.com/office/officeart/2005/8/layout/hierarchy6"/>
    <dgm:cxn modelId="{3AE1500B-065A-7C43-B82A-C7412D55B9AC}" type="presParOf" srcId="{2E5DBA0E-D148-374B-A3FF-8715723BF6B1}" destId="{B7B2659C-DB06-EC4B-9479-97C3786B6E8E}" srcOrd="1" destOrd="0" presId="urn:microsoft.com/office/officeart/2005/8/layout/hierarchy6"/>
    <dgm:cxn modelId="{24CB0EC1-BA4C-834C-9B1E-A7856E2D638A}" type="presParOf" srcId="{1804D7E5-41B9-2A4F-965B-4150AAD21849}" destId="{0888D624-C516-DF40-B41A-F176026409EA}" srcOrd="1" destOrd="0" presId="urn:microsoft.com/office/officeart/2005/8/layout/hierarchy6"/>
    <dgm:cxn modelId="{C1B50D10-8FAB-9449-8087-1D913D0406D9}" type="presParOf" srcId="{0888D624-C516-DF40-B41A-F176026409EA}" destId="{794D29EE-6242-014B-A33E-F3CFE9EFB490}" srcOrd="0" destOrd="0" presId="urn:microsoft.com/office/officeart/2005/8/layout/hierarchy6"/>
    <dgm:cxn modelId="{0ED9B912-AA3C-0748-97AB-5EEC198FE276}" type="presParOf" srcId="{794D29EE-6242-014B-A33E-F3CFE9EFB490}" destId="{8E5DCB9C-86FD-3C47-9189-200F0235F601}" srcOrd="0" destOrd="0" presId="urn:microsoft.com/office/officeart/2005/8/layout/hierarchy6"/>
    <dgm:cxn modelId="{40093B95-E0DC-CE46-8FB2-EEA67788BE03}" type="presParOf" srcId="{794D29EE-6242-014B-A33E-F3CFE9EFB490}" destId="{8098FA6F-C1EB-0347-BE02-E128356E63F3}" srcOrd="1" destOrd="0" presId="urn:microsoft.com/office/officeart/2005/8/layout/hierarchy6"/>
    <dgm:cxn modelId="{054B0ED6-BA15-E24D-BA7D-7BAF8E0B5781}" type="presParOf" srcId="{0888D624-C516-DF40-B41A-F176026409EA}" destId="{01C047F9-E370-624D-9EF6-6E9508347F56}" srcOrd="1" destOrd="0" presId="urn:microsoft.com/office/officeart/2005/8/layout/hierarchy6"/>
    <dgm:cxn modelId="{A6081028-E3C0-B043-A44B-E880FB13A458}" type="presParOf" srcId="{01C047F9-E370-624D-9EF6-6E9508347F56}" destId="{22DBC235-D255-F548-851D-172592BA1DEA}" srcOrd="0" destOrd="0" presId="urn:microsoft.com/office/officeart/2005/8/layout/hierarchy6"/>
    <dgm:cxn modelId="{FF0A7EC8-3AB1-E048-9DD5-5A6869D5EF06}" type="presParOf" srcId="{0888D624-C516-DF40-B41A-F176026409EA}" destId="{F2217B5E-BC49-C944-A094-A7AE73DE73A1}" srcOrd="2" destOrd="0" presId="urn:microsoft.com/office/officeart/2005/8/layout/hierarchy6"/>
    <dgm:cxn modelId="{E80BE362-BC3C-DC47-951A-A0C6CC349554}" type="presParOf" srcId="{F2217B5E-BC49-C944-A094-A7AE73DE73A1}" destId="{90B92F2F-6EA6-5B44-8CF7-ECE08ECA7BB1}" srcOrd="0" destOrd="0" presId="urn:microsoft.com/office/officeart/2005/8/layout/hierarchy6"/>
    <dgm:cxn modelId="{7762FD44-5D5B-C44F-92F7-DAEBDCE21FEB}" type="presParOf" srcId="{F2217B5E-BC49-C944-A094-A7AE73DE73A1}" destId="{D7469228-E33C-F048-AAE6-36A16A4B0CC9}" srcOrd="1" destOrd="0" presId="urn:microsoft.com/office/officeart/2005/8/layout/hierarchy6"/>
    <dgm:cxn modelId="{D61C7405-8D8D-364F-832B-3ADCC2A279FD}" type="presParOf" srcId="{0888D624-C516-DF40-B41A-F176026409EA}" destId="{A7233893-4397-4A4C-AB66-88503A4A3F40}" srcOrd="3" destOrd="0" presId="urn:microsoft.com/office/officeart/2005/8/layout/hierarchy6"/>
    <dgm:cxn modelId="{3B190A32-414A-2A4C-ADEA-A127FCA60BFC}" type="presParOf" srcId="{A7233893-4397-4A4C-AB66-88503A4A3F40}" destId="{57FFB06D-FD6B-474F-818C-5FF0768B7B8D}" srcOrd="0" destOrd="0" presId="urn:microsoft.com/office/officeart/2005/8/layout/hierarchy6"/>
    <dgm:cxn modelId="{F6750BB6-50AD-C949-A4F1-FE43D9F4B548}" type="presParOf" srcId="{0888D624-C516-DF40-B41A-F176026409EA}" destId="{2D77A299-B7DE-E348-8428-2C10E8C3AEE8}" srcOrd="4" destOrd="0" presId="urn:microsoft.com/office/officeart/2005/8/layout/hierarchy6"/>
    <dgm:cxn modelId="{7AA1C00D-FE1E-C94C-8959-30033430EDBF}" type="presParOf" srcId="{2D77A299-B7DE-E348-8428-2C10E8C3AEE8}" destId="{AD9079C2-A495-1C43-B13A-E722E11924C5}" srcOrd="0" destOrd="0" presId="urn:microsoft.com/office/officeart/2005/8/layout/hierarchy6"/>
    <dgm:cxn modelId="{E88CD32B-4A25-364B-A8D3-940A92A86406}" type="presParOf" srcId="{2D77A299-B7DE-E348-8428-2C10E8C3AEE8}" destId="{8F6B2E0F-D055-1A43-B02E-E913F0F43F2C}" srcOrd="1" destOrd="0" presId="urn:microsoft.com/office/officeart/2005/8/layout/hierarchy6"/>
    <dgm:cxn modelId="{1C945295-0FB7-5843-BC4A-6F7431358D1B}" type="presParOf" srcId="{0888D624-C516-DF40-B41A-F176026409EA}" destId="{B30408D2-4F54-1A44-9F93-2F0153511D2C}" srcOrd="5" destOrd="0" presId="urn:microsoft.com/office/officeart/2005/8/layout/hierarchy6"/>
    <dgm:cxn modelId="{65FD5805-7A01-4742-9705-32824D205D0A}" type="presParOf" srcId="{B30408D2-4F54-1A44-9F93-2F0153511D2C}" destId="{1677936B-38C1-8544-81C3-BDD785DBAD0D}" srcOrd="0" destOrd="0" presId="urn:microsoft.com/office/officeart/2005/8/layout/hierarchy6"/>
    <dgm:cxn modelId="{D8AE21F5-CC33-2446-BE5F-9D43E1DF66D6}" type="presParOf" srcId="{0888D624-C516-DF40-B41A-F176026409EA}" destId="{73E54222-2F1A-4C4A-BE16-D1BD7A69A135}" srcOrd="6" destOrd="0" presId="urn:microsoft.com/office/officeart/2005/8/layout/hierarchy6"/>
    <dgm:cxn modelId="{437EB9AC-779D-074E-A0EA-8CB36A19A958}" type="presParOf" srcId="{73E54222-2F1A-4C4A-BE16-D1BD7A69A135}" destId="{9D198B0B-8E19-B447-BC19-B0F6431FE92F}" srcOrd="0" destOrd="0" presId="urn:microsoft.com/office/officeart/2005/8/layout/hierarchy6"/>
    <dgm:cxn modelId="{728B3709-8C78-F34A-83B0-75256437DBC0}" type="presParOf" srcId="{73E54222-2F1A-4C4A-BE16-D1BD7A69A135}" destId="{1778B468-B122-B540-8D8C-E74EF5E480CE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857DFC-6FBA-8B44-A238-E577D5775718}" type="doc">
      <dgm:prSet loTypeId="urn:microsoft.com/office/officeart/2005/8/layout/process3" loCatId="" qsTypeId="urn:microsoft.com/office/officeart/2005/8/quickstyle/simple4" qsCatId="simple" csTypeId="urn:microsoft.com/office/officeart/2005/8/colors/accent1_2" csCatId="accent1" phldr="1"/>
      <dgm:spPr/>
    </dgm:pt>
    <dgm:pt modelId="{17B902C9-4EC5-C647-A037-44334945A139}">
      <dgm:prSet phldrT="[Text]"/>
      <dgm:spPr/>
      <dgm:t>
        <a:bodyPr/>
        <a:lstStyle/>
        <a:p>
          <a:r>
            <a:rPr lang="en-US" dirty="0" smtClean="0"/>
            <a:t>PC: Query </a:t>
          </a:r>
          <a:r>
            <a:rPr lang="en-US" dirty="0" err="1" smtClean="0"/>
            <a:t>www.foobar.com</a:t>
          </a:r>
          <a:endParaRPr lang="en-US" dirty="0"/>
        </a:p>
      </dgm:t>
    </dgm:pt>
    <dgm:pt modelId="{501C26AB-E8F5-114B-B239-366C3BEC23E6}" type="parTrans" cxnId="{059BC5AA-D2A8-CE4D-BCFB-01476E6173A3}">
      <dgm:prSet/>
      <dgm:spPr/>
      <dgm:t>
        <a:bodyPr/>
        <a:lstStyle/>
        <a:p>
          <a:endParaRPr lang="en-US"/>
        </a:p>
      </dgm:t>
    </dgm:pt>
    <dgm:pt modelId="{00D89071-1F76-8E40-8481-62F2EAA69296}" type="sibTrans" cxnId="{059BC5AA-D2A8-CE4D-BCFB-01476E6173A3}">
      <dgm:prSet/>
      <dgm:spPr/>
      <dgm:t>
        <a:bodyPr/>
        <a:lstStyle/>
        <a:p>
          <a:endParaRPr lang="en-US"/>
        </a:p>
      </dgm:t>
    </dgm:pt>
    <dgm:pt modelId="{641DFD92-C729-3E41-9249-31549ED20494}">
      <dgm:prSet phldrT="[Text]"/>
      <dgm:spPr/>
      <dgm:t>
        <a:bodyPr/>
        <a:lstStyle/>
        <a:p>
          <a:r>
            <a:rPr lang="en-US" dirty="0" err="1" smtClean="0"/>
            <a:t>Peplink</a:t>
          </a:r>
          <a:r>
            <a:rPr lang="en-US" dirty="0" smtClean="0"/>
            <a:t> LAN DNS</a:t>
          </a:r>
          <a:endParaRPr lang="en-US" dirty="0"/>
        </a:p>
      </dgm:t>
    </dgm:pt>
    <dgm:pt modelId="{4155E48B-378A-3F4B-BE77-1433DC2028BF}" type="parTrans" cxnId="{3E24743E-4E20-C24A-982A-C4BFC3D6DBAA}">
      <dgm:prSet/>
      <dgm:spPr/>
      <dgm:t>
        <a:bodyPr/>
        <a:lstStyle/>
        <a:p>
          <a:endParaRPr lang="en-US"/>
        </a:p>
      </dgm:t>
    </dgm:pt>
    <dgm:pt modelId="{B087C31D-8E75-D749-8DD8-E03142F84417}" type="sibTrans" cxnId="{3E24743E-4E20-C24A-982A-C4BFC3D6DBAA}">
      <dgm:prSet/>
      <dgm:spPr/>
      <dgm:t>
        <a:bodyPr/>
        <a:lstStyle/>
        <a:p>
          <a:endParaRPr lang="en-US"/>
        </a:p>
      </dgm:t>
    </dgm:pt>
    <dgm:pt modelId="{EFE3CE3E-A059-E74A-9460-97E2F2F66ADF}">
      <dgm:prSet phldrT="[Text]"/>
      <dgm:spPr/>
      <dgm:t>
        <a:bodyPr/>
        <a:lstStyle/>
        <a:p>
          <a:r>
            <a:rPr lang="en-US" dirty="0" smtClean="0"/>
            <a:t>ISP DNS</a:t>
          </a:r>
          <a:endParaRPr lang="en-US" dirty="0"/>
        </a:p>
      </dgm:t>
    </dgm:pt>
    <dgm:pt modelId="{696578C8-8C9A-5542-B552-2FE7E276D6D8}" type="parTrans" cxnId="{ADBEE4A6-72B4-4F41-8BC6-71E0AEAE31A1}">
      <dgm:prSet/>
      <dgm:spPr/>
      <dgm:t>
        <a:bodyPr/>
        <a:lstStyle/>
        <a:p>
          <a:endParaRPr lang="en-US"/>
        </a:p>
      </dgm:t>
    </dgm:pt>
    <dgm:pt modelId="{D083AB06-B39E-1144-81E7-4F04357557FD}" type="sibTrans" cxnId="{ADBEE4A6-72B4-4F41-8BC6-71E0AEAE31A1}">
      <dgm:prSet/>
      <dgm:spPr/>
      <dgm:t>
        <a:bodyPr/>
        <a:lstStyle/>
        <a:p>
          <a:endParaRPr lang="en-US"/>
        </a:p>
      </dgm:t>
    </dgm:pt>
    <dgm:pt modelId="{089849EF-246C-5741-ADCB-7B9FBFAE65E2}">
      <dgm:prSet phldrT="[Text]"/>
      <dgm:spPr/>
      <dgm:t>
        <a:bodyPr/>
        <a:lstStyle/>
        <a:p>
          <a:r>
            <a:rPr lang="en-US" dirty="0" smtClean="0"/>
            <a:t>Authoritative DNS</a:t>
          </a:r>
          <a:endParaRPr lang="en-US" dirty="0"/>
        </a:p>
      </dgm:t>
    </dgm:pt>
    <dgm:pt modelId="{54FF4F44-FF92-BF41-89C0-2F50688377EB}" type="parTrans" cxnId="{D39A98AE-4BE5-E941-A896-F51E141FF099}">
      <dgm:prSet/>
      <dgm:spPr/>
      <dgm:t>
        <a:bodyPr/>
        <a:lstStyle/>
        <a:p>
          <a:endParaRPr lang="en-US"/>
        </a:p>
      </dgm:t>
    </dgm:pt>
    <dgm:pt modelId="{949E4E89-B31B-2240-96B3-454EE1CCE845}" type="sibTrans" cxnId="{D39A98AE-4BE5-E941-A896-F51E141FF099}">
      <dgm:prSet/>
      <dgm:spPr/>
      <dgm:t>
        <a:bodyPr/>
        <a:lstStyle/>
        <a:p>
          <a:endParaRPr lang="en-US"/>
        </a:p>
      </dgm:t>
    </dgm:pt>
    <dgm:pt modelId="{25472A86-D9AA-8B44-9A22-4236AAF1C643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Any DNS caching locally?</a:t>
          </a:r>
          <a:endParaRPr lang="en-US" dirty="0">
            <a:solidFill>
              <a:srgbClr val="000000"/>
            </a:solidFill>
          </a:endParaRPr>
        </a:p>
      </dgm:t>
    </dgm:pt>
    <dgm:pt modelId="{816E21B8-BDED-BB41-B601-B42D9E58FB31}" type="parTrans" cxnId="{F367DCB2-39AC-CE46-A65D-E58AB5943A9E}">
      <dgm:prSet/>
      <dgm:spPr/>
      <dgm:t>
        <a:bodyPr/>
        <a:lstStyle/>
        <a:p>
          <a:endParaRPr lang="en-US"/>
        </a:p>
      </dgm:t>
    </dgm:pt>
    <dgm:pt modelId="{C93043DB-DD8B-0F46-98AF-798C5D0BFE01}" type="sibTrans" cxnId="{F367DCB2-39AC-CE46-A65D-E58AB5943A9E}">
      <dgm:prSet/>
      <dgm:spPr/>
      <dgm:t>
        <a:bodyPr/>
        <a:lstStyle/>
        <a:p>
          <a:endParaRPr lang="en-US"/>
        </a:p>
      </dgm:t>
    </dgm:pt>
    <dgm:pt modelId="{F1C0DC2D-320A-974C-B16B-106366940EBF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Query DNS via </a:t>
          </a:r>
          <a:r>
            <a:rPr lang="en-US" dirty="0" err="1" smtClean="0">
              <a:solidFill>
                <a:srgbClr val="000000"/>
              </a:solidFill>
            </a:rPr>
            <a:t>Peplink</a:t>
          </a:r>
          <a:endParaRPr lang="en-US" dirty="0">
            <a:solidFill>
              <a:srgbClr val="000000"/>
            </a:solidFill>
          </a:endParaRPr>
        </a:p>
      </dgm:t>
    </dgm:pt>
    <dgm:pt modelId="{49B50A13-373B-A04B-B511-2F9F5BAFD348}" type="parTrans" cxnId="{093730E0-0F98-0744-8F23-42E1A2F91C07}">
      <dgm:prSet/>
      <dgm:spPr/>
      <dgm:t>
        <a:bodyPr/>
        <a:lstStyle/>
        <a:p>
          <a:endParaRPr lang="en-US"/>
        </a:p>
      </dgm:t>
    </dgm:pt>
    <dgm:pt modelId="{600919CC-F316-0C47-BDEF-03C58D694D34}" type="sibTrans" cxnId="{093730E0-0F98-0744-8F23-42E1A2F91C07}">
      <dgm:prSet/>
      <dgm:spPr/>
      <dgm:t>
        <a:bodyPr/>
        <a:lstStyle/>
        <a:p>
          <a:endParaRPr lang="en-US"/>
        </a:p>
      </dgm:t>
    </dgm:pt>
    <dgm:pt modelId="{7EE1BED3-85C2-034B-A516-BA26319AEA90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Any Local DNS Records?</a:t>
          </a:r>
          <a:endParaRPr lang="en-US" dirty="0">
            <a:solidFill>
              <a:srgbClr val="000000"/>
            </a:solidFill>
          </a:endParaRPr>
        </a:p>
      </dgm:t>
    </dgm:pt>
    <dgm:pt modelId="{6DFDEEBA-A63C-7949-86F1-D2DCCB97C54B}" type="parTrans" cxnId="{A052E6A9-C212-DF4B-B2AB-9FE54B75F4CA}">
      <dgm:prSet/>
      <dgm:spPr/>
      <dgm:t>
        <a:bodyPr/>
        <a:lstStyle/>
        <a:p>
          <a:endParaRPr lang="en-US"/>
        </a:p>
      </dgm:t>
    </dgm:pt>
    <dgm:pt modelId="{2D9BE2C4-2B7C-A34B-8916-DC35627B8E6D}" type="sibTrans" cxnId="{A052E6A9-C212-DF4B-B2AB-9FE54B75F4CA}">
      <dgm:prSet/>
      <dgm:spPr/>
      <dgm:t>
        <a:bodyPr/>
        <a:lstStyle/>
        <a:p>
          <a:endParaRPr lang="en-US"/>
        </a:p>
      </dgm:t>
    </dgm:pt>
    <dgm:pt modelId="{5F53A408-A368-044E-8813-47AAA0731808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Query via ISP DNS</a:t>
          </a:r>
          <a:endParaRPr lang="en-US" dirty="0">
            <a:solidFill>
              <a:srgbClr val="000000"/>
            </a:solidFill>
          </a:endParaRPr>
        </a:p>
      </dgm:t>
    </dgm:pt>
    <dgm:pt modelId="{B060EE9B-66C7-D448-9981-7146FAB4E750}" type="parTrans" cxnId="{A5B2F215-C22D-B942-A03F-FED28E1E587E}">
      <dgm:prSet/>
      <dgm:spPr/>
      <dgm:t>
        <a:bodyPr/>
        <a:lstStyle/>
        <a:p>
          <a:endParaRPr lang="en-US"/>
        </a:p>
      </dgm:t>
    </dgm:pt>
    <dgm:pt modelId="{E2AE7D5F-FC03-6E4B-8B43-5E89697FC7EC}" type="sibTrans" cxnId="{A5B2F215-C22D-B942-A03F-FED28E1E587E}">
      <dgm:prSet/>
      <dgm:spPr/>
      <dgm:t>
        <a:bodyPr/>
        <a:lstStyle/>
        <a:p>
          <a:endParaRPr lang="en-US"/>
        </a:p>
      </dgm:t>
    </dgm:pt>
    <dgm:pt modelId="{9C4D8374-918F-0848-A42D-02607DD97D1B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Any DNS caching locally?</a:t>
          </a:r>
          <a:endParaRPr lang="en-US" dirty="0">
            <a:solidFill>
              <a:srgbClr val="000000"/>
            </a:solidFill>
          </a:endParaRPr>
        </a:p>
      </dgm:t>
    </dgm:pt>
    <dgm:pt modelId="{BE14A9C1-7859-7246-862A-16CCC09DC397}" type="parTrans" cxnId="{EA4A85E5-2BC9-294B-9C4E-3812E2DEA8C0}">
      <dgm:prSet/>
      <dgm:spPr/>
      <dgm:t>
        <a:bodyPr/>
        <a:lstStyle/>
        <a:p>
          <a:endParaRPr lang="en-US"/>
        </a:p>
      </dgm:t>
    </dgm:pt>
    <dgm:pt modelId="{44173F6A-4D6C-7440-A6C1-31507195EB0D}" type="sibTrans" cxnId="{EA4A85E5-2BC9-294B-9C4E-3812E2DEA8C0}">
      <dgm:prSet/>
      <dgm:spPr/>
      <dgm:t>
        <a:bodyPr/>
        <a:lstStyle/>
        <a:p>
          <a:endParaRPr lang="en-US"/>
        </a:p>
      </dgm:t>
    </dgm:pt>
    <dgm:pt modelId="{49EE7CAF-79A4-6940-B915-4E96CDF5F983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Query via Authoritative DNS</a:t>
          </a:r>
          <a:endParaRPr lang="en-US" dirty="0">
            <a:solidFill>
              <a:srgbClr val="000000"/>
            </a:solidFill>
          </a:endParaRPr>
        </a:p>
      </dgm:t>
    </dgm:pt>
    <dgm:pt modelId="{C23E6804-4510-9F4B-B32E-B368E2AA441F}" type="parTrans" cxnId="{038B02F8-95D3-9E4A-990C-C1760ABDE563}">
      <dgm:prSet/>
      <dgm:spPr/>
      <dgm:t>
        <a:bodyPr/>
        <a:lstStyle/>
        <a:p>
          <a:endParaRPr lang="en-US"/>
        </a:p>
      </dgm:t>
    </dgm:pt>
    <dgm:pt modelId="{0E654D97-B3E0-DB48-B4EC-76C43FDE9965}" type="sibTrans" cxnId="{038B02F8-95D3-9E4A-990C-C1760ABDE563}">
      <dgm:prSet/>
      <dgm:spPr/>
      <dgm:t>
        <a:bodyPr/>
        <a:lstStyle/>
        <a:p>
          <a:endParaRPr lang="en-US"/>
        </a:p>
      </dgm:t>
    </dgm:pt>
    <dgm:pt modelId="{24D775E5-8646-944F-AEF9-6A367D2778BB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Give the result</a:t>
          </a:r>
          <a:endParaRPr lang="en-US" dirty="0">
            <a:solidFill>
              <a:srgbClr val="000000"/>
            </a:solidFill>
          </a:endParaRPr>
        </a:p>
      </dgm:t>
    </dgm:pt>
    <dgm:pt modelId="{E5035094-85C7-6F46-8EAF-728E0AE1C9BB}" type="parTrans" cxnId="{248FEFE1-24DD-ED42-AFA9-246C8B6B29A4}">
      <dgm:prSet/>
      <dgm:spPr/>
      <dgm:t>
        <a:bodyPr/>
        <a:lstStyle/>
        <a:p>
          <a:endParaRPr lang="en-US"/>
        </a:p>
      </dgm:t>
    </dgm:pt>
    <dgm:pt modelId="{931205EC-EACF-EE41-BF1A-14BACA6382B0}" type="sibTrans" cxnId="{248FEFE1-24DD-ED42-AFA9-246C8B6B29A4}">
      <dgm:prSet/>
      <dgm:spPr/>
      <dgm:t>
        <a:bodyPr/>
        <a:lstStyle/>
        <a:p>
          <a:endParaRPr lang="en-US"/>
        </a:p>
      </dgm:t>
    </dgm:pt>
    <dgm:pt modelId="{A731CC69-8CBC-824C-B63C-752FE7FCC4A2}" type="pres">
      <dgm:prSet presAssocID="{8B857DFC-6FBA-8B44-A238-E577D5775718}" presName="linearFlow" presStyleCnt="0">
        <dgm:presLayoutVars>
          <dgm:dir/>
          <dgm:animLvl val="lvl"/>
          <dgm:resizeHandles val="exact"/>
        </dgm:presLayoutVars>
      </dgm:prSet>
      <dgm:spPr/>
    </dgm:pt>
    <dgm:pt modelId="{6C637B7A-06C3-9D41-BEB3-98F05BB964F7}" type="pres">
      <dgm:prSet presAssocID="{17B902C9-4EC5-C647-A037-44334945A139}" presName="composite" presStyleCnt="0"/>
      <dgm:spPr/>
    </dgm:pt>
    <dgm:pt modelId="{52DBEB80-1EE2-9046-8421-38369D1B30FB}" type="pres">
      <dgm:prSet presAssocID="{17B902C9-4EC5-C647-A037-44334945A139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20FC2E-8134-014E-8EFF-ED290F9F2223}" type="pres">
      <dgm:prSet presAssocID="{17B902C9-4EC5-C647-A037-44334945A139}" presName="parSh" presStyleLbl="node1" presStyleIdx="0" presStyleCnt="4"/>
      <dgm:spPr/>
      <dgm:t>
        <a:bodyPr/>
        <a:lstStyle/>
        <a:p>
          <a:endParaRPr lang="en-US"/>
        </a:p>
      </dgm:t>
    </dgm:pt>
    <dgm:pt modelId="{EA51DC3B-B7CB-7544-960D-1AC9A89BD138}" type="pres">
      <dgm:prSet presAssocID="{17B902C9-4EC5-C647-A037-44334945A139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5DBA3A-C568-F74F-B5F5-54710CF98CB7}" type="pres">
      <dgm:prSet presAssocID="{00D89071-1F76-8E40-8481-62F2EAA69296}" presName="sibTrans" presStyleLbl="sibTrans2D1" presStyleIdx="0" presStyleCnt="3"/>
      <dgm:spPr/>
      <dgm:t>
        <a:bodyPr/>
        <a:lstStyle/>
        <a:p>
          <a:endParaRPr lang="en-US"/>
        </a:p>
      </dgm:t>
    </dgm:pt>
    <dgm:pt modelId="{DBD2FA41-F811-2146-97AE-A35A9AC06B9C}" type="pres">
      <dgm:prSet presAssocID="{00D89071-1F76-8E40-8481-62F2EAA69296}" presName="connTx" presStyleLbl="sibTrans2D1" presStyleIdx="0" presStyleCnt="3"/>
      <dgm:spPr/>
      <dgm:t>
        <a:bodyPr/>
        <a:lstStyle/>
        <a:p>
          <a:endParaRPr lang="en-US"/>
        </a:p>
      </dgm:t>
    </dgm:pt>
    <dgm:pt modelId="{EF1D61D1-DD53-974A-8F41-7A424B1A5F7D}" type="pres">
      <dgm:prSet presAssocID="{641DFD92-C729-3E41-9249-31549ED20494}" presName="composite" presStyleCnt="0"/>
      <dgm:spPr/>
    </dgm:pt>
    <dgm:pt modelId="{83C6D6DF-D9EF-5D43-9F91-E7C1FACEFCEF}" type="pres">
      <dgm:prSet presAssocID="{641DFD92-C729-3E41-9249-31549ED20494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F54A18-CBE5-DA44-A51D-98D204638B69}" type="pres">
      <dgm:prSet presAssocID="{641DFD92-C729-3E41-9249-31549ED20494}" presName="parSh" presStyleLbl="node1" presStyleIdx="1" presStyleCnt="4"/>
      <dgm:spPr/>
      <dgm:t>
        <a:bodyPr/>
        <a:lstStyle/>
        <a:p>
          <a:endParaRPr lang="en-US"/>
        </a:p>
      </dgm:t>
    </dgm:pt>
    <dgm:pt modelId="{16B90DD7-641E-374A-B586-63F1531799F3}" type="pres">
      <dgm:prSet presAssocID="{641DFD92-C729-3E41-9249-31549ED20494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FE9CA0-DB38-704D-B60D-6B459AA5A7DF}" type="pres">
      <dgm:prSet presAssocID="{B087C31D-8E75-D749-8DD8-E03142F84417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61E3DCC-3F1A-0F47-B162-EB43498D104A}" type="pres">
      <dgm:prSet presAssocID="{B087C31D-8E75-D749-8DD8-E03142F84417}" presName="connTx" presStyleLbl="sibTrans2D1" presStyleIdx="1" presStyleCnt="3"/>
      <dgm:spPr/>
      <dgm:t>
        <a:bodyPr/>
        <a:lstStyle/>
        <a:p>
          <a:endParaRPr lang="en-US"/>
        </a:p>
      </dgm:t>
    </dgm:pt>
    <dgm:pt modelId="{1E4D3106-7117-B14C-B58A-52FDAB28D10B}" type="pres">
      <dgm:prSet presAssocID="{EFE3CE3E-A059-E74A-9460-97E2F2F66ADF}" presName="composite" presStyleCnt="0"/>
      <dgm:spPr/>
    </dgm:pt>
    <dgm:pt modelId="{097EB90A-6D8C-DC4B-8C88-01F73B716D5E}" type="pres">
      <dgm:prSet presAssocID="{EFE3CE3E-A059-E74A-9460-97E2F2F66ADF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7518F5-7813-7449-9DEC-9F204BD453C7}" type="pres">
      <dgm:prSet presAssocID="{EFE3CE3E-A059-E74A-9460-97E2F2F66ADF}" presName="parSh" presStyleLbl="node1" presStyleIdx="2" presStyleCnt="4"/>
      <dgm:spPr/>
      <dgm:t>
        <a:bodyPr/>
        <a:lstStyle/>
        <a:p>
          <a:endParaRPr lang="en-US"/>
        </a:p>
      </dgm:t>
    </dgm:pt>
    <dgm:pt modelId="{35BF647D-8A17-6948-A70F-7E728FD37D26}" type="pres">
      <dgm:prSet presAssocID="{EFE3CE3E-A059-E74A-9460-97E2F2F66ADF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7AB737-73BD-EE49-B4E0-8E50E1B10AA8}" type="pres">
      <dgm:prSet presAssocID="{D083AB06-B39E-1144-81E7-4F04357557FD}" presName="sibTrans" presStyleLbl="sibTrans2D1" presStyleIdx="2" presStyleCnt="3"/>
      <dgm:spPr/>
      <dgm:t>
        <a:bodyPr/>
        <a:lstStyle/>
        <a:p>
          <a:endParaRPr lang="en-US"/>
        </a:p>
      </dgm:t>
    </dgm:pt>
    <dgm:pt modelId="{9887D9EA-2C29-E949-B150-5BFC3FDCFDEC}" type="pres">
      <dgm:prSet presAssocID="{D083AB06-B39E-1144-81E7-4F04357557FD}" presName="connTx" presStyleLbl="sibTrans2D1" presStyleIdx="2" presStyleCnt="3"/>
      <dgm:spPr/>
      <dgm:t>
        <a:bodyPr/>
        <a:lstStyle/>
        <a:p>
          <a:endParaRPr lang="en-US"/>
        </a:p>
      </dgm:t>
    </dgm:pt>
    <dgm:pt modelId="{68F686B3-761C-2349-825B-F0FF7D7B3909}" type="pres">
      <dgm:prSet presAssocID="{089849EF-246C-5741-ADCB-7B9FBFAE65E2}" presName="composite" presStyleCnt="0"/>
      <dgm:spPr/>
    </dgm:pt>
    <dgm:pt modelId="{955F3DBD-A066-384F-AE35-E81722C9B3C9}" type="pres">
      <dgm:prSet presAssocID="{089849EF-246C-5741-ADCB-7B9FBFAE65E2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932135-1989-1149-BB4E-506C62A2670D}" type="pres">
      <dgm:prSet presAssocID="{089849EF-246C-5741-ADCB-7B9FBFAE65E2}" presName="parSh" presStyleLbl="node1" presStyleIdx="3" presStyleCnt="4"/>
      <dgm:spPr/>
      <dgm:t>
        <a:bodyPr/>
        <a:lstStyle/>
        <a:p>
          <a:endParaRPr lang="en-US"/>
        </a:p>
      </dgm:t>
    </dgm:pt>
    <dgm:pt modelId="{484D1DB8-C9B9-7141-B1A1-ABC08C13E59B}" type="pres">
      <dgm:prSet presAssocID="{089849EF-246C-5741-ADCB-7B9FBFAE65E2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565A54-F9EB-BC4E-B71B-05C440F5B10B}" type="presOf" srcId="{D083AB06-B39E-1144-81E7-4F04357557FD}" destId="{9887D9EA-2C29-E949-B150-5BFC3FDCFDEC}" srcOrd="1" destOrd="0" presId="urn:microsoft.com/office/officeart/2005/8/layout/process3"/>
    <dgm:cxn modelId="{D39A98AE-4BE5-E941-A896-F51E141FF099}" srcId="{8B857DFC-6FBA-8B44-A238-E577D5775718}" destId="{089849EF-246C-5741-ADCB-7B9FBFAE65E2}" srcOrd="3" destOrd="0" parTransId="{54FF4F44-FF92-BF41-89C0-2F50688377EB}" sibTransId="{949E4E89-B31B-2240-96B3-454EE1CCE845}"/>
    <dgm:cxn modelId="{E24FBCE8-B3AC-BD44-896A-00D31C3C5DD8}" type="presOf" srcId="{00D89071-1F76-8E40-8481-62F2EAA69296}" destId="{595DBA3A-C568-F74F-B5F5-54710CF98CB7}" srcOrd="0" destOrd="0" presId="urn:microsoft.com/office/officeart/2005/8/layout/process3"/>
    <dgm:cxn modelId="{093730E0-0F98-0744-8F23-42E1A2F91C07}" srcId="{17B902C9-4EC5-C647-A037-44334945A139}" destId="{F1C0DC2D-320A-974C-B16B-106366940EBF}" srcOrd="1" destOrd="0" parTransId="{49B50A13-373B-A04B-B511-2F9F5BAFD348}" sibTransId="{600919CC-F316-0C47-BDEF-03C58D694D34}"/>
    <dgm:cxn modelId="{8F52C7E5-C382-F74F-8160-FAF50B1CA82A}" type="presOf" srcId="{089849EF-246C-5741-ADCB-7B9FBFAE65E2}" destId="{955F3DBD-A066-384F-AE35-E81722C9B3C9}" srcOrd="0" destOrd="0" presId="urn:microsoft.com/office/officeart/2005/8/layout/process3"/>
    <dgm:cxn modelId="{FCF5824D-1ED4-DF43-A788-C95CB07EE87F}" type="presOf" srcId="{24D775E5-8646-944F-AEF9-6A367D2778BB}" destId="{484D1DB8-C9B9-7141-B1A1-ABC08C13E59B}" srcOrd="0" destOrd="0" presId="urn:microsoft.com/office/officeart/2005/8/layout/process3"/>
    <dgm:cxn modelId="{73FC5304-9843-5E42-A519-E0F77568DBDC}" type="presOf" srcId="{9C4D8374-918F-0848-A42D-02607DD97D1B}" destId="{35BF647D-8A17-6948-A70F-7E728FD37D26}" srcOrd="0" destOrd="0" presId="urn:microsoft.com/office/officeart/2005/8/layout/process3"/>
    <dgm:cxn modelId="{3E24743E-4E20-C24A-982A-C4BFC3D6DBAA}" srcId="{8B857DFC-6FBA-8B44-A238-E577D5775718}" destId="{641DFD92-C729-3E41-9249-31549ED20494}" srcOrd="1" destOrd="0" parTransId="{4155E48B-378A-3F4B-BE77-1433DC2028BF}" sibTransId="{B087C31D-8E75-D749-8DD8-E03142F84417}"/>
    <dgm:cxn modelId="{45AB94C2-CE77-C94E-B079-115B5B561C58}" type="presOf" srcId="{8B857DFC-6FBA-8B44-A238-E577D5775718}" destId="{A731CC69-8CBC-824C-B63C-752FE7FCC4A2}" srcOrd="0" destOrd="0" presId="urn:microsoft.com/office/officeart/2005/8/layout/process3"/>
    <dgm:cxn modelId="{9C025DBC-73B0-314F-97BB-B24F41F8ED6C}" type="presOf" srcId="{641DFD92-C729-3E41-9249-31549ED20494}" destId="{34F54A18-CBE5-DA44-A51D-98D204638B69}" srcOrd="1" destOrd="0" presId="urn:microsoft.com/office/officeart/2005/8/layout/process3"/>
    <dgm:cxn modelId="{D35E4212-FC88-A64F-8BF4-22F476515CBC}" type="presOf" srcId="{EFE3CE3E-A059-E74A-9460-97E2F2F66ADF}" destId="{C27518F5-7813-7449-9DEC-9F204BD453C7}" srcOrd="1" destOrd="0" presId="urn:microsoft.com/office/officeart/2005/8/layout/process3"/>
    <dgm:cxn modelId="{038B02F8-95D3-9E4A-990C-C1760ABDE563}" srcId="{EFE3CE3E-A059-E74A-9460-97E2F2F66ADF}" destId="{49EE7CAF-79A4-6940-B915-4E96CDF5F983}" srcOrd="1" destOrd="0" parTransId="{C23E6804-4510-9F4B-B32E-B368E2AA441F}" sibTransId="{0E654D97-B3E0-DB48-B4EC-76C43FDE9965}"/>
    <dgm:cxn modelId="{CE0AD545-02E2-C843-BFF3-99EC841FEED3}" type="presOf" srcId="{B087C31D-8E75-D749-8DD8-E03142F84417}" destId="{CAFE9CA0-DB38-704D-B60D-6B459AA5A7DF}" srcOrd="0" destOrd="0" presId="urn:microsoft.com/office/officeart/2005/8/layout/process3"/>
    <dgm:cxn modelId="{583C1BB5-3775-E348-A0C9-C56277100383}" type="presOf" srcId="{49EE7CAF-79A4-6940-B915-4E96CDF5F983}" destId="{35BF647D-8A17-6948-A70F-7E728FD37D26}" srcOrd="0" destOrd="1" presId="urn:microsoft.com/office/officeart/2005/8/layout/process3"/>
    <dgm:cxn modelId="{1087A494-73D6-824B-A445-1400510B5B7D}" type="presOf" srcId="{641DFD92-C729-3E41-9249-31549ED20494}" destId="{83C6D6DF-D9EF-5D43-9F91-E7C1FACEFCEF}" srcOrd="0" destOrd="0" presId="urn:microsoft.com/office/officeart/2005/8/layout/process3"/>
    <dgm:cxn modelId="{248FEFE1-24DD-ED42-AFA9-246C8B6B29A4}" srcId="{089849EF-246C-5741-ADCB-7B9FBFAE65E2}" destId="{24D775E5-8646-944F-AEF9-6A367D2778BB}" srcOrd="0" destOrd="0" parTransId="{E5035094-85C7-6F46-8EAF-728E0AE1C9BB}" sibTransId="{931205EC-EACF-EE41-BF1A-14BACA6382B0}"/>
    <dgm:cxn modelId="{1EE88BA9-00D4-9243-B38F-5360073F99F9}" type="presOf" srcId="{25472A86-D9AA-8B44-9A22-4236AAF1C643}" destId="{EA51DC3B-B7CB-7544-960D-1AC9A89BD138}" srcOrd="0" destOrd="0" presId="urn:microsoft.com/office/officeart/2005/8/layout/process3"/>
    <dgm:cxn modelId="{ADBEE4A6-72B4-4F41-8BC6-71E0AEAE31A1}" srcId="{8B857DFC-6FBA-8B44-A238-E577D5775718}" destId="{EFE3CE3E-A059-E74A-9460-97E2F2F66ADF}" srcOrd="2" destOrd="0" parTransId="{696578C8-8C9A-5542-B552-2FE7E276D6D8}" sibTransId="{D083AB06-B39E-1144-81E7-4F04357557FD}"/>
    <dgm:cxn modelId="{39434142-9CE7-7043-A98C-DE9E72FEB059}" type="presOf" srcId="{089849EF-246C-5741-ADCB-7B9FBFAE65E2}" destId="{E3932135-1989-1149-BB4E-506C62A2670D}" srcOrd="1" destOrd="0" presId="urn:microsoft.com/office/officeart/2005/8/layout/process3"/>
    <dgm:cxn modelId="{EA4A85E5-2BC9-294B-9C4E-3812E2DEA8C0}" srcId="{EFE3CE3E-A059-E74A-9460-97E2F2F66ADF}" destId="{9C4D8374-918F-0848-A42D-02607DD97D1B}" srcOrd="0" destOrd="0" parTransId="{BE14A9C1-7859-7246-862A-16CCC09DC397}" sibTransId="{44173F6A-4D6C-7440-A6C1-31507195EB0D}"/>
    <dgm:cxn modelId="{BF2876B3-9CAA-494E-BF07-C0521949E8DD}" type="presOf" srcId="{F1C0DC2D-320A-974C-B16B-106366940EBF}" destId="{EA51DC3B-B7CB-7544-960D-1AC9A89BD138}" srcOrd="0" destOrd="1" presId="urn:microsoft.com/office/officeart/2005/8/layout/process3"/>
    <dgm:cxn modelId="{A5B2F215-C22D-B942-A03F-FED28E1E587E}" srcId="{641DFD92-C729-3E41-9249-31549ED20494}" destId="{5F53A408-A368-044E-8813-47AAA0731808}" srcOrd="1" destOrd="0" parTransId="{B060EE9B-66C7-D448-9981-7146FAB4E750}" sibTransId="{E2AE7D5F-FC03-6E4B-8B43-5E89697FC7EC}"/>
    <dgm:cxn modelId="{27223974-9BB6-0A42-B018-BE2407D9C5DE}" type="presOf" srcId="{B087C31D-8E75-D749-8DD8-E03142F84417}" destId="{F61E3DCC-3F1A-0F47-B162-EB43498D104A}" srcOrd="1" destOrd="0" presId="urn:microsoft.com/office/officeart/2005/8/layout/process3"/>
    <dgm:cxn modelId="{EA134184-4241-0444-B286-C21BD324FBDD}" type="presOf" srcId="{17B902C9-4EC5-C647-A037-44334945A139}" destId="{9C20FC2E-8134-014E-8EFF-ED290F9F2223}" srcOrd="1" destOrd="0" presId="urn:microsoft.com/office/officeart/2005/8/layout/process3"/>
    <dgm:cxn modelId="{E175B7E8-9901-5E4A-9464-47DA616F6AD7}" type="presOf" srcId="{D083AB06-B39E-1144-81E7-4F04357557FD}" destId="{877AB737-73BD-EE49-B4E0-8E50E1B10AA8}" srcOrd="0" destOrd="0" presId="urn:microsoft.com/office/officeart/2005/8/layout/process3"/>
    <dgm:cxn modelId="{BE959624-A279-0C42-863C-3925B17E0D0D}" type="presOf" srcId="{5F53A408-A368-044E-8813-47AAA0731808}" destId="{16B90DD7-641E-374A-B586-63F1531799F3}" srcOrd="0" destOrd="1" presId="urn:microsoft.com/office/officeart/2005/8/layout/process3"/>
    <dgm:cxn modelId="{F367DCB2-39AC-CE46-A65D-E58AB5943A9E}" srcId="{17B902C9-4EC5-C647-A037-44334945A139}" destId="{25472A86-D9AA-8B44-9A22-4236AAF1C643}" srcOrd="0" destOrd="0" parTransId="{816E21B8-BDED-BB41-B601-B42D9E58FB31}" sibTransId="{C93043DB-DD8B-0F46-98AF-798C5D0BFE01}"/>
    <dgm:cxn modelId="{A052E6A9-C212-DF4B-B2AB-9FE54B75F4CA}" srcId="{641DFD92-C729-3E41-9249-31549ED20494}" destId="{7EE1BED3-85C2-034B-A516-BA26319AEA90}" srcOrd="0" destOrd="0" parTransId="{6DFDEEBA-A63C-7949-86F1-D2DCCB97C54B}" sibTransId="{2D9BE2C4-2B7C-A34B-8916-DC35627B8E6D}"/>
    <dgm:cxn modelId="{EBAE1C31-CF5C-3F4E-B050-95A1220C6B8A}" type="presOf" srcId="{17B902C9-4EC5-C647-A037-44334945A139}" destId="{52DBEB80-1EE2-9046-8421-38369D1B30FB}" srcOrd="0" destOrd="0" presId="urn:microsoft.com/office/officeart/2005/8/layout/process3"/>
    <dgm:cxn modelId="{3AC04823-1D21-EE45-A6E8-E2858BED423B}" type="presOf" srcId="{00D89071-1F76-8E40-8481-62F2EAA69296}" destId="{DBD2FA41-F811-2146-97AE-A35A9AC06B9C}" srcOrd="1" destOrd="0" presId="urn:microsoft.com/office/officeart/2005/8/layout/process3"/>
    <dgm:cxn modelId="{6C146AF7-61B5-4047-86AF-CEAC628A4DFB}" type="presOf" srcId="{EFE3CE3E-A059-E74A-9460-97E2F2F66ADF}" destId="{097EB90A-6D8C-DC4B-8C88-01F73B716D5E}" srcOrd="0" destOrd="0" presId="urn:microsoft.com/office/officeart/2005/8/layout/process3"/>
    <dgm:cxn modelId="{9ED2ED15-BFE5-9E48-B889-7C9C6CD7BBEB}" type="presOf" srcId="{7EE1BED3-85C2-034B-A516-BA26319AEA90}" destId="{16B90DD7-641E-374A-B586-63F1531799F3}" srcOrd="0" destOrd="0" presId="urn:microsoft.com/office/officeart/2005/8/layout/process3"/>
    <dgm:cxn modelId="{059BC5AA-D2A8-CE4D-BCFB-01476E6173A3}" srcId="{8B857DFC-6FBA-8B44-A238-E577D5775718}" destId="{17B902C9-4EC5-C647-A037-44334945A139}" srcOrd="0" destOrd="0" parTransId="{501C26AB-E8F5-114B-B239-366C3BEC23E6}" sibTransId="{00D89071-1F76-8E40-8481-62F2EAA69296}"/>
    <dgm:cxn modelId="{84B3143E-82B5-A04D-9668-AA9AA898F9DC}" type="presParOf" srcId="{A731CC69-8CBC-824C-B63C-752FE7FCC4A2}" destId="{6C637B7A-06C3-9D41-BEB3-98F05BB964F7}" srcOrd="0" destOrd="0" presId="urn:microsoft.com/office/officeart/2005/8/layout/process3"/>
    <dgm:cxn modelId="{88ED1B82-2635-DA47-9C7C-340AB2E60341}" type="presParOf" srcId="{6C637B7A-06C3-9D41-BEB3-98F05BB964F7}" destId="{52DBEB80-1EE2-9046-8421-38369D1B30FB}" srcOrd="0" destOrd="0" presId="urn:microsoft.com/office/officeart/2005/8/layout/process3"/>
    <dgm:cxn modelId="{F71A3BA0-FF90-9142-8008-D5A459E1836E}" type="presParOf" srcId="{6C637B7A-06C3-9D41-BEB3-98F05BB964F7}" destId="{9C20FC2E-8134-014E-8EFF-ED290F9F2223}" srcOrd="1" destOrd="0" presId="urn:microsoft.com/office/officeart/2005/8/layout/process3"/>
    <dgm:cxn modelId="{483E821E-2C61-264A-A373-23C05EF232E5}" type="presParOf" srcId="{6C637B7A-06C3-9D41-BEB3-98F05BB964F7}" destId="{EA51DC3B-B7CB-7544-960D-1AC9A89BD138}" srcOrd="2" destOrd="0" presId="urn:microsoft.com/office/officeart/2005/8/layout/process3"/>
    <dgm:cxn modelId="{F32A1D5A-2EA6-324E-BE5B-C65386D26357}" type="presParOf" srcId="{A731CC69-8CBC-824C-B63C-752FE7FCC4A2}" destId="{595DBA3A-C568-F74F-B5F5-54710CF98CB7}" srcOrd="1" destOrd="0" presId="urn:microsoft.com/office/officeart/2005/8/layout/process3"/>
    <dgm:cxn modelId="{6989F0D5-2D0B-934F-9814-02E7F5779F9E}" type="presParOf" srcId="{595DBA3A-C568-F74F-B5F5-54710CF98CB7}" destId="{DBD2FA41-F811-2146-97AE-A35A9AC06B9C}" srcOrd="0" destOrd="0" presId="urn:microsoft.com/office/officeart/2005/8/layout/process3"/>
    <dgm:cxn modelId="{EF20A113-EC1A-6949-A643-A468469146B0}" type="presParOf" srcId="{A731CC69-8CBC-824C-B63C-752FE7FCC4A2}" destId="{EF1D61D1-DD53-974A-8F41-7A424B1A5F7D}" srcOrd="2" destOrd="0" presId="urn:microsoft.com/office/officeart/2005/8/layout/process3"/>
    <dgm:cxn modelId="{0233D90C-1989-3C4A-B5F3-786A25DAEED3}" type="presParOf" srcId="{EF1D61D1-DD53-974A-8F41-7A424B1A5F7D}" destId="{83C6D6DF-D9EF-5D43-9F91-E7C1FACEFCEF}" srcOrd="0" destOrd="0" presId="urn:microsoft.com/office/officeart/2005/8/layout/process3"/>
    <dgm:cxn modelId="{EBBACF07-99D1-E44C-9B2C-48D30607AD11}" type="presParOf" srcId="{EF1D61D1-DD53-974A-8F41-7A424B1A5F7D}" destId="{34F54A18-CBE5-DA44-A51D-98D204638B69}" srcOrd="1" destOrd="0" presId="urn:microsoft.com/office/officeart/2005/8/layout/process3"/>
    <dgm:cxn modelId="{E1D5BFCA-6DE9-6A4A-B2FD-E0F1230CC1A6}" type="presParOf" srcId="{EF1D61D1-DD53-974A-8F41-7A424B1A5F7D}" destId="{16B90DD7-641E-374A-B586-63F1531799F3}" srcOrd="2" destOrd="0" presId="urn:microsoft.com/office/officeart/2005/8/layout/process3"/>
    <dgm:cxn modelId="{75D23F2A-9B0A-9346-A256-E6A519093AAF}" type="presParOf" srcId="{A731CC69-8CBC-824C-B63C-752FE7FCC4A2}" destId="{CAFE9CA0-DB38-704D-B60D-6B459AA5A7DF}" srcOrd="3" destOrd="0" presId="urn:microsoft.com/office/officeart/2005/8/layout/process3"/>
    <dgm:cxn modelId="{68DA8E53-C83C-D443-8143-C6AB03A939FB}" type="presParOf" srcId="{CAFE9CA0-DB38-704D-B60D-6B459AA5A7DF}" destId="{F61E3DCC-3F1A-0F47-B162-EB43498D104A}" srcOrd="0" destOrd="0" presId="urn:microsoft.com/office/officeart/2005/8/layout/process3"/>
    <dgm:cxn modelId="{36A45740-D567-3B4F-A572-FF9405348F58}" type="presParOf" srcId="{A731CC69-8CBC-824C-B63C-752FE7FCC4A2}" destId="{1E4D3106-7117-B14C-B58A-52FDAB28D10B}" srcOrd="4" destOrd="0" presId="urn:microsoft.com/office/officeart/2005/8/layout/process3"/>
    <dgm:cxn modelId="{9FADB261-7395-3F49-A384-4F0C608B4A5C}" type="presParOf" srcId="{1E4D3106-7117-B14C-B58A-52FDAB28D10B}" destId="{097EB90A-6D8C-DC4B-8C88-01F73B716D5E}" srcOrd="0" destOrd="0" presId="urn:microsoft.com/office/officeart/2005/8/layout/process3"/>
    <dgm:cxn modelId="{2FB2F45A-D995-044B-8597-C5C6955D3735}" type="presParOf" srcId="{1E4D3106-7117-B14C-B58A-52FDAB28D10B}" destId="{C27518F5-7813-7449-9DEC-9F204BD453C7}" srcOrd="1" destOrd="0" presId="urn:microsoft.com/office/officeart/2005/8/layout/process3"/>
    <dgm:cxn modelId="{2E91B326-B715-0A4A-9FFE-3C0B26DA1612}" type="presParOf" srcId="{1E4D3106-7117-B14C-B58A-52FDAB28D10B}" destId="{35BF647D-8A17-6948-A70F-7E728FD37D26}" srcOrd="2" destOrd="0" presId="urn:microsoft.com/office/officeart/2005/8/layout/process3"/>
    <dgm:cxn modelId="{9759F92C-D422-B747-876F-C582237E761B}" type="presParOf" srcId="{A731CC69-8CBC-824C-B63C-752FE7FCC4A2}" destId="{877AB737-73BD-EE49-B4E0-8E50E1B10AA8}" srcOrd="5" destOrd="0" presId="urn:microsoft.com/office/officeart/2005/8/layout/process3"/>
    <dgm:cxn modelId="{8292A2F2-87C0-6C41-98B1-9DE367508296}" type="presParOf" srcId="{877AB737-73BD-EE49-B4E0-8E50E1B10AA8}" destId="{9887D9EA-2C29-E949-B150-5BFC3FDCFDEC}" srcOrd="0" destOrd="0" presId="urn:microsoft.com/office/officeart/2005/8/layout/process3"/>
    <dgm:cxn modelId="{AF0B2BEF-E044-424E-9DDE-55B4A34B841B}" type="presParOf" srcId="{A731CC69-8CBC-824C-B63C-752FE7FCC4A2}" destId="{68F686B3-761C-2349-825B-F0FF7D7B3909}" srcOrd="6" destOrd="0" presId="urn:microsoft.com/office/officeart/2005/8/layout/process3"/>
    <dgm:cxn modelId="{1233069E-BBF4-A74F-8779-6E3598CBF337}" type="presParOf" srcId="{68F686B3-761C-2349-825B-F0FF7D7B3909}" destId="{955F3DBD-A066-384F-AE35-E81722C9B3C9}" srcOrd="0" destOrd="0" presId="urn:microsoft.com/office/officeart/2005/8/layout/process3"/>
    <dgm:cxn modelId="{56DD8CAE-0658-A144-BF29-52F09BB173F5}" type="presParOf" srcId="{68F686B3-761C-2349-825B-F0FF7D7B3909}" destId="{E3932135-1989-1149-BB4E-506C62A2670D}" srcOrd="1" destOrd="0" presId="urn:microsoft.com/office/officeart/2005/8/layout/process3"/>
    <dgm:cxn modelId="{69094AD0-8168-BE47-98AD-21B48990ACDD}" type="presParOf" srcId="{68F686B3-761C-2349-825B-F0FF7D7B3909}" destId="{484D1DB8-C9B9-7141-B1A1-ABC08C13E59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66A88-6E57-F343-ADFE-238B9C4D73B2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546A6-B248-9948-8A65-1AC510EB74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86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546A6-B248-9948-8A65-1AC510EB74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06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0" y="5524502"/>
            <a:ext cx="9144000" cy="46039"/>
          </a:xfrm>
          <a:prstGeom prst="rect">
            <a:avLst/>
          </a:prstGeom>
          <a:solidFill>
            <a:srgbClr val="FBB034"/>
          </a:solidFill>
          <a:ln w="9525">
            <a:noFill/>
            <a:miter lim="800000"/>
            <a:headEnd/>
            <a:tailEnd/>
          </a:ln>
        </p:spPr>
        <p:txBody>
          <a:bodyPr lIns="548640" rIns="548640" anchor="ctr"/>
          <a:lstStyle/>
          <a:p>
            <a:pPr algn="r" eaLnBrk="0" hangingPunct="0"/>
            <a:endParaRPr lang="en-US" sz="36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" name="Picture 8" descr="peplink logo.pn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7175" y="265115"/>
            <a:ext cx="1906588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777475"/>
            <a:ext cx="9144000" cy="762000"/>
          </a:xfrm>
          <a:solidFill>
            <a:srgbClr val="007DC2"/>
          </a:solidFill>
        </p:spPr>
        <p:txBody>
          <a:bodyPr tIns="45720" bIns="45720" anchor="ctr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5673729"/>
            <a:ext cx="8229600" cy="487363"/>
          </a:xfrm>
        </p:spPr>
        <p:txBody>
          <a:bodyPr/>
          <a:lstStyle>
            <a:lvl1pPr marL="0" indent="171450" algn="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505200" y="632717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ACB259C5-83CB-4684-914A-8A1EEAD74FB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457205" y="6480175"/>
            <a:ext cx="1757363" cy="153888"/>
          </a:xfrm>
          <a:prstGeom prst="rect">
            <a:avLst/>
          </a:prstGeom>
          <a:noFill/>
          <a:ln w="19050" algn="ctr">
            <a:noFill/>
            <a:prstDash val="dash"/>
            <a:miter lim="800000"/>
            <a:headEnd/>
            <a:tailEnd/>
          </a:ln>
          <a:effectLst/>
        </p:spPr>
        <p:txBody>
          <a:bodyPr tIns="0" bIns="0" anchor="b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1000" dirty="0">
                <a:solidFill>
                  <a:srgbClr val="666666"/>
                </a:solidFill>
                <a:latin typeface="Verdana" charset="0"/>
                <a:ea typeface="新細明體" charset="-120"/>
                <a:cs typeface="新細明體" charset="-120"/>
              </a:rPr>
              <a:t>© </a:t>
            </a:r>
            <a:r>
              <a:rPr lang="en-US" altLang="zh-TW" sz="1000" dirty="0" smtClean="0">
                <a:solidFill>
                  <a:srgbClr val="666666"/>
                </a:solidFill>
                <a:latin typeface="Verdana" charset="0"/>
                <a:ea typeface="新細明體" charset="-120"/>
                <a:cs typeface="新細明體" charset="-120"/>
              </a:rPr>
              <a:t>2012 </a:t>
            </a:r>
            <a:r>
              <a:rPr lang="en-US" altLang="zh-TW" sz="1000" dirty="0">
                <a:solidFill>
                  <a:srgbClr val="666666"/>
                </a:solidFill>
                <a:latin typeface="Verdana" charset="0"/>
                <a:ea typeface="新細明體" charset="-120"/>
                <a:cs typeface="新細明體" charset="-120"/>
              </a:rPr>
              <a:t>Peplink</a:t>
            </a:r>
          </a:p>
        </p:txBody>
      </p:sp>
    </p:spTree>
    <p:extLst>
      <p:ext uri="{BB962C8B-B14F-4D97-AF65-F5344CB8AC3E}">
        <p14:creationId xmlns:p14="http://schemas.microsoft.com/office/powerpoint/2010/main" val="326880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  <a:solidFill>
            <a:srgbClr val="007DC2"/>
          </a:solidFill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161091"/>
            <a:ext cx="2895600" cy="471487"/>
          </a:xfrm>
          <a:prstGeom prst="rect">
            <a:avLst/>
          </a:prstGeo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Text Box 8"/>
          <p:cNvSpPr txBox="1">
            <a:spLocks noChangeArrowheads="1"/>
          </p:cNvSpPr>
          <p:nvPr userDrawn="1"/>
        </p:nvSpPr>
        <p:spPr bwMode="auto">
          <a:xfrm>
            <a:off x="457205" y="6480175"/>
            <a:ext cx="1757363" cy="153888"/>
          </a:xfrm>
          <a:prstGeom prst="rect">
            <a:avLst/>
          </a:prstGeom>
          <a:noFill/>
          <a:ln w="19050" algn="ctr">
            <a:noFill/>
            <a:prstDash val="dash"/>
            <a:miter lim="800000"/>
            <a:headEnd/>
            <a:tailEnd/>
          </a:ln>
          <a:effectLst/>
        </p:spPr>
        <p:txBody>
          <a:bodyPr tIns="0" bIns="0" anchor="b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1000" dirty="0">
                <a:solidFill>
                  <a:srgbClr val="666666"/>
                </a:solidFill>
                <a:latin typeface="Verdana" charset="0"/>
                <a:ea typeface="新細明體" charset="-120"/>
                <a:cs typeface="新細明體" charset="-120"/>
              </a:rPr>
              <a:t>© </a:t>
            </a:r>
            <a:r>
              <a:rPr lang="en-US" altLang="zh-TW" sz="1000" dirty="0" smtClean="0">
                <a:solidFill>
                  <a:srgbClr val="666666"/>
                </a:solidFill>
                <a:latin typeface="Verdana" charset="0"/>
                <a:ea typeface="新細明體" charset="-120"/>
                <a:cs typeface="新細明體" charset="-120"/>
              </a:rPr>
              <a:t>2012 </a:t>
            </a:r>
            <a:r>
              <a:rPr lang="en-US" altLang="zh-TW" sz="1000" dirty="0">
                <a:solidFill>
                  <a:srgbClr val="666666"/>
                </a:solidFill>
                <a:latin typeface="Verdana" charset="0"/>
                <a:ea typeface="新細明體" charset="-120"/>
                <a:cs typeface="新細明體" charset="-120"/>
              </a:rPr>
              <a:t>Peplink</a:t>
            </a:r>
          </a:p>
        </p:txBody>
      </p:sp>
    </p:spTree>
    <p:extLst>
      <p:ext uri="{BB962C8B-B14F-4D97-AF65-F5344CB8AC3E}">
        <p14:creationId xmlns:p14="http://schemas.microsoft.com/office/powerpoint/2010/main" val="202542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 userDrawn="1"/>
        </p:nvSpPr>
        <p:spPr bwMode="auto">
          <a:xfrm>
            <a:off x="0" y="998539"/>
            <a:ext cx="9144000" cy="104776"/>
          </a:xfrm>
          <a:prstGeom prst="rect">
            <a:avLst/>
          </a:prstGeom>
          <a:solidFill>
            <a:srgbClr val="FBB034"/>
          </a:solidFill>
          <a:ln w="9525">
            <a:noFill/>
            <a:miter lim="800000"/>
            <a:headEnd/>
            <a:tailEnd/>
          </a:ln>
        </p:spPr>
        <p:txBody>
          <a:bodyPr lIns="548640" rIns="548640" anchor="ctr"/>
          <a:lstStyle/>
          <a:p>
            <a:pPr algn="r" eaLnBrk="0" hangingPunct="0"/>
            <a:endParaRPr lang="en-US" sz="36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DC2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161091"/>
            <a:ext cx="2895600" cy="471487"/>
          </a:xfrm>
          <a:prstGeom prst="rect">
            <a:avLst/>
          </a:prstGeo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4184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 txBox="1">
            <a:spLocks/>
          </p:cNvSpPr>
          <p:nvPr userDrawn="1"/>
        </p:nvSpPr>
        <p:spPr bwMode="auto">
          <a:xfrm>
            <a:off x="6858005" y="9527"/>
            <a:ext cx="104775" cy="6161088"/>
          </a:xfrm>
          <a:prstGeom prst="rect">
            <a:avLst/>
          </a:prstGeom>
          <a:solidFill>
            <a:srgbClr val="FBB034"/>
          </a:solidFill>
          <a:ln w="9525">
            <a:noFill/>
            <a:miter lim="800000"/>
            <a:headEnd/>
            <a:tailEnd/>
          </a:ln>
        </p:spPr>
        <p:txBody>
          <a:bodyPr vert="eaVert" lIns="548640" tIns="91440" rIns="548640" bIns="91440" anchor="b"/>
          <a:lstStyle/>
          <a:p>
            <a:pPr eaLnBrk="0" hangingPunct="0"/>
            <a:endParaRPr lang="en-US" sz="36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61088"/>
          </a:xfrm>
          <a:solidFill>
            <a:srgbClr val="007DC2"/>
          </a:solidFill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61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161091"/>
            <a:ext cx="2895600" cy="471487"/>
          </a:xfrm>
          <a:prstGeom prst="rect">
            <a:avLst/>
          </a:prstGeo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2552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 userDrawn="1"/>
        </p:nvSpPr>
        <p:spPr bwMode="auto">
          <a:xfrm>
            <a:off x="0" y="998539"/>
            <a:ext cx="9144000" cy="104776"/>
          </a:xfrm>
          <a:prstGeom prst="rect">
            <a:avLst/>
          </a:prstGeom>
          <a:solidFill>
            <a:srgbClr val="FBB034"/>
          </a:solidFill>
          <a:ln w="9525">
            <a:noFill/>
            <a:miter lim="800000"/>
            <a:headEnd/>
            <a:tailEnd/>
          </a:ln>
        </p:spPr>
        <p:txBody>
          <a:bodyPr lIns="548640" rIns="548640" anchor="ctr"/>
          <a:lstStyle/>
          <a:p>
            <a:pPr algn="r" eaLnBrk="0" hangingPunct="0"/>
            <a:endParaRPr lang="en-US" sz="36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28700"/>
          </a:xfrm>
          <a:solidFill>
            <a:srgbClr val="007DC2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5" y="1143000"/>
            <a:ext cx="8228013" cy="5018088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505200" y="632717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ACB259C5-83CB-4684-914A-8A1EEAD74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74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 userDrawn="1"/>
        </p:nvSpPr>
        <p:spPr bwMode="auto">
          <a:xfrm>
            <a:off x="0" y="998539"/>
            <a:ext cx="9144000" cy="104776"/>
          </a:xfrm>
          <a:prstGeom prst="rect">
            <a:avLst/>
          </a:prstGeom>
          <a:solidFill>
            <a:srgbClr val="FBB034"/>
          </a:solidFill>
          <a:ln w="9525">
            <a:noFill/>
            <a:miter lim="800000"/>
            <a:headEnd/>
            <a:tailEnd/>
          </a:ln>
        </p:spPr>
        <p:txBody>
          <a:bodyPr lIns="548640" rIns="548640" anchor="ctr"/>
          <a:lstStyle/>
          <a:p>
            <a:pPr algn="r" eaLnBrk="0" hangingPunct="0"/>
            <a:endParaRPr lang="en-US" sz="36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28700"/>
          </a:xfrm>
          <a:solidFill>
            <a:srgbClr val="007DC2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5" y="1143000"/>
            <a:ext cx="8228013" cy="5018088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505200" y="632717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ACB259C5-83CB-4684-914A-8A1EEAD74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9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 userDrawn="1"/>
        </p:nvSpPr>
        <p:spPr bwMode="auto">
          <a:xfrm>
            <a:off x="457205" y="6480175"/>
            <a:ext cx="1757363" cy="153888"/>
          </a:xfrm>
          <a:prstGeom prst="rect">
            <a:avLst/>
          </a:prstGeom>
          <a:noFill/>
          <a:ln w="19050" algn="ctr">
            <a:noFill/>
            <a:prstDash val="dash"/>
            <a:miter lim="800000"/>
            <a:headEnd/>
            <a:tailEnd/>
          </a:ln>
          <a:effectLst/>
        </p:spPr>
        <p:txBody>
          <a:bodyPr tIns="0" bIns="0" anchor="b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1000" dirty="0">
                <a:solidFill>
                  <a:srgbClr val="666666"/>
                </a:solidFill>
                <a:latin typeface="Verdana" charset="0"/>
                <a:ea typeface="新細明體" charset="-120"/>
                <a:cs typeface="新細明體" charset="-120"/>
              </a:rPr>
              <a:t>© </a:t>
            </a:r>
            <a:r>
              <a:rPr lang="en-US" altLang="zh-TW" sz="1000" dirty="0" smtClean="0">
                <a:solidFill>
                  <a:srgbClr val="666666"/>
                </a:solidFill>
                <a:latin typeface="Verdana" charset="0"/>
                <a:ea typeface="新細明體" charset="-120"/>
                <a:cs typeface="新細明體" charset="-120"/>
              </a:rPr>
              <a:t>2012 </a:t>
            </a:r>
            <a:r>
              <a:rPr lang="en-US" altLang="zh-TW" sz="1000" dirty="0">
                <a:solidFill>
                  <a:srgbClr val="666666"/>
                </a:solidFill>
                <a:latin typeface="Verdana" charset="0"/>
                <a:ea typeface="新細明體" charset="-120"/>
                <a:cs typeface="新細明體" charset="-120"/>
              </a:rPr>
              <a:t>Peplink</a:t>
            </a:r>
          </a:p>
        </p:txBody>
      </p:sp>
      <p:sp>
        <p:nvSpPr>
          <p:cNvPr id="4" name="Rectangle 2"/>
          <p:cNvSpPr txBox="1">
            <a:spLocks noChangeArrowheads="1"/>
          </p:cNvSpPr>
          <p:nvPr userDrawn="1"/>
        </p:nvSpPr>
        <p:spPr bwMode="auto">
          <a:xfrm>
            <a:off x="0" y="5991227"/>
            <a:ext cx="9144000" cy="104776"/>
          </a:xfrm>
          <a:prstGeom prst="rect">
            <a:avLst/>
          </a:prstGeom>
          <a:solidFill>
            <a:srgbClr val="FBB034"/>
          </a:solidFill>
          <a:ln w="9525">
            <a:noFill/>
            <a:miter lim="800000"/>
            <a:headEnd/>
            <a:tailEnd/>
          </a:ln>
        </p:spPr>
        <p:txBody>
          <a:bodyPr lIns="548640" rIns="548640" anchor="ctr"/>
          <a:lstStyle/>
          <a:p>
            <a:pPr algn="r" eaLnBrk="0" hangingPunct="0"/>
            <a:endParaRPr lang="en-US" sz="36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" name="Picture 8" descr="peplink logo.pn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7175" y="265115"/>
            <a:ext cx="1906588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371976"/>
            <a:ext cx="9144000" cy="1634224"/>
          </a:xfrm>
          <a:solidFill>
            <a:srgbClr val="007DC2"/>
          </a:solidFill>
        </p:spPr>
        <p:txBody>
          <a:bodyPr tIns="45720" bIns="45720" anchor="ctr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505200" y="632717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ACB259C5-83CB-4684-914A-8A1EEAD74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2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0" y="998539"/>
            <a:ext cx="9144000" cy="104776"/>
          </a:xfrm>
          <a:prstGeom prst="rect">
            <a:avLst/>
          </a:prstGeom>
          <a:solidFill>
            <a:srgbClr val="FBB034"/>
          </a:solidFill>
          <a:ln w="9525">
            <a:noFill/>
            <a:miter lim="800000"/>
            <a:headEnd/>
            <a:tailEnd/>
          </a:ln>
        </p:spPr>
        <p:txBody>
          <a:bodyPr lIns="548640" rIns="548640" anchor="ctr"/>
          <a:lstStyle/>
          <a:p>
            <a:pPr algn="r" eaLnBrk="0" hangingPunct="0"/>
            <a:endParaRPr lang="en-US" sz="36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5" y="1161855"/>
            <a:ext cx="8228013" cy="5018088"/>
          </a:xfrm>
        </p:spPr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DC2"/>
          </a:solidFill>
        </p:spPr>
        <p:txBody>
          <a:bodyPr/>
          <a:lstStyle>
            <a:lvl1pPr>
              <a:defRPr sz="3600" b="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505200" y="632717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ACB259C5-83CB-4684-914A-8A1EEAD74FB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Text Box 8"/>
          <p:cNvSpPr txBox="1">
            <a:spLocks noChangeArrowheads="1"/>
          </p:cNvSpPr>
          <p:nvPr userDrawn="1"/>
        </p:nvSpPr>
        <p:spPr bwMode="auto">
          <a:xfrm>
            <a:off x="457205" y="6480175"/>
            <a:ext cx="1757363" cy="153888"/>
          </a:xfrm>
          <a:prstGeom prst="rect">
            <a:avLst/>
          </a:prstGeom>
          <a:noFill/>
          <a:ln w="19050" algn="ctr">
            <a:noFill/>
            <a:prstDash val="dash"/>
            <a:miter lim="800000"/>
            <a:headEnd/>
            <a:tailEnd/>
          </a:ln>
          <a:effectLst/>
        </p:spPr>
        <p:txBody>
          <a:bodyPr tIns="0" bIns="0" anchor="b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1000" dirty="0">
                <a:solidFill>
                  <a:srgbClr val="666666"/>
                </a:solidFill>
                <a:latin typeface="Verdana" charset="0"/>
                <a:ea typeface="新細明體" charset="-120"/>
                <a:cs typeface="新細明體" charset="-120"/>
              </a:rPr>
              <a:t>© </a:t>
            </a:r>
            <a:r>
              <a:rPr lang="en-US" altLang="zh-TW" sz="1000" dirty="0" smtClean="0">
                <a:solidFill>
                  <a:srgbClr val="666666"/>
                </a:solidFill>
                <a:latin typeface="Verdana" charset="0"/>
                <a:ea typeface="新細明體" charset="-120"/>
                <a:cs typeface="新細明體" charset="-120"/>
              </a:rPr>
              <a:t>2012 </a:t>
            </a:r>
            <a:r>
              <a:rPr lang="en-US" altLang="zh-TW" sz="1000" dirty="0">
                <a:solidFill>
                  <a:srgbClr val="666666"/>
                </a:solidFill>
                <a:latin typeface="Verdana" charset="0"/>
                <a:ea typeface="新細明體" charset="-120"/>
                <a:cs typeface="新細明體" charset="-120"/>
              </a:rPr>
              <a:t>Peplink</a:t>
            </a:r>
          </a:p>
        </p:txBody>
      </p:sp>
    </p:spTree>
    <p:extLst>
      <p:ext uri="{BB962C8B-B14F-4D97-AF65-F5344CB8AC3E}">
        <p14:creationId xmlns:p14="http://schemas.microsoft.com/office/powerpoint/2010/main" val="393812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6"/>
          </a:xfrm>
          <a:solidFill>
            <a:srgbClr val="007DC2"/>
          </a:solidFill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505200" y="632717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ACB259C5-83CB-4684-914A-8A1EEAD74FB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 userDrawn="1"/>
        </p:nvSpPr>
        <p:spPr bwMode="auto">
          <a:xfrm>
            <a:off x="457205" y="6480175"/>
            <a:ext cx="1757363" cy="153888"/>
          </a:xfrm>
          <a:prstGeom prst="rect">
            <a:avLst/>
          </a:prstGeom>
          <a:noFill/>
          <a:ln w="19050" algn="ctr">
            <a:noFill/>
            <a:prstDash val="dash"/>
            <a:miter lim="800000"/>
            <a:headEnd/>
            <a:tailEnd/>
          </a:ln>
          <a:effectLst/>
        </p:spPr>
        <p:txBody>
          <a:bodyPr tIns="0" bIns="0" anchor="b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1000" dirty="0">
                <a:solidFill>
                  <a:srgbClr val="666666"/>
                </a:solidFill>
                <a:latin typeface="Verdana" charset="0"/>
                <a:ea typeface="新細明體" charset="-120"/>
                <a:cs typeface="新細明體" charset="-120"/>
              </a:rPr>
              <a:t>© </a:t>
            </a:r>
            <a:r>
              <a:rPr lang="en-US" altLang="zh-TW" sz="1000" dirty="0" smtClean="0">
                <a:solidFill>
                  <a:srgbClr val="666666"/>
                </a:solidFill>
                <a:latin typeface="Verdana" charset="0"/>
                <a:ea typeface="新細明體" charset="-120"/>
                <a:cs typeface="新細明體" charset="-120"/>
              </a:rPr>
              <a:t>2012 </a:t>
            </a:r>
            <a:r>
              <a:rPr lang="en-US" altLang="zh-TW" sz="1000" dirty="0">
                <a:solidFill>
                  <a:srgbClr val="666666"/>
                </a:solidFill>
                <a:latin typeface="Verdana" charset="0"/>
                <a:ea typeface="新細明體" charset="-120"/>
                <a:cs typeface="新細明體" charset="-120"/>
              </a:rPr>
              <a:t>Peplink</a:t>
            </a:r>
          </a:p>
        </p:txBody>
      </p:sp>
    </p:spTree>
    <p:extLst>
      <p:ext uri="{BB962C8B-B14F-4D97-AF65-F5344CB8AC3E}">
        <p14:creationId xmlns:p14="http://schemas.microsoft.com/office/powerpoint/2010/main" val="300935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 userDrawn="1"/>
        </p:nvSpPr>
        <p:spPr bwMode="auto">
          <a:xfrm>
            <a:off x="0" y="998539"/>
            <a:ext cx="9144000" cy="104776"/>
          </a:xfrm>
          <a:prstGeom prst="rect">
            <a:avLst/>
          </a:prstGeom>
          <a:solidFill>
            <a:srgbClr val="FBB034"/>
          </a:solidFill>
          <a:ln w="9525">
            <a:noFill/>
            <a:miter lim="800000"/>
            <a:headEnd/>
            <a:tailEnd/>
          </a:ln>
        </p:spPr>
        <p:txBody>
          <a:bodyPr lIns="548640" rIns="548640" anchor="ctr"/>
          <a:lstStyle/>
          <a:p>
            <a:pPr algn="r" eaLnBrk="0" hangingPunct="0"/>
            <a:endParaRPr lang="en-US" sz="36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DC2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5" y="1161855"/>
            <a:ext cx="4037013" cy="5018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61855"/>
            <a:ext cx="4038600" cy="5018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161091"/>
            <a:ext cx="2895600" cy="471487"/>
          </a:xfrm>
          <a:prstGeom prst="rect">
            <a:avLst/>
          </a:prstGeo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457205" y="6480175"/>
            <a:ext cx="1757363" cy="153888"/>
          </a:xfrm>
          <a:prstGeom prst="rect">
            <a:avLst/>
          </a:prstGeom>
          <a:noFill/>
          <a:ln w="19050" algn="ctr">
            <a:noFill/>
            <a:prstDash val="dash"/>
            <a:miter lim="800000"/>
            <a:headEnd/>
            <a:tailEnd/>
          </a:ln>
          <a:effectLst/>
        </p:spPr>
        <p:txBody>
          <a:bodyPr tIns="0" bIns="0" anchor="b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1000" dirty="0">
                <a:solidFill>
                  <a:srgbClr val="666666"/>
                </a:solidFill>
                <a:latin typeface="Verdana" charset="0"/>
                <a:ea typeface="新細明體" charset="-120"/>
                <a:cs typeface="新細明體" charset="-120"/>
              </a:rPr>
              <a:t>© </a:t>
            </a:r>
            <a:r>
              <a:rPr lang="en-US" altLang="zh-TW" sz="1000" dirty="0" smtClean="0">
                <a:solidFill>
                  <a:srgbClr val="666666"/>
                </a:solidFill>
                <a:latin typeface="Verdana" charset="0"/>
                <a:ea typeface="新細明體" charset="-120"/>
                <a:cs typeface="新細明體" charset="-120"/>
              </a:rPr>
              <a:t>2012 </a:t>
            </a:r>
            <a:r>
              <a:rPr lang="en-US" altLang="zh-TW" sz="1000" dirty="0">
                <a:solidFill>
                  <a:srgbClr val="666666"/>
                </a:solidFill>
                <a:latin typeface="Verdana" charset="0"/>
                <a:ea typeface="新細明體" charset="-120"/>
                <a:cs typeface="新細明體" charset="-120"/>
              </a:rPr>
              <a:t>Peplink</a:t>
            </a:r>
          </a:p>
        </p:txBody>
      </p:sp>
    </p:spTree>
    <p:extLst>
      <p:ext uri="{BB962C8B-B14F-4D97-AF65-F5344CB8AC3E}">
        <p14:creationId xmlns:p14="http://schemas.microsoft.com/office/powerpoint/2010/main" val="375004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 userDrawn="1"/>
        </p:nvSpPr>
        <p:spPr bwMode="auto">
          <a:xfrm>
            <a:off x="457205" y="1300163"/>
            <a:ext cx="8239125" cy="100012"/>
          </a:xfrm>
          <a:prstGeom prst="rect">
            <a:avLst/>
          </a:prstGeom>
          <a:solidFill>
            <a:srgbClr val="FBB034"/>
          </a:solidFill>
          <a:ln w="9525">
            <a:noFill/>
            <a:miter lim="800000"/>
            <a:headEnd/>
            <a:tailEnd/>
          </a:ln>
        </p:spPr>
        <p:txBody>
          <a:bodyPr lIns="548640" rIns="548640" anchor="ctr"/>
          <a:lstStyle/>
          <a:p>
            <a:pPr algn="r" eaLnBrk="0" hangingPunct="0"/>
            <a:endParaRPr lang="en-US" sz="36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880"/>
            <a:ext cx="8229600" cy="1143000"/>
          </a:xfrm>
          <a:solidFill>
            <a:srgbClr val="007DC2"/>
          </a:solidFill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161091"/>
            <a:ext cx="2895600" cy="471487"/>
          </a:xfrm>
          <a:prstGeom prst="rect">
            <a:avLst/>
          </a:prstGeo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2209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/>
          <p:cNvSpPr txBox="1">
            <a:spLocks noChangeArrowheads="1"/>
          </p:cNvSpPr>
          <p:nvPr userDrawn="1"/>
        </p:nvSpPr>
        <p:spPr bwMode="auto">
          <a:xfrm>
            <a:off x="457202" y="6478589"/>
            <a:ext cx="2333625" cy="153888"/>
          </a:xfrm>
          <a:prstGeom prst="rect">
            <a:avLst/>
          </a:prstGeom>
          <a:noFill/>
          <a:ln w="19050" algn="ctr">
            <a:noFill/>
            <a:prstDash val="dash"/>
            <a:miter lim="800000"/>
            <a:headEnd/>
            <a:tailEnd/>
          </a:ln>
          <a:effectLst/>
        </p:spPr>
        <p:txBody>
          <a:bodyPr tIns="0" bIns="0" anchor="b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1000" dirty="0">
                <a:solidFill>
                  <a:srgbClr val="666666"/>
                </a:solidFill>
                <a:latin typeface="Verdana" charset="0"/>
                <a:ea typeface="新細明體" charset="-120"/>
                <a:cs typeface="新細明體" charset="-120"/>
              </a:rPr>
              <a:t>© </a:t>
            </a:r>
            <a:r>
              <a:rPr lang="en-US" altLang="zh-TW" sz="1000" dirty="0" smtClean="0">
                <a:solidFill>
                  <a:srgbClr val="666666"/>
                </a:solidFill>
                <a:latin typeface="Verdana" charset="0"/>
                <a:ea typeface="新細明體" charset="-120"/>
                <a:cs typeface="新細明體" charset="-120"/>
              </a:rPr>
              <a:t>2012 </a:t>
            </a:r>
            <a:r>
              <a:rPr lang="en-US" altLang="zh-TW" sz="1000" dirty="0">
                <a:solidFill>
                  <a:srgbClr val="666666"/>
                </a:solidFill>
                <a:latin typeface="Verdana" charset="0"/>
                <a:ea typeface="新細明體" charset="-120"/>
                <a:cs typeface="新細明體" charset="-120"/>
              </a:rPr>
              <a:t>Peplink</a:t>
            </a:r>
          </a:p>
        </p:txBody>
      </p:sp>
      <p:sp>
        <p:nvSpPr>
          <p:cNvPr id="4" name="Rectangle 2"/>
          <p:cNvSpPr txBox="1">
            <a:spLocks noChangeArrowheads="1"/>
          </p:cNvSpPr>
          <p:nvPr userDrawn="1"/>
        </p:nvSpPr>
        <p:spPr bwMode="auto">
          <a:xfrm>
            <a:off x="0" y="998539"/>
            <a:ext cx="9144000" cy="104776"/>
          </a:xfrm>
          <a:prstGeom prst="rect">
            <a:avLst/>
          </a:prstGeom>
          <a:solidFill>
            <a:srgbClr val="FBB034"/>
          </a:solidFill>
          <a:ln w="9525">
            <a:noFill/>
            <a:miter lim="800000"/>
            <a:headEnd/>
            <a:tailEnd/>
          </a:ln>
        </p:spPr>
        <p:txBody>
          <a:bodyPr lIns="548640" rIns="548640" anchor="ctr"/>
          <a:lstStyle/>
          <a:p>
            <a:pPr algn="r" eaLnBrk="0" hangingPunct="0"/>
            <a:endParaRPr lang="en-US" sz="36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DC2"/>
          </a:solidFill>
        </p:spPr>
        <p:txBody>
          <a:bodyPr/>
          <a:lstStyle>
            <a:lvl1pPr>
              <a:defRPr sz="3600" b="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161091"/>
            <a:ext cx="2895600" cy="471487"/>
          </a:xfrm>
          <a:prstGeom prst="rect">
            <a:avLst/>
          </a:prstGeo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305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 userDrawn="1"/>
        </p:nvSpPr>
        <p:spPr bwMode="auto">
          <a:xfrm>
            <a:off x="457202" y="6478589"/>
            <a:ext cx="2333625" cy="153888"/>
          </a:xfrm>
          <a:prstGeom prst="rect">
            <a:avLst/>
          </a:prstGeom>
          <a:noFill/>
          <a:ln w="19050" algn="ctr">
            <a:noFill/>
            <a:prstDash val="dash"/>
            <a:miter lim="800000"/>
            <a:headEnd/>
            <a:tailEnd/>
          </a:ln>
          <a:effectLst/>
        </p:spPr>
        <p:txBody>
          <a:bodyPr tIns="0" bIns="0" anchor="b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1000" dirty="0">
                <a:solidFill>
                  <a:srgbClr val="666666"/>
                </a:solidFill>
                <a:latin typeface="Verdana" charset="0"/>
                <a:ea typeface="新細明體" charset="-120"/>
                <a:cs typeface="新細明體" charset="-120"/>
              </a:rPr>
              <a:t>© </a:t>
            </a:r>
            <a:r>
              <a:rPr lang="en-US" altLang="zh-TW" sz="1000" dirty="0" smtClean="0">
                <a:solidFill>
                  <a:srgbClr val="666666"/>
                </a:solidFill>
                <a:latin typeface="Verdana" charset="0"/>
                <a:ea typeface="新細明體" charset="-120"/>
                <a:cs typeface="新細明體" charset="-120"/>
              </a:rPr>
              <a:t>2012 </a:t>
            </a:r>
            <a:r>
              <a:rPr lang="en-US" altLang="zh-TW" sz="1000" dirty="0">
                <a:solidFill>
                  <a:srgbClr val="666666"/>
                </a:solidFill>
                <a:latin typeface="Verdana" charset="0"/>
                <a:ea typeface="新細明體" charset="-120"/>
                <a:cs typeface="新細明體" charset="-120"/>
              </a:rPr>
              <a:t>Peplink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161091"/>
            <a:ext cx="2895600" cy="471487"/>
          </a:xfrm>
          <a:prstGeom prst="rect">
            <a:avLst/>
          </a:prstGeo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65218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 userDrawn="1"/>
        </p:nvSpPr>
        <p:spPr bwMode="auto">
          <a:xfrm>
            <a:off x="457202" y="6478589"/>
            <a:ext cx="2333625" cy="153888"/>
          </a:xfrm>
          <a:prstGeom prst="rect">
            <a:avLst/>
          </a:prstGeom>
          <a:noFill/>
          <a:ln w="19050" algn="ctr">
            <a:noFill/>
            <a:prstDash val="dash"/>
            <a:miter lim="800000"/>
            <a:headEnd/>
            <a:tailEnd/>
          </a:ln>
          <a:effectLst/>
        </p:spPr>
        <p:txBody>
          <a:bodyPr tIns="0" bIns="0" anchor="b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1000" dirty="0">
                <a:solidFill>
                  <a:srgbClr val="666666"/>
                </a:solidFill>
                <a:latin typeface="Verdana" charset="0"/>
                <a:ea typeface="新細明體" charset="-120"/>
                <a:cs typeface="新細明體" charset="-120"/>
              </a:rPr>
              <a:t>© </a:t>
            </a:r>
            <a:r>
              <a:rPr lang="en-US" altLang="zh-TW" sz="1000" dirty="0" smtClean="0">
                <a:solidFill>
                  <a:srgbClr val="666666"/>
                </a:solidFill>
                <a:latin typeface="Verdana" charset="0"/>
                <a:ea typeface="新細明體" charset="-120"/>
                <a:cs typeface="新細明體" charset="-120"/>
              </a:rPr>
              <a:t>2012 </a:t>
            </a:r>
            <a:r>
              <a:rPr lang="en-US" altLang="zh-TW" sz="1000" dirty="0">
                <a:solidFill>
                  <a:srgbClr val="666666"/>
                </a:solidFill>
                <a:latin typeface="Verdana" charset="0"/>
                <a:ea typeface="新細明體" charset="-120"/>
                <a:cs typeface="新細明體" charset="-120"/>
              </a:rPr>
              <a:t>Peplink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1"/>
            <a:ext cx="3008313" cy="1162051"/>
          </a:xfrm>
          <a:solidFill>
            <a:srgbClr val="007DC2"/>
          </a:solidFill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161091"/>
            <a:ext cx="2895600" cy="471487"/>
          </a:xfrm>
          <a:prstGeom prst="rect">
            <a:avLst/>
          </a:prstGeo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967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inv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"/>
            <a:ext cx="9144000" cy="1028700"/>
          </a:xfrm>
          <a:prstGeom prst="rect">
            <a:avLst/>
          </a:prstGeom>
          <a:solidFill>
            <a:srgbClr val="007DC2"/>
          </a:solidFill>
          <a:ln w="9525">
            <a:noFill/>
            <a:miter lim="800000"/>
            <a:headEnd/>
            <a:tailEnd/>
          </a:ln>
        </p:spPr>
        <p:txBody>
          <a:bodyPr vert="horz" wrap="square" lIns="548640" tIns="91440" rIns="5486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5" y="1143000"/>
            <a:ext cx="8228013" cy="501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2054" name="Rectangle 2"/>
          <p:cNvSpPr txBox="1">
            <a:spLocks noChangeArrowheads="1"/>
          </p:cNvSpPr>
          <p:nvPr/>
        </p:nvSpPr>
        <p:spPr bwMode="auto">
          <a:xfrm>
            <a:off x="0" y="998539"/>
            <a:ext cx="9144000" cy="104776"/>
          </a:xfrm>
          <a:prstGeom prst="rect">
            <a:avLst/>
          </a:prstGeom>
          <a:solidFill>
            <a:srgbClr val="FBB034"/>
          </a:solidFill>
          <a:ln w="9525">
            <a:noFill/>
            <a:miter lim="800000"/>
            <a:headEnd/>
            <a:tailEnd/>
          </a:ln>
        </p:spPr>
        <p:txBody>
          <a:bodyPr lIns="548640" rIns="548640" anchor="ctr"/>
          <a:lstStyle/>
          <a:p>
            <a:pPr algn="r" eaLnBrk="0" hangingPunct="0"/>
            <a:endParaRPr lang="en-US" sz="36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505200" y="632717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ACB259C5-83CB-4684-914A-8A1EEAD74FB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Text Box 8"/>
          <p:cNvSpPr txBox="1">
            <a:spLocks noChangeArrowheads="1"/>
          </p:cNvSpPr>
          <p:nvPr userDrawn="1"/>
        </p:nvSpPr>
        <p:spPr bwMode="auto">
          <a:xfrm>
            <a:off x="457205" y="6480175"/>
            <a:ext cx="1757363" cy="153888"/>
          </a:xfrm>
          <a:prstGeom prst="rect">
            <a:avLst/>
          </a:prstGeom>
          <a:noFill/>
          <a:ln w="19050" algn="ctr">
            <a:noFill/>
            <a:prstDash val="dash"/>
            <a:miter lim="800000"/>
            <a:headEnd/>
            <a:tailEnd/>
          </a:ln>
          <a:effectLst/>
        </p:spPr>
        <p:txBody>
          <a:bodyPr tIns="0" bIns="0" anchor="b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1000" dirty="0">
                <a:solidFill>
                  <a:srgbClr val="666666"/>
                </a:solidFill>
                <a:latin typeface="Verdana" charset="0"/>
                <a:ea typeface="新細明體" charset="-120"/>
                <a:cs typeface="新細明體" charset="-120"/>
              </a:rPr>
              <a:t>© </a:t>
            </a:r>
            <a:r>
              <a:rPr lang="en-US" altLang="zh-TW" sz="1000" dirty="0" smtClean="0">
                <a:solidFill>
                  <a:srgbClr val="666666"/>
                </a:solidFill>
                <a:latin typeface="Verdana" charset="0"/>
                <a:ea typeface="新細明體" charset="-120"/>
                <a:cs typeface="新細明體" charset="-120"/>
              </a:rPr>
              <a:t>2012 </a:t>
            </a:r>
            <a:r>
              <a:rPr lang="en-US" altLang="zh-TW" sz="1000" dirty="0">
                <a:solidFill>
                  <a:srgbClr val="666666"/>
                </a:solidFill>
                <a:latin typeface="Verdana" charset="0"/>
                <a:ea typeface="新細明體" charset="-120"/>
                <a:cs typeface="新細明體" charset="-120"/>
              </a:rPr>
              <a:t>Peplink</a:t>
            </a:r>
          </a:p>
        </p:txBody>
      </p:sp>
    </p:spTree>
    <p:extLst>
      <p:ext uri="{BB962C8B-B14F-4D97-AF65-F5344CB8AC3E}">
        <p14:creationId xmlns:p14="http://schemas.microsoft.com/office/powerpoint/2010/main" val="261429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  <a:ea typeface="Tahoma" charset="0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  <a:ea typeface="Tahoma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  <a:ea typeface="Tahoma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  <a:ea typeface="Tahoma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  <a:ea typeface="Tahoma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entury Gothic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entury Gothic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entury Gothic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entury Gothic" pitchFamily="34" charset="0"/>
          <a:cs typeface="Arial" charset="0"/>
        </a:defRPr>
      </a:lvl9pPr>
    </p:titleStyle>
    <p:bodyStyle>
      <a:lvl1pPr marL="457200" indent="-285750" algn="l" defTabSz="161925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buClr>
          <a:srgbClr val="FFCE00"/>
        </a:buClr>
        <a:buChar char="•"/>
        <a:defRPr sz="2800">
          <a:solidFill>
            <a:srgbClr val="666666"/>
          </a:solidFill>
          <a:latin typeface="+mn-lt"/>
          <a:ea typeface="Arial" charset="0"/>
          <a:cs typeface="+mn-cs"/>
        </a:defRPr>
      </a:lvl1pPr>
      <a:lvl2pPr marL="914400" indent="-285750" algn="l" defTabSz="161925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buClr>
          <a:srgbClr val="B4B4B4"/>
        </a:buClr>
        <a:buChar char="•"/>
        <a:defRPr sz="2400">
          <a:solidFill>
            <a:srgbClr val="666666"/>
          </a:solidFill>
          <a:latin typeface="+mn-lt"/>
          <a:ea typeface="Arial" charset="0"/>
          <a:cs typeface="+mn-cs"/>
        </a:defRPr>
      </a:lvl2pPr>
      <a:lvl3pPr marL="1366838" indent="-280988" algn="l" defTabSz="161925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buClr>
          <a:srgbClr val="666666"/>
        </a:buClr>
        <a:buChar char="•"/>
        <a:defRPr sz="2000">
          <a:solidFill>
            <a:srgbClr val="666666"/>
          </a:solidFill>
          <a:latin typeface="+mn-lt"/>
          <a:ea typeface="Arial" charset="0"/>
          <a:cs typeface="+mn-cs"/>
        </a:defRPr>
      </a:lvl3pPr>
      <a:lvl4pPr marL="1827213" indent="-284163" algn="l" defTabSz="161925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buClr>
          <a:srgbClr val="666666"/>
        </a:buClr>
        <a:buChar char="•"/>
        <a:defRPr sz="1800">
          <a:solidFill>
            <a:srgbClr val="666666"/>
          </a:solidFill>
          <a:latin typeface="+mn-lt"/>
          <a:ea typeface="Arial" charset="0"/>
          <a:cs typeface="+mn-cs"/>
        </a:defRPr>
      </a:lvl4pPr>
      <a:lvl5pPr marL="2295525" indent="-282575" algn="l" defTabSz="161925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buClr>
          <a:srgbClr val="666666"/>
        </a:buClr>
        <a:buChar char="•"/>
        <a:defRPr sz="1600">
          <a:solidFill>
            <a:srgbClr val="666666"/>
          </a:solidFill>
          <a:latin typeface="+mn-lt"/>
          <a:ea typeface="Arial" charset="0"/>
          <a:cs typeface="+mn-cs"/>
        </a:defRPr>
      </a:lvl5pPr>
      <a:lvl6pPr marL="2752725" indent="-282575" algn="l" defTabSz="161925" rtl="0" fontAlgn="base">
        <a:lnSpc>
          <a:spcPct val="110000"/>
        </a:lnSpc>
        <a:spcBef>
          <a:spcPct val="30000"/>
        </a:spcBef>
        <a:spcAft>
          <a:spcPct val="0"/>
        </a:spcAft>
        <a:buClr>
          <a:srgbClr val="666666"/>
        </a:buClr>
        <a:buChar char="•"/>
        <a:defRPr>
          <a:solidFill>
            <a:srgbClr val="666666"/>
          </a:solidFill>
          <a:latin typeface="+mn-lt"/>
          <a:cs typeface="+mn-cs"/>
        </a:defRPr>
      </a:lvl6pPr>
      <a:lvl7pPr marL="3209925" indent="-282575" algn="l" defTabSz="161925" rtl="0" fontAlgn="base">
        <a:lnSpc>
          <a:spcPct val="110000"/>
        </a:lnSpc>
        <a:spcBef>
          <a:spcPct val="30000"/>
        </a:spcBef>
        <a:spcAft>
          <a:spcPct val="0"/>
        </a:spcAft>
        <a:buClr>
          <a:srgbClr val="666666"/>
        </a:buClr>
        <a:buChar char="•"/>
        <a:defRPr>
          <a:solidFill>
            <a:srgbClr val="666666"/>
          </a:solidFill>
          <a:latin typeface="+mn-lt"/>
          <a:cs typeface="+mn-cs"/>
        </a:defRPr>
      </a:lvl7pPr>
      <a:lvl8pPr marL="3667125" indent="-282575" algn="l" defTabSz="161925" rtl="0" fontAlgn="base">
        <a:lnSpc>
          <a:spcPct val="110000"/>
        </a:lnSpc>
        <a:spcBef>
          <a:spcPct val="30000"/>
        </a:spcBef>
        <a:spcAft>
          <a:spcPct val="0"/>
        </a:spcAft>
        <a:buClr>
          <a:srgbClr val="666666"/>
        </a:buClr>
        <a:buChar char="•"/>
        <a:defRPr>
          <a:solidFill>
            <a:srgbClr val="666666"/>
          </a:solidFill>
          <a:latin typeface="+mn-lt"/>
          <a:cs typeface="+mn-cs"/>
        </a:defRPr>
      </a:lvl8pPr>
      <a:lvl9pPr marL="4124325" indent="-282575" algn="l" defTabSz="161925" rtl="0" fontAlgn="base">
        <a:lnSpc>
          <a:spcPct val="110000"/>
        </a:lnSpc>
        <a:spcBef>
          <a:spcPct val="30000"/>
        </a:spcBef>
        <a:spcAft>
          <a:spcPct val="0"/>
        </a:spcAft>
        <a:buClr>
          <a:srgbClr val="666666"/>
        </a:buClr>
        <a:buChar char="•"/>
        <a:defRPr>
          <a:solidFill>
            <a:srgbClr val="6666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obar.com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DNS and Inbound Load Balancing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2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example: “</a:t>
            </a:r>
            <a:r>
              <a:rPr lang="en-US" dirty="0" err="1" smtClean="0"/>
              <a:t>foobar.com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The DNS servers IP are 210.10.10.3 and 22.2.2.2</a:t>
            </a:r>
          </a:p>
          <a:p>
            <a:pPr lvl="1"/>
            <a:r>
              <a:rPr lang="en-US" sz="2000" dirty="0" err="1" smtClean="0"/>
              <a:t>foobar.com</a:t>
            </a:r>
            <a:r>
              <a:rPr lang="en-US" sz="2000" dirty="0" smtClean="0"/>
              <a:t>.		NS		ns1.foobar.com.</a:t>
            </a:r>
          </a:p>
          <a:p>
            <a:pPr lvl="1"/>
            <a:r>
              <a:rPr lang="en-US" sz="2000" dirty="0" err="1" smtClean="0"/>
              <a:t>foobar.com</a:t>
            </a:r>
            <a:r>
              <a:rPr lang="en-US" sz="2000" dirty="0" smtClean="0"/>
              <a:t>.		NS		ns2.foobar.com.</a:t>
            </a:r>
          </a:p>
          <a:p>
            <a:pPr lvl="1"/>
            <a:r>
              <a:rPr lang="en-US" sz="2000" dirty="0"/>
              <a:t>n</a:t>
            </a:r>
            <a:r>
              <a:rPr lang="en-US" sz="2000" dirty="0" smtClean="0"/>
              <a:t>s1					A		210.10.10.3</a:t>
            </a:r>
          </a:p>
          <a:p>
            <a:pPr lvl="1"/>
            <a:r>
              <a:rPr lang="en-US" sz="2000" dirty="0"/>
              <a:t>n</a:t>
            </a:r>
            <a:r>
              <a:rPr lang="en-US" sz="2000" dirty="0" smtClean="0"/>
              <a:t>s2					A		22.2.2.2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 of Authoritative DNS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9267" y="4582543"/>
            <a:ext cx="808796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Without trailing dot will add the DNS zone “</a:t>
            </a:r>
            <a:r>
              <a:rPr lang="en-US" dirty="0" err="1" smtClean="0">
                <a:solidFill>
                  <a:srgbClr val="000000"/>
                </a:solidFill>
              </a:rPr>
              <a:t>foobar.com</a:t>
            </a:r>
            <a:r>
              <a:rPr lang="en-US" dirty="0" smtClean="0">
                <a:solidFill>
                  <a:srgbClr val="000000"/>
                </a:solidFill>
              </a:rPr>
              <a:t>” as suffix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ns1 = ns1.foobar.com.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strike="sngStrike" dirty="0" smtClean="0">
                <a:solidFill>
                  <a:srgbClr val="000000"/>
                </a:solidFill>
              </a:rPr>
              <a:t>ns1.foobar.com = ns1.foobar.com.foobar.com</a:t>
            </a:r>
          </a:p>
          <a:p>
            <a:endParaRPr lang="en-US" strike="sngStrike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This applies to all DNS server software including </a:t>
            </a:r>
            <a:r>
              <a:rPr lang="en-US" dirty="0" err="1" smtClean="0">
                <a:solidFill>
                  <a:srgbClr val="000000"/>
                </a:solidFill>
              </a:rPr>
              <a:t>Peplink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16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Peplink</a:t>
            </a:r>
            <a:r>
              <a:rPr lang="en-US" dirty="0" smtClean="0"/>
              <a:t> as Authoritative DNS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Enable the DNS Server</a:t>
            </a:r>
          </a:p>
          <a:p>
            <a:r>
              <a:rPr lang="en-US" sz="2000" dirty="0" smtClean="0"/>
              <a:t>Define “Default SOA/NS”</a:t>
            </a:r>
          </a:p>
          <a:p>
            <a:r>
              <a:rPr lang="en-US" sz="2000" dirty="0" smtClean="0"/>
              <a:t>Create the domain name “</a:t>
            </a:r>
            <a:r>
              <a:rPr lang="en-US" sz="2000" dirty="0" err="1" smtClean="0"/>
              <a:t>foobar.com</a:t>
            </a:r>
            <a:r>
              <a:rPr lang="en-US" sz="2000" dirty="0" smtClean="0"/>
              <a:t>”</a:t>
            </a:r>
          </a:p>
          <a:p>
            <a:endParaRPr lang="en-US" sz="2000" dirty="0"/>
          </a:p>
        </p:txBody>
      </p:sp>
      <p:sp>
        <p:nvSpPr>
          <p:cNvPr id="19" name="Content Placeholder 1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3" name="Picture 7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367" y="2309558"/>
            <a:ext cx="4389438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5549949" y="2309558"/>
            <a:ext cx="1783847" cy="363851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406934" y="2957800"/>
            <a:ext cx="4433871" cy="363851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8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Peplink</a:t>
            </a:r>
            <a:r>
              <a:rPr lang="en-US" dirty="0" smtClean="0"/>
              <a:t> as Authoritative DNS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/>
              <a:t>Using “Default SOA and NS Records”, </a:t>
            </a:r>
            <a:r>
              <a:rPr lang="en-US" sz="2000" dirty="0" err="1" smtClean="0"/>
              <a:t>Peplink</a:t>
            </a:r>
            <a:r>
              <a:rPr lang="en-US" sz="2000" dirty="0" smtClean="0"/>
              <a:t> will automatically fill in the NS and A records</a:t>
            </a:r>
            <a:endParaRPr lang="en-U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13" descr="Screen shot 2010-12-22 at 3.51.56 PM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50" b="4450"/>
          <a:stretch>
            <a:fillRect/>
          </a:stretch>
        </p:blipFill>
        <p:spPr bwMode="auto"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662471" y="1943156"/>
            <a:ext cx="4024329" cy="1538461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62471" y="4723013"/>
            <a:ext cx="4024329" cy="913211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8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Peplink</a:t>
            </a:r>
            <a:r>
              <a:rPr lang="en-US" dirty="0"/>
              <a:t> as Authoritative DNS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/>
              <a:t>Create A record “www” for “</a:t>
            </a:r>
            <a:r>
              <a:rPr lang="en-US" sz="2000" dirty="0" err="1" smtClean="0"/>
              <a:t>foobar.com</a:t>
            </a:r>
            <a:r>
              <a:rPr lang="en-US" sz="2000" dirty="0" smtClean="0"/>
              <a:t>”</a:t>
            </a:r>
          </a:p>
          <a:p>
            <a:r>
              <a:rPr lang="en-US" sz="2000" dirty="0" smtClean="0"/>
              <a:t>Includes the IP address on different WAN links</a:t>
            </a:r>
            <a:endParaRPr lang="en-US" sz="2000" dirty="0"/>
          </a:p>
        </p:txBody>
      </p:sp>
      <p:pic>
        <p:nvPicPr>
          <p:cNvPr id="5" name="Picture 13" descr="Screen shot 2010-12-22 at 3.51.56 PM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438" b="15205"/>
          <a:stretch>
            <a:fillRect/>
          </a:stretch>
        </p:blipFill>
        <p:spPr bwMode="auto">
          <a:xfrm>
            <a:off x="4648200" y="1847850"/>
            <a:ext cx="4206875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>
            <p:custDataLst>
              <p:tags r:id="rId2"/>
            </p:custDataLst>
          </p:nvPr>
        </p:nvSpPr>
        <p:spPr bwMode="auto">
          <a:xfrm>
            <a:off x="6115050" y="2466975"/>
            <a:ext cx="1282700" cy="290513"/>
          </a:xfrm>
          <a:prstGeom prst="rect">
            <a:avLst/>
          </a:prstGeom>
          <a:noFill/>
          <a:ln w="2857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endParaRPr lang="en-US">
              <a:cs typeface="Arial" charset="0"/>
            </a:endParaRPr>
          </a:p>
        </p:txBody>
      </p:sp>
      <p:cxnSp>
        <p:nvCxnSpPr>
          <p:cNvPr id="8" name="Shape 7"/>
          <p:cNvCxnSpPr>
            <a:cxnSpLocks noChangeShapeType="1"/>
            <a:stCxn id="7" idx="2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6484937" y="3028951"/>
            <a:ext cx="547687" cy="4762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hlink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1" name="Content Placeholder 10" descr="Screen Shot 2012-04-10 at 3.51.58 PM.png"/>
          <p:cNvPicPr>
            <a:picLocks noGrp="1" noChangeAspect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1291" b="-41291"/>
          <a:stretch>
            <a:fillRect/>
          </a:stretch>
        </p:blipFill>
        <p:spPr>
          <a:xfrm>
            <a:off x="4741862" y="2203486"/>
            <a:ext cx="4038600" cy="5018088"/>
          </a:xfrm>
        </p:spPr>
      </p:pic>
    </p:spTree>
    <p:extLst>
      <p:ext uri="{BB962C8B-B14F-4D97-AF65-F5344CB8AC3E}">
        <p14:creationId xmlns:p14="http://schemas.microsoft.com/office/powerpoint/2010/main" val="239575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Verify the NS records are setup correctly in Domain Registrar</a:t>
            </a:r>
          </a:p>
          <a:p>
            <a:pPr lvl="1"/>
            <a:r>
              <a:rPr lang="en-US" dirty="0" smtClean="0"/>
              <a:t>Perform “</a:t>
            </a:r>
            <a:r>
              <a:rPr lang="en-US" dirty="0" err="1" smtClean="0"/>
              <a:t>nslookup</a:t>
            </a:r>
            <a:r>
              <a:rPr lang="en-US" dirty="0" smtClean="0"/>
              <a:t> –q=ns </a:t>
            </a:r>
            <a:r>
              <a:rPr lang="en-US" dirty="0" err="1" smtClean="0"/>
              <a:t>foobar.com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83534" y="3652843"/>
            <a:ext cx="5294458" cy="135421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Courier"/>
                <a:cs typeface="Courier"/>
              </a:rPr>
              <a:t>$ </a:t>
            </a:r>
            <a:r>
              <a:rPr lang="en-US" sz="1600" dirty="0" err="1" smtClean="0">
                <a:solidFill>
                  <a:schemeClr val="bg1"/>
                </a:solidFill>
                <a:latin typeface="Courier"/>
                <a:cs typeface="Courier"/>
              </a:rPr>
              <a:t>nslookup</a:t>
            </a:r>
            <a:r>
              <a:rPr lang="en-US" sz="1600" dirty="0" smtClean="0">
                <a:solidFill>
                  <a:schemeClr val="bg1"/>
                </a:solidFill>
                <a:latin typeface="Courier"/>
                <a:cs typeface="Courier"/>
              </a:rPr>
              <a:t> –q=ns </a:t>
            </a:r>
            <a:r>
              <a:rPr lang="en-US" sz="1600" dirty="0" err="1" smtClean="0">
                <a:solidFill>
                  <a:schemeClr val="bg1"/>
                </a:solidFill>
                <a:latin typeface="Courier"/>
                <a:cs typeface="Courier"/>
              </a:rPr>
              <a:t>foobar.com</a:t>
            </a:r>
            <a:endParaRPr lang="en-US" sz="1600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Non-authoritative answer</a:t>
            </a:r>
            <a:r>
              <a:rPr lang="en-US" sz="1600" dirty="0" smtClean="0">
                <a:solidFill>
                  <a:schemeClr val="bg1"/>
                </a:solidFill>
                <a:latin typeface="Courier"/>
                <a:cs typeface="Courier"/>
              </a:rPr>
              <a:t>:</a:t>
            </a:r>
          </a:p>
          <a:p>
            <a:r>
              <a:rPr lang="en-US" sz="1600" dirty="0" err="1" smtClean="0">
                <a:solidFill>
                  <a:schemeClr val="bg1"/>
                </a:solidFill>
                <a:latin typeface="Courier"/>
                <a:cs typeface="Courier"/>
              </a:rPr>
              <a:t>foobar.com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	</a:t>
            </a:r>
            <a:r>
              <a:rPr lang="en-US" sz="1600" dirty="0" err="1">
                <a:solidFill>
                  <a:schemeClr val="bg1"/>
                </a:solidFill>
                <a:latin typeface="Courier"/>
                <a:cs typeface="Courier"/>
              </a:rPr>
              <a:t>nameserver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 = ns1.foobar.com.</a:t>
            </a:r>
          </a:p>
          <a:p>
            <a:r>
              <a:rPr lang="en-US" sz="1600" dirty="0" err="1">
                <a:solidFill>
                  <a:schemeClr val="bg1"/>
                </a:solidFill>
                <a:latin typeface="Courier"/>
                <a:cs typeface="Courier"/>
              </a:rPr>
              <a:t>foobar.com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	</a:t>
            </a:r>
            <a:r>
              <a:rPr lang="en-US" sz="1600" dirty="0" err="1">
                <a:solidFill>
                  <a:schemeClr val="bg1"/>
                </a:solidFill>
                <a:latin typeface="Courier"/>
                <a:cs typeface="Courier"/>
              </a:rPr>
              <a:t>nameserver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 = ns2.foobar.com.</a:t>
            </a:r>
          </a:p>
          <a:p>
            <a:endParaRPr lang="en-US" sz="1600" dirty="0">
              <a:solidFill>
                <a:schemeClr val="bg1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72041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Verify the NS and A are setup correctly in </a:t>
            </a:r>
            <a:r>
              <a:rPr lang="en-US" dirty="0" err="1" smtClean="0"/>
              <a:t>Peplink</a:t>
            </a:r>
            <a:endParaRPr lang="en-US" dirty="0" smtClean="0"/>
          </a:p>
          <a:p>
            <a:pPr lvl="1"/>
            <a:r>
              <a:rPr lang="en-US" sz="2000" dirty="0" smtClean="0"/>
              <a:t>“</a:t>
            </a:r>
            <a:r>
              <a:rPr lang="en-US" sz="2000" dirty="0" err="1" smtClean="0"/>
              <a:t>nslookup</a:t>
            </a:r>
            <a:r>
              <a:rPr lang="en-US" sz="2000" dirty="0"/>
              <a:t> </a:t>
            </a:r>
            <a:r>
              <a:rPr lang="en-US" sz="2000" dirty="0" smtClean="0"/>
              <a:t>–q=ns </a:t>
            </a:r>
            <a:r>
              <a:rPr lang="en-US" sz="2000" dirty="0" err="1" smtClean="0"/>
              <a:t>foobar.com</a:t>
            </a:r>
            <a:r>
              <a:rPr lang="en-US" sz="2000" dirty="0" smtClean="0"/>
              <a:t> 210.10.10.3”</a:t>
            </a:r>
          </a:p>
          <a:p>
            <a:pPr lvl="1"/>
            <a:r>
              <a:rPr lang="en-US" sz="2000" dirty="0" smtClean="0"/>
              <a:t>“</a:t>
            </a:r>
            <a:r>
              <a:rPr lang="en-US" sz="2000" dirty="0" err="1" smtClean="0"/>
              <a:t>nslookup</a:t>
            </a:r>
            <a:r>
              <a:rPr lang="en-US" sz="2000" dirty="0" smtClean="0"/>
              <a:t> –q=a ns1.foobar.com 210.10.10.3”</a:t>
            </a:r>
          </a:p>
          <a:p>
            <a:pPr lvl="1"/>
            <a:r>
              <a:rPr lang="en-US" sz="2000" dirty="0" smtClean="0"/>
              <a:t>“</a:t>
            </a:r>
            <a:r>
              <a:rPr lang="en-US" sz="2000" dirty="0" err="1" smtClean="0"/>
              <a:t>nslookup</a:t>
            </a:r>
            <a:r>
              <a:rPr lang="en-US" sz="2000" dirty="0" smtClean="0"/>
              <a:t> –q=a ns2.foobar.com 210.10.10.3”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</a:t>
            </a:r>
          </a:p>
        </p:txBody>
      </p:sp>
      <p:cxnSp>
        <p:nvCxnSpPr>
          <p:cNvPr id="6" name="Straight Arrow Connector 5"/>
          <p:cNvCxnSpPr>
            <a:stCxn id="7" idx="1"/>
          </p:cNvCxnSpPr>
          <p:nvPr/>
        </p:nvCxnSpPr>
        <p:spPr bwMode="auto">
          <a:xfrm flipH="1">
            <a:off x="6321954" y="2365905"/>
            <a:ext cx="68782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hlink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7009778" y="2135072"/>
            <a:ext cx="198939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2"/>
                </a:solidFill>
              </a:rPr>
              <a:t>IP of Authoritative DNS</a:t>
            </a:r>
            <a:br>
              <a:rPr lang="en-US" sz="1200" dirty="0" smtClean="0">
                <a:solidFill>
                  <a:schemeClr val="tx2"/>
                </a:solidFill>
              </a:rPr>
            </a:br>
            <a:r>
              <a:rPr lang="en-US" sz="1200" dirty="0" smtClean="0">
                <a:solidFill>
                  <a:schemeClr val="tx2"/>
                </a:solidFill>
              </a:rPr>
              <a:t>(</a:t>
            </a:r>
            <a:r>
              <a:rPr lang="en-US" sz="1200" dirty="0" err="1" smtClean="0">
                <a:solidFill>
                  <a:schemeClr val="tx2"/>
                </a:solidFill>
              </a:rPr>
              <a:t>Peplink</a:t>
            </a:r>
            <a:r>
              <a:rPr lang="en-US" sz="1200" dirty="0" smtClean="0">
                <a:solidFill>
                  <a:schemeClr val="tx2"/>
                </a:solidFill>
              </a:rPr>
              <a:t> DNS’s IP)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1139" y="3605847"/>
            <a:ext cx="5808207" cy="289310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Courier"/>
                <a:cs typeface="Courier"/>
              </a:rPr>
              <a:t>$ </a:t>
            </a:r>
            <a:r>
              <a:rPr lang="en-US" sz="1600" dirty="0" err="1" smtClean="0">
                <a:solidFill>
                  <a:schemeClr val="bg1"/>
                </a:solidFill>
                <a:latin typeface="Courier"/>
                <a:cs typeface="Courier"/>
              </a:rPr>
              <a:t>nslookup</a:t>
            </a:r>
            <a:r>
              <a:rPr lang="en-US" sz="1600" dirty="0" smtClean="0">
                <a:solidFill>
                  <a:schemeClr val="bg1"/>
                </a:solidFill>
                <a:latin typeface="Courier"/>
                <a:cs typeface="Courier"/>
              </a:rPr>
              <a:t> –q=ns </a:t>
            </a:r>
            <a:r>
              <a:rPr lang="en-US" sz="1600" dirty="0" err="1" smtClean="0">
                <a:solidFill>
                  <a:schemeClr val="bg1"/>
                </a:solidFill>
                <a:latin typeface="Courier"/>
                <a:cs typeface="Courier"/>
              </a:rPr>
              <a:t>foobar.com</a:t>
            </a:r>
            <a:r>
              <a:rPr lang="en-US" sz="1600" dirty="0" smtClean="0">
                <a:solidFill>
                  <a:schemeClr val="bg1"/>
                </a:solidFill>
                <a:latin typeface="Courier"/>
                <a:cs typeface="Courier"/>
              </a:rPr>
              <a:t> 210.10.10.3</a:t>
            </a:r>
          </a:p>
          <a:p>
            <a:r>
              <a:rPr lang="en-US" sz="1600" dirty="0" err="1" smtClean="0">
                <a:solidFill>
                  <a:schemeClr val="bg1"/>
                </a:solidFill>
                <a:latin typeface="Courier"/>
                <a:cs typeface="Courier"/>
              </a:rPr>
              <a:t>foobar.com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	</a:t>
            </a:r>
            <a:r>
              <a:rPr lang="en-US" sz="1600" dirty="0" err="1">
                <a:solidFill>
                  <a:schemeClr val="bg1"/>
                </a:solidFill>
                <a:latin typeface="Courier"/>
                <a:cs typeface="Courier"/>
              </a:rPr>
              <a:t>nameserver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 = ns1.foobar.com.</a:t>
            </a:r>
          </a:p>
          <a:p>
            <a:r>
              <a:rPr lang="en-US" sz="1600" dirty="0" err="1">
                <a:solidFill>
                  <a:schemeClr val="bg1"/>
                </a:solidFill>
                <a:latin typeface="Courier"/>
                <a:cs typeface="Courier"/>
              </a:rPr>
              <a:t>foobar.com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	</a:t>
            </a:r>
            <a:r>
              <a:rPr lang="en-US" sz="1600" dirty="0" err="1">
                <a:solidFill>
                  <a:schemeClr val="bg1"/>
                </a:solidFill>
                <a:latin typeface="Courier"/>
                <a:cs typeface="Courier"/>
              </a:rPr>
              <a:t>nameserver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 = ns2.foobar.com.</a:t>
            </a:r>
          </a:p>
          <a:p>
            <a:endParaRPr lang="en-US" sz="1600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Courier"/>
                <a:cs typeface="Courier"/>
              </a:rPr>
              <a:t>$ </a:t>
            </a:r>
            <a:r>
              <a:rPr lang="en-US" sz="1600" dirty="0" err="1" smtClean="0">
                <a:solidFill>
                  <a:schemeClr val="bg1"/>
                </a:solidFill>
                <a:latin typeface="Courier"/>
                <a:cs typeface="Courier"/>
              </a:rPr>
              <a:t>nslookup</a:t>
            </a:r>
            <a:r>
              <a:rPr lang="en-US" sz="1600" dirty="0" smtClean="0">
                <a:solidFill>
                  <a:schemeClr val="bg1"/>
                </a:solidFill>
                <a:latin typeface="Courier"/>
                <a:cs typeface="Courier"/>
              </a:rPr>
              <a:t> –q=a ns1.foobar.com 210.10.10.3</a:t>
            </a: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Name:	</a:t>
            </a:r>
            <a:r>
              <a:rPr lang="en-US" sz="1600" dirty="0" smtClean="0">
                <a:solidFill>
                  <a:schemeClr val="bg1"/>
                </a:solidFill>
                <a:latin typeface="Courier"/>
                <a:cs typeface="Courier"/>
              </a:rPr>
              <a:t>ns1.foobar.com</a:t>
            </a:r>
            <a:endParaRPr lang="en-US" sz="1600" dirty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Address: </a:t>
            </a:r>
            <a:r>
              <a:rPr lang="en-US" sz="1600" dirty="0" smtClean="0">
                <a:solidFill>
                  <a:schemeClr val="bg1"/>
                </a:solidFill>
                <a:latin typeface="Courier"/>
                <a:cs typeface="Courier"/>
              </a:rPr>
              <a:t>210.10.10.3</a:t>
            </a:r>
          </a:p>
          <a:p>
            <a:endParaRPr lang="en-US" sz="1600" dirty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$ </a:t>
            </a:r>
            <a:r>
              <a:rPr lang="en-US" sz="1600" dirty="0" err="1">
                <a:solidFill>
                  <a:schemeClr val="bg1"/>
                </a:solidFill>
                <a:latin typeface="Courier"/>
                <a:cs typeface="Courier"/>
              </a:rPr>
              <a:t>nslookup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 –q=a </a:t>
            </a:r>
            <a:r>
              <a:rPr lang="en-US" sz="1600" dirty="0" smtClean="0">
                <a:solidFill>
                  <a:schemeClr val="bg1"/>
                </a:solidFill>
                <a:latin typeface="Courier"/>
                <a:cs typeface="Courier"/>
              </a:rPr>
              <a:t>ns2.foobar.com 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210.10.10.3</a:t>
            </a: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Name:	</a:t>
            </a:r>
            <a:r>
              <a:rPr lang="en-US" sz="1600" dirty="0" smtClean="0">
                <a:solidFill>
                  <a:schemeClr val="bg1"/>
                </a:solidFill>
                <a:latin typeface="Courier"/>
                <a:cs typeface="Courier"/>
              </a:rPr>
              <a:t>ns2.foobar.com</a:t>
            </a:r>
            <a:endParaRPr lang="en-US" sz="1600" dirty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Address: </a:t>
            </a:r>
            <a:r>
              <a:rPr lang="en-US" sz="1600" dirty="0" smtClean="0">
                <a:solidFill>
                  <a:schemeClr val="bg1"/>
                </a:solidFill>
                <a:latin typeface="Courier"/>
                <a:cs typeface="Courier"/>
              </a:rPr>
              <a:t>22.2.2.2</a:t>
            </a:r>
            <a:endParaRPr lang="en-US" sz="1600" dirty="0">
              <a:solidFill>
                <a:schemeClr val="bg1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8100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Verify the </a:t>
            </a:r>
            <a:r>
              <a:rPr lang="en-US" dirty="0" err="1" smtClean="0"/>
              <a:t>Peplink</a:t>
            </a:r>
            <a:r>
              <a:rPr lang="en-US" dirty="0" smtClean="0"/>
              <a:t> Authoritative DNS returns correct result for </a:t>
            </a:r>
            <a:r>
              <a:rPr lang="en-US" dirty="0" smtClean="0">
                <a:hlinkClick r:id="rId2"/>
              </a:rPr>
              <a:t>www.foobar.com</a:t>
            </a:r>
            <a:r>
              <a:rPr lang="en-US" dirty="0" smtClean="0"/>
              <a:t> </a:t>
            </a:r>
          </a:p>
          <a:p>
            <a:pPr lvl="1"/>
            <a:r>
              <a:rPr lang="en-US" sz="2000" dirty="0" smtClean="0"/>
              <a:t>“</a:t>
            </a:r>
            <a:r>
              <a:rPr lang="en-US" sz="2000" dirty="0" err="1" smtClean="0"/>
              <a:t>nslookup</a:t>
            </a:r>
            <a:r>
              <a:rPr lang="en-US" sz="2000" dirty="0" smtClean="0"/>
              <a:t> –q=a </a:t>
            </a:r>
            <a:r>
              <a:rPr lang="en-US" sz="2000" dirty="0" smtClean="0">
                <a:hlinkClick r:id="rId2"/>
              </a:rPr>
              <a:t>www.foobar.com</a:t>
            </a:r>
            <a:r>
              <a:rPr lang="en-US" sz="2000" dirty="0" smtClean="0"/>
              <a:t> 210.10.10.3</a:t>
            </a:r>
          </a:p>
          <a:p>
            <a:pPr lvl="1"/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CB259C5-83CB-4684-914A-8A1EEAD74FB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41139" y="3092166"/>
            <a:ext cx="5808207" cy="181588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Courier"/>
                <a:cs typeface="Courier"/>
              </a:rPr>
              <a:t>$ </a:t>
            </a:r>
            <a:r>
              <a:rPr lang="en-US" sz="1600" dirty="0" err="1" smtClean="0">
                <a:solidFill>
                  <a:schemeClr val="bg1"/>
                </a:solidFill>
                <a:latin typeface="Courier"/>
                <a:cs typeface="Courier"/>
              </a:rPr>
              <a:t>nslookup</a:t>
            </a:r>
            <a:r>
              <a:rPr lang="en-US" sz="1600" dirty="0" smtClean="0">
                <a:solidFill>
                  <a:schemeClr val="bg1"/>
                </a:solidFill>
                <a:latin typeface="Courier"/>
                <a:cs typeface="Courier"/>
              </a:rPr>
              <a:t> –q=a </a:t>
            </a:r>
            <a:r>
              <a:rPr lang="en-US" sz="1600" dirty="0" err="1" smtClean="0">
                <a:solidFill>
                  <a:schemeClr val="bg1"/>
                </a:solidFill>
                <a:latin typeface="Courier"/>
                <a:cs typeface="Courier"/>
              </a:rPr>
              <a:t>www.foobar.com</a:t>
            </a:r>
            <a:r>
              <a:rPr lang="en-US" sz="1600" dirty="0" smtClean="0">
                <a:solidFill>
                  <a:schemeClr val="bg1"/>
                </a:solidFill>
                <a:latin typeface="Courier"/>
                <a:cs typeface="Courier"/>
              </a:rPr>
              <a:t> 210.10.10.3</a:t>
            </a: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Name:	</a:t>
            </a:r>
            <a:r>
              <a:rPr lang="en-US" sz="1600" dirty="0" err="1" smtClean="0">
                <a:solidFill>
                  <a:schemeClr val="bg1"/>
                </a:solidFill>
                <a:latin typeface="Courier"/>
                <a:cs typeface="Courier"/>
              </a:rPr>
              <a:t>www.foobar.com</a:t>
            </a:r>
            <a:endParaRPr lang="en-US" sz="1600" dirty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Address: </a:t>
            </a:r>
            <a:r>
              <a:rPr lang="en-US" sz="1600" dirty="0" smtClean="0">
                <a:solidFill>
                  <a:schemeClr val="bg1"/>
                </a:solidFill>
                <a:latin typeface="Courier"/>
                <a:cs typeface="Courier"/>
              </a:rPr>
              <a:t>210.10.10.10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ourier"/>
                <a:cs typeface="Courier"/>
              </a:rPr>
              <a:t>Name:	</a:t>
            </a:r>
            <a:r>
              <a:rPr lang="en-US" sz="1600" dirty="0" err="1" smtClean="0">
                <a:solidFill>
                  <a:schemeClr val="bg1"/>
                </a:solidFill>
                <a:latin typeface="Courier"/>
                <a:cs typeface="Courier"/>
              </a:rPr>
              <a:t>www.foobar.com</a:t>
            </a:r>
            <a:endParaRPr lang="en-US" sz="1600" dirty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Address: </a:t>
            </a:r>
            <a:r>
              <a:rPr lang="en-US" sz="1600" dirty="0" smtClean="0">
                <a:solidFill>
                  <a:schemeClr val="bg1"/>
                </a:solidFill>
                <a:latin typeface="Courier"/>
                <a:cs typeface="Courier"/>
              </a:rPr>
              <a:t>22.2.2.2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ourier"/>
                <a:cs typeface="Courier"/>
              </a:rPr>
              <a:t>Name:	</a:t>
            </a:r>
            <a:r>
              <a:rPr lang="en-US" sz="1600" dirty="0" err="1">
                <a:solidFill>
                  <a:schemeClr val="bg1"/>
                </a:solidFill>
                <a:latin typeface="Courier"/>
                <a:cs typeface="Courier"/>
              </a:rPr>
              <a:t>www.foobar.com</a:t>
            </a:r>
            <a:endParaRPr lang="en-US" sz="1600" dirty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Courier"/>
                <a:cs typeface="Courier"/>
              </a:rPr>
              <a:t>Address: 33.3.3.2</a:t>
            </a:r>
            <a:endParaRPr lang="en-US" sz="1600" dirty="0">
              <a:solidFill>
                <a:schemeClr val="bg1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28919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Customers have their own authoritative DNS and they want to keep it.</a:t>
            </a:r>
          </a:p>
          <a:p>
            <a:r>
              <a:rPr lang="en-US" dirty="0" smtClean="0"/>
              <a:t>In existing authoritative DNS of “</a:t>
            </a:r>
            <a:r>
              <a:rPr lang="en-US" dirty="0" err="1" smtClean="0"/>
              <a:t>foobar.com</a:t>
            </a:r>
            <a:r>
              <a:rPr lang="en-US" dirty="0" smtClean="0"/>
              <a:t>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Delegate the subdomain to </a:t>
            </a:r>
            <a:r>
              <a:rPr lang="en-US" dirty="0" err="1" smtClean="0"/>
              <a:t>Peplink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CB259C5-83CB-4684-914A-8A1EEAD74FB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41139" y="3120704"/>
            <a:ext cx="5808207" cy="181588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Courier"/>
                <a:cs typeface="Courier"/>
              </a:rPr>
              <a:t>; zone for ‘</a:t>
            </a:r>
            <a:r>
              <a:rPr lang="en-US" sz="1600" dirty="0" err="1" smtClean="0">
                <a:solidFill>
                  <a:schemeClr val="bg1"/>
                </a:solidFill>
                <a:latin typeface="Courier"/>
                <a:cs typeface="Courier"/>
              </a:rPr>
              <a:t>foobar.com</a:t>
            </a:r>
            <a:r>
              <a:rPr lang="en-US" sz="1600" dirty="0" smtClean="0">
                <a:solidFill>
                  <a:schemeClr val="bg1"/>
                </a:solidFill>
                <a:latin typeface="Courier"/>
                <a:cs typeface="Courier"/>
              </a:rPr>
              <a:t>’</a:t>
            </a:r>
          </a:p>
          <a:p>
            <a:endParaRPr lang="en-US" sz="1600" dirty="0" smtClean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Courier"/>
                <a:cs typeface="Courier"/>
              </a:rPr>
              <a:t>balance			NS			wan1</a:t>
            </a: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b</a:t>
            </a:r>
            <a:r>
              <a:rPr lang="en-US" sz="1600" dirty="0" smtClean="0">
                <a:solidFill>
                  <a:schemeClr val="bg1"/>
                </a:solidFill>
                <a:latin typeface="Courier"/>
                <a:cs typeface="Courier"/>
              </a:rPr>
              <a:t>alance			NS			wan2</a:t>
            </a:r>
          </a:p>
          <a:p>
            <a:endParaRPr lang="en-US" sz="1600" dirty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w</a:t>
            </a:r>
            <a:r>
              <a:rPr lang="en-US" sz="1600" dirty="0" smtClean="0">
                <a:solidFill>
                  <a:schemeClr val="bg1"/>
                </a:solidFill>
                <a:latin typeface="Courier"/>
                <a:cs typeface="Courier"/>
              </a:rPr>
              <a:t>an1			A			210.10.10.3</a:t>
            </a: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w</a:t>
            </a:r>
            <a:r>
              <a:rPr lang="en-US" sz="1600" dirty="0" smtClean="0">
                <a:solidFill>
                  <a:schemeClr val="bg1"/>
                </a:solidFill>
                <a:latin typeface="Courier"/>
                <a:cs typeface="Courier"/>
              </a:rPr>
              <a:t>an2			A			22.22.2.2</a:t>
            </a:r>
            <a:endParaRPr lang="en-US" sz="1600" dirty="0">
              <a:solidFill>
                <a:schemeClr val="bg1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78384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Delegate the subdomain to </a:t>
            </a:r>
            <a:r>
              <a:rPr lang="en-US" dirty="0" err="1"/>
              <a:t>Peplink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/>
              <a:t>In </a:t>
            </a:r>
            <a:r>
              <a:rPr lang="en-US" sz="2000" dirty="0" err="1" smtClean="0"/>
              <a:t>Peplink</a:t>
            </a:r>
            <a:endParaRPr lang="en-US" sz="2000" dirty="0" smtClean="0"/>
          </a:p>
          <a:p>
            <a:r>
              <a:rPr lang="en-US" sz="2000" dirty="0" smtClean="0"/>
              <a:t>Add the domain “</a:t>
            </a:r>
            <a:r>
              <a:rPr lang="en-US" sz="2000" dirty="0" err="1" smtClean="0"/>
              <a:t>balance.foobar.com</a:t>
            </a:r>
            <a:r>
              <a:rPr lang="en-US" sz="2000" dirty="0" smtClean="0"/>
              <a:t>”</a:t>
            </a:r>
          </a:p>
          <a:p>
            <a:r>
              <a:rPr lang="en-US" sz="2000" dirty="0" smtClean="0"/>
              <a:t>Add the A record “www”</a:t>
            </a:r>
            <a:endParaRPr lang="en-US" sz="2000" dirty="0"/>
          </a:p>
        </p:txBody>
      </p:sp>
      <p:pic>
        <p:nvPicPr>
          <p:cNvPr id="7" name="Content Placeholder 6" descr="Screen Shot 2012-04-10 at 5.05.40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443" b="-9443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27775"/>
            <a:ext cx="2133600" cy="365125"/>
          </a:xfrm>
        </p:spPr>
        <p:txBody>
          <a:bodyPr/>
          <a:lstStyle/>
          <a:p>
            <a:fld id="{ACB259C5-83CB-4684-914A-8A1EEAD74FB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5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Authoritative DNS</a:t>
            </a:r>
          </a:p>
          <a:p>
            <a:r>
              <a:rPr lang="en-US" dirty="0" smtClean="0"/>
              <a:t>Create a CNAME as below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www.foobar.com</a:t>
            </a:r>
            <a:r>
              <a:rPr lang="en-US" dirty="0" smtClean="0"/>
              <a:t>” aliases to “</a:t>
            </a:r>
            <a:r>
              <a:rPr lang="en-US" dirty="0" err="1" smtClean="0"/>
              <a:t>www.balance.foobar.com</a:t>
            </a:r>
            <a:r>
              <a:rPr lang="en-US" dirty="0" smtClean="0"/>
              <a:t>”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Delegate the subdomain to </a:t>
            </a:r>
            <a:r>
              <a:rPr lang="en-US" dirty="0" err="1"/>
              <a:t>Peplink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41139" y="2578485"/>
            <a:ext cx="5808207" cy="83099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Courier"/>
                <a:cs typeface="Courier"/>
              </a:rPr>
              <a:t>; zone for ‘</a:t>
            </a:r>
            <a:r>
              <a:rPr lang="en-US" sz="1600" dirty="0" err="1" smtClean="0">
                <a:solidFill>
                  <a:schemeClr val="bg1"/>
                </a:solidFill>
                <a:latin typeface="Courier"/>
                <a:cs typeface="Courier"/>
              </a:rPr>
              <a:t>foobar.com</a:t>
            </a:r>
            <a:r>
              <a:rPr lang="en-US" sz="1600" dirty="0" smtClean="0">
                <a:solidFill>
                  <a:schemeClr val="bg1"/>
                </a:solidFill>
                <a:latin typeface="Courier"/>
                <a:cs typeface="Courier"/>
              </a:rPr>
              <a:t>’</a:t>
            </a:r>
          </a:p>
          <a:p>
            <a:endParaRPr lang="en-US" sz="1600" dirty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Courier"/>
                <a:cs typeface="Courier"/>
              </a:rPr>
              <a:t>www				CNAME		</a:t>
            </a:r>
            <a:r>
              <a:rPr lang="en-US" sz="1600" dirty="0" err="1" smtClean="0">
                <a:solidFill>
                  <a:schemeClr val="bg1"/>
                </a:solidFill>
                <a:latin typeface="Courier"/>
                <a:cs typeface="Courier"/>
              </a:rPr>
              <a:t>www.balance</a:t>
            </a:r>
            <a:endParaRPr lang="en-US" sz="1600" dirty="0">
              <a:solidFill>
                <a:schemeClr val="bg1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06399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Domain Name System (DNS) is a hierarchical distributed naming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Mainly for querying a human readable domain name into IP addresses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DNS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02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Nslookup</a:t>
            </a:r>
            <a:r>
              <a:rPr lang="en-US" dirty="0" smtClean="0"/>
              <a:t> result below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Delegate the subdomain to </a:t>
            </a:r>
            <a:r>
              <a:rPr lang="en-US" dirty="0" err="1"/>
              <a:t>Peplink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9268" y="2236030"/>
            <a:ext cx="7985950" cy="255454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$ </a:t>
            </a:r>
            <a:r>
              <a:rPr lang="en-US" sz="1600" dirty="0" err="1">
                <a:solidFill>
                  <a:schemeClr val="bg1"/>
                </a:solidFill>
                <a:latin typeface="Courier"/>
                <a:cs typeface="Courier"/>
              </a:rPr>
              <a:t>nslookup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"/>
                <a:cs typeface="Courier"/>
              </a:rPr>
              <a:t>www.foobar.com</a:t>
            </a:r>
            <a:endParaRPr lang="en-US" sz="1600" dirty="0">
              <a:solidFill>
                <a:schemeClr val="bg1"/>
              </a:solidFill>
              <a:latin typeface="Courier"/>
              <a:cs typeface="Courier"/>
            </a:endParaRPr>
          </a:p>
          <a:p>
            <a:endParaRPr lang="en-US" sz="1600" dirty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Non-authoritative answer:</a:t>
            </a:r>
          </a:p>
          <a:p>
            <a:r>
              <a:rPr lang="en-US" sz="1600" dirty="0" err="1" smtClean="0">
                <a:solidFill>
                  <a:schemeClr val="bg1"/>
                </a:solidFill>
                <a:latin typeface="Courier"/>
                <a:cs typeface="Courier"/>
              </a:rPr>
              <a:t>www.foobar.com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	canonical name = </a:t>
            </a:r>
            <a:r>
              <a:rPr lang="en-US" sz="1600" dirty="0" err="1">
                <a:solidFill>
                  <a:schemeClr val="bg1"/>
                </a:solidFill>
                <a:latin typeface="Courier"/>
                <a:cs typeface="Courier"/>
              </a:rPr>
              <a:t>www.balance.foobar.com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.</a:t>
            </a: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Name:	</a:t>
            </a:r>
            <a:r>
              <a:rPr lang="en-US" sz="1600" dirty="0" err="1">
                <a:solidFill>
                  <a:schemeClr val="bg1"/>
                </a:solidFill>
                <a:latin typeface="Courier"/>
                <a:cs typeface="Courier"/>
              </a:rPr>
              <a:t>www.balance.foobar.com</a:t>
            </a:r>
            <a:endParaRPr lang="en-US" sz="1600" dirty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Address: 210.10.10.10</a:t>
            </a: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Name:	</a:t>
            </a:r>
            <a:r>
              <a:rPr lang="en-US" sz="1600" dirty="0" err="1">
                <a:solidFill>
                  <a:schemeClr val="bg1"/>
                </a:solidFill>
                <a:latin typeface="Courier"/>
                <a:cs typeface="Courier"/>
              </a:rPr>
              <a:t>www.balance.foobar.com</a:t>
            </a:r>
            <a:endParaRPr lang="en-US" sz="1600" dirty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Address: 22.2.2.2</a:t>
            </a: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Name:	</a:t>
            </a:r>
            <a:r>
              <a:rPr lang="en-US" sz="1600" dirty="0" err="1">
                <a:solidFill>
                  <a:schemeClr val="bg1"/>
                </a:solidFill>
                <a:latin typeface="Courier"/>
                <a:cs typeface="Courier"/>
              </a:rPr>
              <a:t>www.balance.foobar.com</a:t>
            </a:r>
            <a:endParaRPr lang="en-US" sz="1600" dirty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Address: 33.3.3.2</a:t>
            </a:r>
          </a:p>
        </p:txBody>
      </p:sp>
    </p:spTree>
    <p:extLst>
      <p:ext uri="{BB962C8B-B14F-4D97-AF65-F5344CB8AC3E}">
        <p14:creationId xmlns:p14="http://schemas.microsoft.com/office/powerpoint/2010/main" val="159531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Resolve the IP address to a domain name</a:t>
            </a:r>
          </a:p>
          <a:p>
            <a:r>
              <a:rPr lang="en-US" dirty="0" smtClean="0"/>
              <a:t>Using PTR DNS record to perform reverse lookup</a:t>
            </a:r>
          </a:p>
          <a:p>
            <a:r>
              <a:rPr lang="en-US" dirty="0" smtClean="0"/>
              <a:t>Reverse DNS lookup will be performed within a special domain “in-</a:t>
            </a:r>
            <a:r>
              <a:rPr lang="en-US" dirty="0" err="1" smtClean="0"/>
              <a:t>addr.arpa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sz="1800" dirty="0" smtClean="0"/>
              <a:t>210.10.10.3 </a:t>
            </a:r>
            <a:r>
              <a:rPr lang="en-US" sz="1800" dirty="0"/>
              <a:t>&gt; 3.10.10.210.in-</a:t>
            </a:r>
            <a:r>
              <a:rPr lang="en-US" sz="1800" dirty="0" smtClean="0"/>
              <a:t>addr.arpa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arpa</a:t>
            </a:r>
            <a:r>
              <a:rPr lang="en-US" dirty="0" smtClean="0"/>
              <a:t>” is another top-level domain</a:t>
            </a:r>
          </a:p>
          <a:p>
            <a:r>
              <a:rPr lang="en-US" dirty="0" smtClean="0"/>
              <a:t>In most cases, your ISP will manage PTR record for you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Reverse DNS Lookup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CB259C5-83CB-4684-914A-8A1EEAD74FB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4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Reverse DNS Lookup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dirty="0" smtClean="0"/>
              <a:t>If your ISP delegate the right to you to manage the PTR</a:t>
            </a:r>
          </a:p>
          <a:p>
            <a:r>
              <a:rPr lang="en-US" sz="1800" dirty="0" smtClean="0"/>
              <a:t>You can create the Reverse lookup zone in </a:t>
            </a:r>
            <a:r>
              <a:rPr lang="en-US" sz="1800" dirty="0" err="1" smtClean="0"/>
              <a:t>Peplink</a:t>
            </a:r>
            <a:endParaRPr lang="en-US" sz="1800" dirty="0" smtClean="0"/>
          </a:p>
          <a:p>
            <a:r>
              <a:rPr lang="en-US" sz="1800" dirty="0" smtClean="0"/>
              <a:t>For example, you have authorized to manage the PTR of 210.10.10.0/24</a:t>
            </a:r>
          </a:p>
          <a:p>
            <a:endParaRPr lang="en-US" sz="1800" dirty="0" smtClean="0"/>
          </a:p>
          <a:p>
            <a:endParaRPr lang="en-US" sz="1800" dirty="0" smtClean="0"/>
          </a:p>
        </p:txBody>
      </p:sp>
      <p:pic>
        <p:nvPicPr>
          <p:cNvPr id="9" name="Content Placeholder 8" descr="Screen Shot 2012-04-10 at 5.21.25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417" b="-22417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27775"/>
            <a:ext cx="2133600" cy="365125"/>
          </a:xfrm>
        </p:spPr>
        <p:txBody>
          <a:bodyPr/>
          <a:lstStyle/>
          <a:p>
            <a:fld id="{ACB259C5-83CB-4684-914A-8A1EEAD74FB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7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Nslookup</a:t>
            </a:r>
            <a:r>
              <a:rPr lang="en-US" dirty="0" smtClean="0"/>
              <a:t> a IP address is same as using the syntax “-q=</a:t>
            </a:r>
            <a:r>
              <a:rPr lang="en-US" dirty="0" err="1" smtClean="0"/>
              <a:t>ptr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Nslookup</a:t>
            </a:r>
            <a:r>
              <a:rPr lang="en-US" dirty="0" smtClean="0"/>
              <a:t> 210.10.10.2” will be equal to resolve the PTR record of “2.10.10.210.in-addr.arpa”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DNS Lookup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9268" y="3450412"/>
            <a:ext cx="7985950" cy="132343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$ </a:t>
            </a:r>
            <a:r>
              <a:rPr lang="en-US" sz="1600" dirty="0" err="1">
                <a:solidFill>
                  <a:schemeClr val="bg1"/>
                </a:solidFill>
                <a:latin typeface="Courier"/>
                <a:cs typeface="Courier"/>
              </a:rPr>
              <a:t>nslookup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 210.10.10.2</a:t>
            </a: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2.10.10.210.in-addr.arpa	name = </a:t>
            </a:r>
            <a:r>
              <a:rPr lang="en-US" sz="1600" dirty="0" err="1">
                <a:solidFill>
                  <a:schemeClr val="bg1"/>
                </a:solidFill>
                <a:latin typeface="Courier"/>
                <a:cs typeface="Courier"/>
              </a:rPr>
              <a:t>firewall.foobar.com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.</a:t>
            </a:r>
          </a:p>
          <a:p>
            <a:endParaRPr lang="en-US" sz="1600" dirty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$ </a:t>
            </a:r>
            <a:r>
              <a:rPr lang="en-US" sz="1600" dirty="0" err="1">
                <a:solidFill>
                  <a:schemeClr val="bg1"/>
                </a:solidFill>
                <a:latin typeface="Courier"/>
                <a:cs typeface="Courier"/>
              </a:rPr>
              <a:t>nslookup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 -q=</a:t>
            </a:r>
            <a:r>
              <a:rPr lang="en-US" sz="1600" dirty="0" err="1">
                <a:solidFill>
                  <a:schemeClr val="bg1"/>
                </a:solidFill>
                <a:latin typeface="Courier"/>
                <a:cs typeface="Courier"/>
              </a:rPr>
              <a:t>ptr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 2.10.10.210.in-addr.arpa</a:t>
            </a: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2.10.10.210.in-addr.arpa	name = </a:t>
            </a:r>
            <a:r>
              <a:rPr lang="en-US" sz="1600" dirty="0" err="1">
                <a:solidFill>
                  <a:schemeClr val="bg1"/>
                </a:solidFill>
                <a:latin typeface="Courier"/>
                <a:cs typeface="Courier"/>
              </a:rPr>
              <a:t>firewall.foobar.com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177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syntax of </a:t>
            </a:r>
            <a:r>
              <a:rPr lang="en-US" dirty="0" err="1" smtClean="0"/>
              <a:t>nslookup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CB259C5-83CB-4684-914A-8A1EEAD74FB8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368088"/>
              </p:ext>
            </p:extLst>
          </p:nvPr>
        </p:nvGraphicFramePr>
        <p:xfrm>
          <a:off x="1538271" y="256705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Syntax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Nslookup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 –q=ns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Query NS records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Nslookup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 –q=a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Query A records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Nslookup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 –q=mx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Query MX records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Nslookup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 –q=</a:t>
                      </a:r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cname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Query CNAME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Nslookup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–q=txt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Query TXT records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82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332349"/>
              </p:ext>
            </p:extLst>
          </p:nvPr>
        </p:nvGraphicFramePr>
        <p:xfrm>
          <a:off x="457200" y="1162050"/>
          <a:ext cx="8228013" cy="5018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12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Authoritative DNS</a:t>
            </a:r>
          </a:p>
          <a:p>
            <a:pPr lvl="1"/>
            <a:r>
              <a:rPr lang="en-US" dirty="0" smtClean="0"/>
              <a:t>Authoritative DNS will only answer the DNS queries of domain name which configured in this DNS.</a:t>
            </a:r>
          </a:p>
          <a:p>
            <a:pPr lvl="1"/>
            <a:r>
              <a:rPr lang="en-US" dirty="0" smtClean="0"/>
              <a:t>Bind (a UNIX based DNS Server), Microsoft DNS Server, </a:t>
            </a:r>
            <a:r>
              <a:rPr lang="en-US" dirty="0" err="1" smtClean="0"/>
              <a:t>Peplink</a:t>
            </a:r>
            <a:r>
              <a:rPr lang="en-US" dirty="0" smtClean="0"/>
              <a:t> DNS Server</a:t>
            </a:r>
          </a:p>
          <a:p>
            <a:r>
              <a:rPr lang="en-US" dirty="0" smtClean="0"/>
              <a:t>DNS Forwarder</a:t>
            </a:r>
          </a:p>
          <a:p>
            <a:pPr lvl="1"/>
            <a:r>
              <a:rPr lang="en-US" dirty="0" smtClean="0"/>
              <a:t>Find any DNS caching locally (optional)</a:t>
            </a:r>
          </a:p>
          <a:p>
            <a:pPr lvl="1"/>
            <a:r>
              <a:rPr lang="en-US" dirty="0" smtClean="0"/>
              <a:t>Forward the DNS queries to another DNS servers</a:t>
            </a:r>
          </a:p>
          <a:p>
            <a:pPr lvl="1"/>
            <a:r>
              <a:rPr lang="en-US" dirty="0" smtClean="0"/>
              <a:t>PC/MAC/Linux, </a:t>
            </a:r>
            <a:r>
              <a:rPr lang="en-US" dirty="0" err="1" smtClean="0"/>
              <a:t>Peplink</a:t>
            </a:r>
            <a:r>
              <a:rPr lang="en-US" dirty="0" smtClean="0"/>
              <a:t> LAN DNS, ISP’s DNS server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DNS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78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the URL via a web browser, it needs to resolve the domain name to IP address before connecting to web server</a:t>
            </a:r>
          </a:p>
          <a:p>
            <a:r>
              <a:rPr lang="en-US" dirty="0" smtClean="0"/>
              <a:t>Email agent connects to mail server</a:t>
            </a:r>
          </a:p>
          <a:p>
            <a:r>
              <a:rPr lang="en-US" dirty="0" smtClean="0"/>
              <a:t>Type “</a:t>
            </a:r>
            <a:r>
              <a:rPr lang="en-US" dirty="0" err="1" smtClean="0"/>
              <a:t>nslookup</a:t>
            </a:r>
            <a:r>
              <a:rPr lang="en-US" dirty="0" smtClean="0"/>
              <a:t>” a domain name in command line of Windows/Mac/Linux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will DNS query happen?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38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9032156"/>
              </p:ext>
            </p:extLst>
          </p:nvPr>
        </p:nvGraphicFramePr>
        <p:xfrm>
          <a:off x="457200" y="1162050"/>
          <a:ext cx="8228013" cy="5018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Query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26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367585"/>
              </p:ext>
            </p:extLst>
          </p:nvPr>
        </p:nvGraphicFramePr>
        <p:xfrm>
          <a:off x="457200" y="1162050"/>
          <a:ext cx="8228013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2599"/>
                <a:gridCol w="1679722"/>
                <a:gridCol w="52556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Fuction</a:t>
                      </a:r>
                      <a:endParaRPr lang="en-US" dirty="0"/>
                    </a:p>
                  </a:txBody>
                  <a:tcPr marL="91422" marR="9142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Address record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Link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 the domain or subdomain to IPv4 address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22" marR="9142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NS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Name server record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Delegates a DNS zone to use the given authoritative name servers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22" marR="9142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MX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mail exchange record</a:t>
                      </a:r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Directs email to servers for a domain with the order of priority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22" marR="9142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CNAME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Canonical name records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Aliases for A records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22" marR="9142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TXT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Text record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Uses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 for SPF, Domain Key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</a:rPr>
                        <a:t>etc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22" marR="9142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SOA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Start of [a zone of] authority record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22" marR="91422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Specifies authoritative information about a DNS zone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22" marR="91422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DNS Records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12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companies who sell the second-level / third-level domain name (</a:t>
            </a:r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dirty="0" err="1" smtClean="0"/>
              <a:t>yourdomain.com</a:t>
            </a:r>
            <a:r>
              <a:rPr lang="en-US" dirty="0" smtClean="0"/>
              <a:t> / </a:t>
            </a:r>
            <a:r>
              <a:rPr lang="en-US" dirty="0" err="1" smtClean="0"/>
              <a:t>yourdomain.co.uk</a:t>
            </a:r>
            <a:r>
              <a:rPr lang="en-US" dirty="0" smtClean="0"/>
              <a:t>)</a:t>
            </a:r>
          </a:p>
          <a:p>
            <a:r>
              <a:rPr lang="en-US" dirty="0" smtClean="0"/>
              <a:t>It requires to setup at least two name servers (NS) which is used to pointing the zone to the authoritative DNS servers</a:t>
            </a:r>
          </a:p>
          <a:p>
            <a:r>
              <a:rPr lang="en-US" dirty="0" smtClean="0"/>
              <a:t>Update the NS records in Domain Registrar will take up to 72 hours due to most other DNS in </a:t>
            </a:r>
            <a:r>
              <a:rPr lang="en-US" dirty="0"/>
              <a:t>internet choose to periodically check for </a:t>
            </a:r>
            <a:r>
              <a:rPr lang="en-US" dirty="0" smtClean="0"/>
              <a:t>updates and not </a:t>
            </a:r>
            <a:r>
              <a:rPr lang="en-US" dirty="0" err="1" smtClean="0"/>
              <a:t>realtime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Registrar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0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least Two Authoritative DNS servers with fixed IP</a:t>
            </a:r>
          </a:p>
          <a:p>
            <a:r>
              <a:rPr lang="en-US" dirty="0" smtClean="0"/>
              <a:t>At least two NS records and two A records in the settings of DNS servers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Requirement of Authoritative DNS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4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xTGHqhvBSyuTMLjNBosrJ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sF3NWZYt7gZPqcAmYSdQ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sF3NWZYt7gZPqcAmYSdQS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ONocjIK0dhj1BtBXNr97U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CeqaTekv3763xdghfiEZ3"/>
</p:tagLst>
</file>

<file path=ppt/theme/theme1.xml><?xml version="1.0" encoding="utf-8"?>
<a:theme xmlns:a="http://schemas.openxmlformats.org/drawingml/2006/main" name="PePLink Bar Design">
  <a:themeElements>
    <a:clrScheme name="PePWave">
      <a:dk1>
        <a:srgbClr val="FFFFFF"/>
      </a:dk1>
      <a:lt1>
        <a:srgbClr val="FFFFFF"/>
      </a:lt1>
      <a:dk2>
        <a:srgbClr val="000000"/>
      </a:dk2>
      <a:lt2>
        <a:srgbClr val="FFCC99"/>
      </a:lt2>
      <a:accent1>
        <a:srgbClr val="007DEA"/>
      </a:accent1>
      <a:accent2>
        <a:srgbClr val="60B5FF"/>
      </a:accent2>
      <a:accent3>
        <a:srgbClr val="A7D6FF"/>
      </a:accent3>
      <a:accent4>
        <a:srgbClr val="B06602"/>
      </a:accent4>
      <a:accent5>
        <a:srgbClr val="FCB95D"/>
      </a:accent5>
      <a:accent6>
        <a:srgbClr val="FDD093"/>
      </a:accent6>
      <a:hlink>
        <a:srgbClr val="0070C0"/>
      </a:hlink>
      <a:folHlink>
        <a:srgbClr val="002060"/>
      </a:folHlink>
    </a:clrScheme>
    <a:fontScheme name="PePLink Bar Design">
      <a:majorFont>
        <a:latin typeface="Century Gothic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hlink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hlink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  <a:cs typeface="Arial" charset="0"/>
          </a:defRPr>
        </a:defPPr>
      </a:lstStyle>
    </a:lnDef>
  </a:objectDefaults>
  <a:extraClrSchemeLst>
    <a:extraClrScheme>
      <a:clrScheme name="PePLink B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PLink B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PLink B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PLink B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PLink B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PLink B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PLink B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PLink B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PLink B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PLink B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PLink B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PLink B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2050</TotalTime>
  <Words>871</Words>
  <Application>Microsoft Office PowerPoint</Application>
  <PresentationFormat>Presentación en pantalla (4:3)</PresentationFormat>
  <Paragraphs>206</Paragraphs>
  <Slides>24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2" baseType="lpstr">
      <vt:lpstr>新細明體</vt:lpstr>
      <vt:lpstr>Arial</vt:lpstr>
      <vt:lpstr>Calibri</vt:lpstr>
      <vt:lpstr>Century Gothic</vt:lpstr>
      <vt:lpstr>Courier</vt:lpstr>
      <vt:lpstr>Tahoma</vt:lpstr>
      <vt:lpstr>Verdana</vt:lpstr>
      <vt:lpstr>PePLink Bar Design</vt:lpstr>
      <vt:lpstr>DNS and Inbound Load Balancing</vt:lpstr>
      <vt:lpstr>Understanding DNS</vt:lpstr>
      <vt:lpstr>DNS Tree</vt:lpstr>
      <vt:lpstr>Type of DNS server</vt:lpstr>
      <vt:lpstr>When will DNS query happen?</vt:lpstr>
      <vt:lpstr>DNS Query Flow</vt:lpstr>
      <vt:lpstr>Type of DNS Records</vt:lpstr>
      <vt:lpstr>Domain Registrar</vt:lpstr>
      <vt:lpstr>Requirement of Authoritative DNS</vt:lpstr>
      <vt:lpstr>Requirement of Authoritative DNS</vt:lpstr>
      <vt:lpstr>Using Peplink as Authoritative DNS</vt:lpstr>
      <vt:lpstr>Using Peplink as Authoritative DNS</vt:lpstr>
      <vt:lpstr>Using Peplink as Authoritative DNS</vt:lpstr>
      <vt:lpstr>Troubleshooting</vt:lpstr>
      <vt:lpstr>Troubleshooting</vt:lpstr>
      <vt:lpstr>Troubleshooting</vt:lpstr>
      <vt:lpstr>Delegate the subdomain to Peplink</vt:lpstr>
      <vt:lpstr>Delegate the subdomain to Peplink</vt:lpstr>
      <vt:lpstr>Delegate the subdomain to Peplink</vt:lpstr>
      <vt:lpstr>Delegate the subdomain to Peplink</vt:lpstr>
      <vt:lpstr>Reverse DNS Lookup</vt:lpstr>
      <vt:lpstr>Reverse DNS Lookup</vt:lpstr>
      <vt:lpstr>Reverse DNS Lookup</vt:lpstr>
      <vt:lpstr>Appendix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DNS</dc:title>
  <dc:creator>Chung-lai Chan</dc:creator>
  <cp:lastModifiedBy>ABC</cp:lastModifiedBy>
  <cp:revision>41</cp:revision>
  <dcterms:created xsi:type="dcterms:W3CDTF">2012-04-09T05:15:32Z</dcterms:created>
  <dcterms:modified xsi:type="dcterms:W3CDTF">2016-10-13T14:30:41Z</dcterms:modified>
</cp:coreProperties>
</file>