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71" r:id="rId5"/>
    <p:sldId id="268" r:id="rId6"/>
    <p:sldId id="260" r:id="rId7"/>
    <p:sldId id="265" r:id="rId8"/>
    <p:sldId id="258" r:id="rId9"/>
    <p:sldId id="263" r:id="rId10"/>
    <p:sldId id="264" r:id="rId11"/>
    <p:sldId id="267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278308-BD6C-4C33-BB0B-28CF5B9BF4B8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D0D27F-C791-4DD0-904F-8F0CE704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714620"/>
            <a:ext cx="7858180" cy="2301240"/>
          </a:xfrm>
        </p:spPr>
        <p:txBody>
          <a:bodyPr/>
          <a:lstStyle/>
          <a:p>
            <a:r>
              <a:rPr lang="en-GB" dirty="0" smtClean="0"/>
              <a:t>DNS </a:t>
            </a:r>
            <a:r>
              <a:rPr lang="en-GB" dirty="0" err="1" smtClean="0"/>
              <a:t>AttackS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72266" y="5715016"/>
            <a:ext cx="2071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Sergei </a:t>
            </a:r>
            <a:r>
              <a:rPr lang="en-GB" dirty="0" err="1" smtClean="0"/>
              <a:t>Komarov</a:t>
            </a:r>
            <a:endParaRPr lang="et-EE" dirty="0"/>
          </a:p>
          <a:p>
            <a:r>
              <a:rPr lang="et-EE" dirty="0" smtClean="0"/>
              <a:t/>
            </a:r>
            <a:br>
              <a:rPr lang="et-EE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DNS Security Attacks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Cache Poisoning using Transaction ID Prediction</a:t>
            </a:r>
          </a:p>
          <a:p>
            <a:pPr lvl="1"/>
            <a:r>
              <a:rPr lang="en-GB" dirty="0" smtClean="0"/>
              <a:t>Transaction ID field is only a 16-bit field</a:t>
            </a:r>
          </a:p>
          <a:p>
            <a:pPr lvl="1"/>
            <a:r>
              <a:rPr lang="en-GB" dirty="0" smtClean="0"/>
              <a:t>There are only 232 possible combinations of ID and client UDP ports</a:t>
            </a:r>
          </a:p>
          <a:p>
            <a:pPr lvl="1"/>
            <a:r>
              <a:rPr lang="en-GB" dirty="0" smtClean="0"/>
              <a:t>Some transaction ID generators are flawed, can be predicted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DNSSEC</a:t>
            </a:r>
          </a:p>
          <a:p>
            <a:pPr lvl="1"/>
            <a:r>
              <a:rPr lang="en-GB" dirty="0" smtClean="0"/>
              <a:t>Adds new records:</a:t>
            </a:r>
          </a:p>
          <a:p>
            <a:pPr lvl="2"/>
            <a:r>
              <a:rPr lang="en-GB" dirty="0" smtClean="0"/>
              <a:t>Origin authentication</a:t>
            </a:r>
          </a:p>
          <a:p>
            <a:pPr lvl="2"/>
            <a:r>
              <a:rPr lang="en-GB" dirty="0" smtClean="0"/>
              <a:t>Transaction authentication</a:t>
            </a:r>
          </a:p>
          <a:p>
            <a:pPr lvl="2"/>
            <a:r>
              <a:rPr lang="en-GB" dirty="0" smtClean="0"/>
              <a:t>Request authentication</a:t>
            </a:r>
          </a:p>
          <a:p>
            <a:r>
              <a:rPr lang="en-GB" dirty="0" smtClean="0"/>
              <a:t>Each secured zone has a key pair</a:t>
            </a:r>
          </a:p>
          <a:p>
            <a:pPr lvl="1"/>
            <a:r>
              <a:rPr lang="en-US" dirty="0" smtClean="0"/>
              <a:t>Public key, stored as a resource record (type KEY) in the secured zone. The public key is used by DNS servers and Resolvers to verify the zone’s digital signature. </a:t>
            </a:r>
          </a:p>
          <a:p>
            <a:pPr lvl="1"/>
            <a:r>
              <a:rPr lang="en-US" dirty="0" smtClean="0"/>
              <a:t>A private key is used to sign a </a:t>
            </a:r>
            <a:r>
              <a:rPr lang="en-US" dirty="0" err="1" smtClean="0"/>
              <a:t>RRset</a:t>
            </a:r>
            <a:r>
              <a:rPr lang="en-US" dirty="0" smtClean="0"/>
              <a:t>. If data is modified during transport the signature is no longer valid.</a:t>
            </a:r>
          </a:p>
          <a:p>
            <a:pPr lvl="1"/>
            <a:r>
              <a:rPr lang="en-US" dirty="0" smtClean="0"/>
              <a:t>Nothing is encrypted, only signatures are used.</a:t>
            </a:r>
          </a:p>
          <a:p>
            <a:endParaRPr lang="en-GB" dirty="0" smtClean="0"/>
          </a:p>
          <a:p>
            <a:r>
              <a:rPr lang="en-GB" dirty="0" smtClean="0"/>
              <a:t>Easy to implement if hardware support present</a:t>
            </a:r>
          </a:p>
          <a:p>
            <a:r>
              <a:rPr lang="en-GB" dirty="0" smtClean="0"/>
              <a:t>Has been around for years</a:t>
            </a:r>
          </a:p>
          <a:p>
            <a:endParaRPr lang="en-GB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 Attacks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Questions?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Mechanism for IP &lt;&gt; hostname resolution</a:t>
            </a:r>
          </a:p>
          <a:p>
            <a:r>
              <a:rPr lang="en-GB" dirty="0" smtClean="0"/>
              <a:t>Globally distributed database</a:t>
            </a:r>
          </a:p>
          <a:p>
            <a:r>
              <a:rPr lang="en-GB" dirty="0" smtClean="0"/>
              <a:t>Hierarchical structure</a:t>
            </a:r>
          </a:p>
          <a:p>
            <a:r>
              <a:rPr lang="en-US" dirty="0" smtClean="0"/>
              <a:t>Comprised of three components</a:t>
            </a:r>
          </a:p>
          <a:p>
            <a:pPr lvl="1">
              <a:buSzPct val="50000"/>
              <a:buFont typeface="Monotype Sorts" pitchFamily="2" charset="2"/>
              <a:buChar char="n"/>
            </a:pPr>
            <a:r>
              <a:rPr lang="en-US" sz="2800" dirty="0" smtClean="0"/>
              <a:t>A “name space”</a:t>
            </a:r>
          </a:p>
          <a:p>
            <a:pPr lvl="1">
              <a:buSzPct val="50000"/>
              <a:buFont typeface="Monotype Sorts" pitchFamily="2" charset="2"/>
              <a:buChar char="n"/>
            </a:pPr>
            <a:r>
              <a:rPr lang="en-US" sz="2800" dirty="0" smtClean="0"/>
              <a:t>Servers making that name space available</a:t>
            </a:r>
          </a:p>
          <a:p>
            <a:pPr lvl="1">
              <a:buSzPct val="50000"/>
              <a:buFont typeface="Monotype Sorts" pitchFamily="2" charset="2"/>
              <a:buChar char="n"/>
            </a:pPr>
            <a:r>
              <a:rPr lang="en-US" sz="2800" dirty="0" smtClean="0"/>
              <a:t>Resolvers (clients) which query the servers about the name space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 servers answer ‘DNS’ questions, give authoritative answers for one or more zones.</a:t>
            </a:r>
          </a:p>
          <a:p>
            <a:r>
              <a:rPr lang="en-US" dirty="0" smtClean="0"/>
              <a:t>Several types of name servers</a:t>
            </a:r>
          </a:p>
          <a:p>
            <a:pPr lvl="1"/>
            <a:r>
              <a:rPr lang="en-US" dirty="0" smtClean="0"/>
              <a:t> Authoritative servers</a:t>
            </a:r>
          </a:p>
          <a:p>
            <a:pPr lvl="2"/>
            <a:r>
              <a:rPr lang="en-US" dirty="0" smtClean="0"/>
              <a:t>master (primary)</a:t>
            </a:r>
          </a:p>
          <a:p>
            <a:pPr lvl="3"/>
            <a:r>
              <a:rPr lang="en-US" dirty="0" smtClean="0"/>
              <a:t>The master server normally loads the data from a zone file</a:t>
            </a:r>
          </a:p>
          <a:p>
            <a:pPr lvl="2"/>
            <a:r>
              <a:rPr lang="en-US" dirty="0" smtClean="0"/>
              <a:t>slave (secondary)</a:t>
            </a:r>
          </a:p>
          <a:p>
            <a:pPr lvl="3"/>
            <a:r>
              <a:rPr lang="en-US" dirty="0" smtClean="0"/>
              <a:t>A slave server normally replicates the data from the master via a zone transfer</a:t>
            </a:r>
          </a:p>
          <a:p>
            <a:pPr lvl="1"/>
            <a:r>
              <a:rPr lang="en-US" dirty="0" smtClean="0"/>
              <a:t>(Caching) recursive servers</a:t>
            </a:r>
          </a:p>
          <a:p>
            <a:pPr lvl="2"/>
            <a:r>
              <a:rPr lang="en-US" dirty="0" smtClean="0"/>
              <a:t>also caching forwarders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DNS zones &amp; domains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Bb726935.domain01_big(l=en-us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7143800" cy="3447215"/>
          </a:xfrm>
        </p:spPr>
      </p:pic>
      <p:sp>
        <p:nvSpPr>
          <p:cNvPr id="5" name="TextBox 4"/>
          <p:cNvSpPr txBox="1"/>
          <p:nvPr/>
        </p:nvSpPr>
        <p:spPr>
          <a:xfrm>
            <a:off x="285720" y="5143512"/>
            <a:ext cx="6404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Zone - sub-tree of a larger tree identified by a domain name,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contains resource records and sub-domains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 Records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‘A’ record </a:t>
            </a:r>
          </a:p>
          <a:p>
            <a:pPr lvl="1"/>
            <a:r>
              <a:rPr lang="en-GB" dirty="0" smtClean="0"/>
              <a:t>Defines a host, contains IPv4 address</a:t>
            </a:r>
          </a:p>
          <a:p>
            <a:r>
              <a:rPr lang="en-GB" dirty="0" smtClean="0"/>
              <a:t>‘AAAA’ record</a:t>
            </a:r>
          </a:p>
          <a:p>
            <a:pPr lvl="1"/>
            <a:r>
              <a:rPr lang="en-GB" dirty="0" smtClean="0"/>
              <a:t>Defines a host, contains IPv6 address</a:t>
            </a:r>
          </a:p>
          <a:p>
            <a:r>
              <a:rPr lang="en-GB" dirty="0" smtClean="0"/>
              <a:t>‘MX’ record</a:t>
            </a:r>
          </a:p>
          <a:p>
            <a:pPr lvl="1"/>
            <a:r>
              <a:rPr lang="en-GB" dirty="0" smtClean="0"/>
              <a:t>Defines mail servers for particular domain</a:t>
            </a:r>
          </a:p>
          <a:p>
            <a:r>
              <a:rPr lang="en-GB" dirty="0" smtClean="0"/>
              <a:t>‘NS’ record</a:t>
            </a:r>
          </a:p>
          <a:p>
            <a:pPr lvl="1"/>
            <a:r>
              <a:rPr lang="en-GB" dirty="0" smtClean="0"/>
              <a:t> authoritative  </a:t>
            </a:r>
            <a:r>
              <a:rPr lang="en-GB" dirty="0" err="1" smtClean="0"/>
              <a:t>nameservers</a:t>
            </a:r>
            <a:r>
              <a:rPr lang="en-GB" dirty="0" smtClean="0"/>
              <a:t> for domain</a:t>
            </a:r>
          </a:p>
          <a:p>
            <a:r>
              <a:rPr lang="en-GB" dirty="0" smtClean="0"/>
              <a:t>‘CNAME’ Record</a:t>
            </a:r>
          </a:p>
          <a:p>
            <a:pPr lvl="1"/>
            <a:r>
              <a:rPr lang="en-GB" dirty="0" smtClean="0"/>
              <a:t>Alias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 Security Vulnerabilities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Packet Sniffing</a:t>
            </a:r>
          </a:p>
          <a:p>
            <a:pPr lvl="1"/>
            <a:r>
              <a:rPr lang="en-GB" dirty="0" smtClean="0"/>
              <a:t>DNS queries/responses come unsigned and unencrypted as one packet</a:t>
            </a:r>
          </a:p>
          <a:p>
            <a:r>
              <a:rPr lang="en-GB" dirty="0" smtClean="0"/>
              <a:t>Transaction ID guessing</a:t>
            </a:r>
          </a:p>
          <a:p>
            <a:pPr lvl="1"/>
            <a:r>
              <a:rPr lang="en-US" dirty="0" smtClean="0"/>
              <a:t>A 16-bit field identifying a specific DNS transaction. The transaction ID is created by the message originator. Using the transaction ID, the DNS client can match responses to its requests.</a:t>
            </a:r>
          </a:p>
          <a:p>
            <a:r>
              <a:rPr lang="en-GB" dirty="0" smtClean="0"/>
              <a:t>Caching problems</a:t>
            </a:r>
          </a:p>
          <a:p>
            <a:pPr lvl="1"/>
            <a:r>
              <a:rPr lang="en-GB" dirty="0" smtClean="0"/>
              <a:t>No fast &amp; secure way of propagating updates and invalidations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DNS Security Vulnerabilities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Information Leakage</a:t>
            </a:r>
          </a:p>
          <a:p>
            <a:pPr lvl="1"/>
            <a:r>
              <a:rPr lang="en-GB" dirty="0" smtClean="0"/>
              <a:t>Zone transfer not configured correctly</a:t>
            </a:r>
          </a:p>
          <a:p>
            <a:pPr lvl="1"/>
            <a:r>
              <a:rPr lang="en-GB" dirty="0" smtClean="0"/>
              <a:t>Result: anyone can query the </a:t>
            </a:r>
            <a:r>
              <a:rPr lang="en-GB" dirty="0" err="1" smtClean="0"/>
              <a:t>nameserver</a:t>
            </a:r>
            <a:endParaRPr lang="en-GB" dirty="0" smtClean="0"/>
          </a:p>
          <a:p>
            <a:r>
              <a:rPr lang="en-GB" dirty="0" smtClean="0"/>
              <a:t>DNS Dynamic Update Vulnerabilities</a:t>
            </a:r>
          </a:p>
          <a:p>
            <a:pPr lvl="1"/>
            <a:r>
              <a:rPr lang="en-GB" dirty="0" smtClean="0"/>
              <a:t>e.g. DHCP uses DNS Dynamic Updates to add/delete RRs on demand</a:t>
            </a:r>
          </a:p>
          <a:p>
            <a:pPr lvl="1"/>
            <a:r>
              <a:rPr lang="en-GB" dirty="0" err="1" smtClean="0"/>
              <a:t>Authenication</a:t>
            </a:r>
            <a:r>
              <a:rPr lang="en-GB" dirty="0" smtClean="0"/>
              <a:t> takes place on the primary server of the zone, based on the IP address, which could be spoofed</a:t>
            </a:r>
          </a:p>
          <a:p>
            <a:r>
              <a:rPr lang="en-GB" dirty="0" smtClean="0"/>
              <a:t>BIND Security</a:t>
            </a:r>
          </a:p>
          <a:p>
            <a:pPr lvl="1"/>
            <a:r>
              <a:rPr lang="en-GB" dirty="0" smtClean="0"/>
              <a:t>Old versions still in use extensively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DNS Security Attacks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MITM(Man in the Middle Attacks)</a:t>
            </a:r>
          </a:p>
          <a:p>
            <a:pPr lvl="1" algn="just"/>
            <a:r>
              <a:rPr lang="en-US" dirty="0" smtClean="0"/>
              <a:t>The attacker makes connections with the victims and relays messages between them, making them believe that they are talking directly to each other over a private connection</a:t>
            </a:r>
          </a:p>
          <a:p>
            <a:pPr lvl="1" algn="just"/>
            <a:r>
              <a:rPr lang="en-US" dirty="0" smtClean="0"/>
              <a:t>In DNS only IP address, ports and Query ID of source can be verified, but this is easy to spoof.</a:t>
            </a:r>
          </a:p>
          <a:p>
            <a:pPr lvl="1" algn="just"/>
            <a:endParaRPr lang="en-US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DNS Security Attacks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Cache Poisoning using Name Chaining</a:t>
            </a:r>
          </a:p>
          <a:p>
            <a:pPr lvl="1"/>
            <a:r>
              <a:rPr lang="en-US" dirty="0" smtClean="0"/>
              <a:t>Victim issues a query</a:t>
            </a:r>
          </a:p>
          <a:p>
            <a:pPr lvl="1"/>
            <a:r>
              <a:rPr lang="en-US" dirty="0" err="1" smtClean="0"/>
              <a:t>Atacker</a:t>
            </a:r>
            <a:r>
              <a:rPr lang="en-US" dirty="0" smtClean="0"/>
              <a:t> injects DNS names into the response </a:t>
            </a:r>
            <a:r>
              <a:rPr lang="en-US" dirty="0" smtClean="0"/>
              <a:t>of RR’s and can reroute subsequent </a:t>
            </a:r>
            <a:r>
              <a:rPr lang="en-US" smtClean="0"/>
              <a:t>DNS queries </a:t>
            </a:r>
            <a:r>
              <a:rPr lang="en-US" dirty="0" smtClean="0"/>
              <a:t>to another server</a:t>
            </a:r>
            <a:endParaRPr lang="en-GB" dirty="0" smtClean="0"/>
          </a:p>
          <a:p>
            <a:pPr lvl="1"/>
            <a:r>
              <a:rPr lang="en-US" dirty="0" smtClean="0"/>
              <a:t>This is achieved by means of DNS RRs(resource records) whose RDATA portion includes a DNS name which can be used as a hook to let an attacker feed bad data into a victim’s cache. </a:t>
            </a:r>
          </a:p>
          <a:p>
            <a:pPr lvl="1"/>
            <a:r>
              <a:rPr lang="en-US" dirty="0" smtClean="0"/>
              <a:t>The most affected types of RRs are CNAME, NS, and DNAME(alias for the whole DNS domain) RRs.</a:t>
            </a:r>
            <a:endParaRPr lang="en-GB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593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DNS AttackS</vt:lpstr>
      <vt:lpstr>DNS</vt:lpstr>
      <vt:lpstr>DNS</vt:lpstr>
      <vt:lpstr>DNS zones &amp; domains</vt:lpstr>
      <vt:lpstr>DNS Records</vt:lpstr>
      <vt:lpstr>DNS Security Vulnerabilities</vt:lpstr>
      <vt:lpstr>DNS Security Vulnerabilities</vt:lpstr>
      <vt:lpstr>DNS Security Attacks</vt:lpstr>
      <vt:lpstr>DNS Security Attacks</vt:lpstr>
      <vt:lpstr>DNS Security Attacks</vt:lpstr>
      <vt:lpstr>Solution?</vt:lpstr>
      <vt:lpstr>DNS Attacks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Attacks &amp; security</dc:title>
  <dc:creator>SuperUser</dc:creator>
  <cp:lastModifiedBy>SuperUser</cp:lastModifiedBy>
  <cp:revision>65</cp:revision>
  <dcterms:created xsi:type="dcterms:W3CDTF">2011-12-13T08:20:29Z</dcterms:created>
  <dcterms:modified xsi:type="dcterms:W3CDTF">2011-12-13T14:14:15Z</dcterms:modified>
</cp:coreProperties>
</file>