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5685-52EE-41E8-8A80-39040D6579B3}" type="datetimeFigureOut">
              <a:rPr lang="fi-FI" smtClean="0"/>
              <a:t>5.8.2011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6CB-1922-4BA9-BDC5-9B7CCF3F0B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521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5685-52EE-41E8-8A80-39040D6579B3}" type="datetimeFigureOut">
              <a:rPr lang="fi-FI" smtClean="0"/>
              <a:t>5.8.2011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6CB-1922-4BA9-BDC5-9B7CCF3F0B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569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5685-52EE-41E8-8A80-39040D6579B3}" type="datetimeFigureOut">
              <a:rPr lang="fi-FI" smtClean="0"/>
              <a:t>5.8.2011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6CB-1922-4BA9-BDC5-9B7CCF3F0B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00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5685-52EE-41E8-8A80-39040D6579B3}" type="datetimeFigureOut">
              <a:rPr lang="fi-FI" smtClean="0"/>
              <a:t>5.8.2011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6CB-1922-4BA9-BDC5-9B7CCF3F0B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343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5685-52EE-41E8-8A80-39040D6579B3}" type="datetimeFigureOut">
              <a:rPr lang="fi-FI" smtClean="0"/>
              <a:t>5.8.2011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6CB-1922-4BA9-BDC5-9B7CCF3F0B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169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5685-52EE-41E8-8A80-39040D6579B3}" type="datetimeFigureOut">
              <a:rPr lang="fi-FI" smtClean="0"/>
              <a:t>5.8.2011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6CB-1922-4BA9-BDC5-9B7CCF3F0B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670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5685-52EE-41E8-8A80-39040D6579B3}" type="datetimeFigureOut">
              <a:rPr lang="fi-FI" smtClean="0"/>
              <a:t>5.8.2011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6CB-1922-4BA9-BDC5-9B7CCF3F0B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157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5685-52EE-41E8-8A80-39040D6579B3}" type="datetimeFigureOut">
              <a:rPr lang="fi-FI" smtClean="0"/>
              <a:t>5.8.2011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6CB-1922-4BA9-BDC5-9B7CCF3F0B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86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5685-52EE-41E8-8A80-39040D6579B3}" type="datetimeFigureOut">
              <a:rPr lang="fi-FI" smtClean="0"/>
              <a:t>5.8.2011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6CB-1922-4BA9-BDC5-9B7CCF3F0B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549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5685-52EE-41E8-8A80-39040D6579B3}" type="datetimeFigureOut">
              <a:rPr lang="fi-FI" smtClean="0"/>
              <a:t>5.8.2011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6CB-1922-4BA9-BDC5-9B7CCF3F0B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337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5685-52EE-41E8-8A80-39040D6579B3}" type="datetimeFigureOut">
              <a:rPr lang="fi-FI" smtClean="0"/>
              <a:t>5.8.2011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6CB-1922-4BA9-BDC5-9B7CCF3F0B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398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5685-52EE-41E8-8A80-39040D6579B3}" type="datetimeFigureOut">
              <a:rPr lang="fi-FI" smtClean="0"/>
              <a:t>5.8.2011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656CB-1922-4BA9-BDC5-9B7CCF3F0B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552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facebook.com/fbamdemoapp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facebook.com/docs/reference/javascript/FB.logout" TargetMode="External"/><Relationship Id="rId2" Type="http://schemas.openxmlformats.org/officeDocument/2006/relationships/hyperlink" Target="https://developers.facebook.com/docs/reference/javascript/FB.log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velopers.facebook.com/docs/reference/javascript/" TargetMode="External"/><Relationship Id="rId5" Type="http://schemas.openxmlformats.org/officeDocument/2006/relationships/hyperlink" Target="https://developers.facebook.com/docs/reference/javascript/FB.getSession" TargetMode="External"/><Relationship Id="rId4" Type="http://schemas.openxmlformats.org/officeDocument/2006/relationships/hyperlink" Target="https://developers.facebook.com/docs/reference/javascript/FB.getLoginStatu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s.facebook.com/docs/reference/javascript/FB.api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s.facebook.com/docs/reference/javascript/FB.ap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Facebook</a:t>
            </a:r>
            <a:r>
              <a:rPr lang="fi-FI" dirty="0" smtClean="0"/>
              <a:t> Applications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Teppo Räisänen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5000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Facebook</a:t>
            </a:r>
            <a:r>
              <a:rPr lang="fi-FI" dirty="0" smtClean="0"/>
              <a:t> Applications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See</a:t>
            </a:r>
            <a:r>
              <a:rPr lang="fi-FI" dirty="0" smtClean="0"/>
              <a:t> </a:t>
            </a:r>
            <a:r>
              <a:rPr lang="fi-FI" dirty="0" smtClean="0">
                <a:hlinkClick r:id="rId2"/>
              </a:rPr>
              <a:t>https://apps.facebook.com/fbamdemoapp/</a:t>
            </a:r>
            <a:endParaRPr lang="fi-FI" dirty="0" smtClean="0"/>
          </a:p>
          <a:p>
            <a:endParaRPr lang="fi-FI" sz="2700" dirty="0"/>
          </a:p>
          <a:p>
            <a:r>
              <a:rPr lang="fi-FI" sz="2700" dirty="0" err="1" smtClean="0"/>
              <a:t>Source</a:t>
            </a:r>
            <a:r>
              <a:rPr lang="fi-FI" sz="2700" dirty="0" smtClean="0"/>
              <a:t> </a:t>
            </a:r>
            <a:r>
              <a:rPr lang="fi-FI" sz="2700" dirty="0" err="1" smtClean="0"/>
              <a:t>code</a:t>
            </a:r>
            <a:endParaRPr lang="fi-FI" sz="2700" dirty="0" smtClean="0"/>
          </a:p>
          <a:p>
            <a:r>
              <a:rPr lang="fi-FI" sz="2700" smtClean="0"/>
              <a:t>http://www.students.oamk.fi/~teraisan/fbam/demoapp.zip</a:t>
            </a:r>
            <a:endParaRPr lang="fi-FI" sz="2700"/>
          </a:p>
        </p:txBody>
      </p:sp>
    </p:spTree>
    <p:extLst>
      <p:ext uri="{BB962C8B-B14F-4D97-AF65-F5344CB8AC3E}">
        <p14:creationId xmlns:p14="http://schemas.microsoft.com/office/powerpoint/2010/main" val="291803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Facebook</a:t>
            </a:r>
            <a:r>
              <a:rPr lang="fi-FI" dirty="0" smtClean="0"/>
              <a:t> Applications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Facebook</a:t>
            </a:r>
            <a:r>
              <a:rPr lang="fi-FI" dirty="0" smtClean="0"/>
              <a:t> </a:t>
            </a:r>
            <a:r>
              <a:rPr lang="fi-FI" dirty="0" err="1" smtClean="0"/>
              <a:t>provides</a:t>
            </a:r>
            <a:r>
              <a:rPr lang="fi-FI" dirty="0" smtClean="0"/>
              <a:t> </a:t>
            </a:r>
            <a:r>
              <a:rPr lang="fi-FI" dirty="0" err="1" smtClean="0"/>
              <a:t>many</a:t>
            </a:r>
            <a:r>
              <a:rPr lang="fi-FI" dirty="0" smtClean="0"/>
              <a:t> Software </a:t>
            </a:r>
            <a:r>
              <a:rPr lang="fi-FI" dirty="0" err="1" smtClean="0"/>
              <a:t>Development</a:t>
            </a:r>
            <a:r>
              <a:rPr lang="fi-FI" dirty="0" smtClean="0"/>
              <a:t> </a:t>
            </a:r>
            <a:r>
              <a:rPr lang="fi-FI" dirty="0" err="1" smtClean="0"/>
              <a:t>Kits</a:t>
            </a:r>
            <a:r>
              <a:rPr lang="fi-FI" dirty="0" smtClean="0"/>
              <a:t> (</a:t>
            </a:r>
            <a:r>
              <a:rPr lang="fi-FI" dirty="0" err="1" smtClean="0"/>
              <a:t>SDK’s</a:t>
            </a:r>
            <a:r>
              <a:rPr lang="fi-FI" dirty="0"/>
              <a:t>)</a:t>
            </a:r>
            <a:endParaRPr lang="fi-FI" dirty="0" smtClean="0"/>
          </a:p>
          <a:p>
            <a:pPr lvl="1"/>
            <a:r>
              <a:rPr lang="fi-FI" dirty="0" smtClean="0"/>
              <a:t>PHP SDK</a:t>
            </a:r>
          </a:p>
          <a:p>
            <a:pPr lvl="1"/>
            <a:r>
              <a:rPr lang="fi-FI" dirty="0" err="1" smtClean="0"/>
              <a:t>iOS</a:t>
            </a:r>
            <a:r>
              <a:rPr lang="fi-FI" dirty="0" smtClean="0"/>
              <a:t> SDK</a:t>
            </a:r>
          </a:p>
          <a:p>
            <a:pPr lvl="1"/>
            <a:r>
              <a:rPr lang="fi-FI" dirty="0" err="1" smtClean="0"/>
              <a:t>Android</a:t>
            </a:r>
            <a:r>
              <a:rPr lang="fi-FI" dirty="0" smtClean="0"/>
              <a:t> SDK</a:t>
            </a:r>
          </a:p>
          <a:p>
            <a:pPr lvl="1"/>
            <a:r>
              <a:rPr lang="fi-FI" dirty="0" smtClean="0"/>
              <a:t>JavaScript SDK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161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Facebook</a:t>
            </a:r>
            <a:r>
              <a:rPr lang="fi-FI" dirty="0" smtClean="0"/>
              <a:t> Applications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Because</a:t>
            </a:r>
            <a:r>
              <a:rPr lang="fi-FI" dirty="0" smtClean="0"/>
              <a:t> </a:t>
            </a:r>
            <a:r>
              <a:rPr lang="fi-FI" dirty="0" err="1" smtClean="0"/>
              <a:t>school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r>
              <a:rPr lang="fi-FI" dirty="0" smtClean="0"/>
              <a:t> </a:t>
            </a:r>
            <a:r>
              <a:rPr lang="fi-FI" dirty="0" err="1" smtClean="0"/>
              <a:t>does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support</a:t>
            </a:r>
            <a:r>
              <a:rPr lang="fi-FI" dirty="0" smtClean="0"/>
              <a:t> the </a:t>
            </a:r>
            <a:r>
              <a:rPr lang="fi-FI" dirty="0" err="1" smtClean="0"/>
              <a:t>newest</a:t>
            </a:r>
            <a:r>
              <a:rPr lang="fi-FI" dirty="0" smtClean="0"/>
              <a:t> PHP SDK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JavaScript SDK</a:t>
            </a:r>
          </a:p>
          <a:p>
            <a:pPr lvl="1"/>
            <a:r>
              <a:rPr lang="fi-FI" dirty="0" smtClean="0"/>
              <a:t>JavaScript SDK </a:t>
            </a:r>
            <a:r>
              <a:rPr lang="fi-FI" dirty="0" err="1" smtClean="0"/>
              <a:t>provides</a:t>
            </a:r>
            <a:r>
              <a:rPr lang="fi-FI" dirty="0" smtClean="0"/>
              <a:t> a </a:t>
            </a:r>
            <a:r>
              <a:rPr lang="fi-FI" dirty="0" err="1" smtClean="0"/>
              <a:t>rich</a:t>
            </a:r>
            <a:r>
              <a:rPr lang="fi-FI" dirty="0" smtClean="0"/>
              <a:t> set of </a:t>
            </a:r>
            <a:r>
              <a:rPr lang="fi-FI" dirty="0" err="1" smtClean="0"/>
              <a:t>functionality</a:t>
            </a:r>
            <a:r>
              <a:rPr lang="fi-FI" dirty="0" smtClean="0"/>
              <a:t> for </a:t>
            </a:r>
            <a:r>
              <a:rPr lang="fi-FI" dirty="0" err="1" smtClean="0"/>
              <a:t>accessing</a:t>
            </a:r>
            <a:r>
              <a:rPr lang="fi-FI" dirty="0" smtClean="0"/>
              <a:t> </a:t>
            </a:r>
            <a:r>
              <a:rPr lang="fi-FI" dirty="0" err="1" smtClean="0"/>
              <a:t>Facebook’s</a:t>
            </a:r>
            <a:r>
              <a:rPr lang="fi-FI" dirty="0" smtClean="0"/>
              <a:t> API</a:t>
            </a:r>
          </a:p>
          <a:p>
            <a:pPr lvl="1"/>
            <a:r>
              <a:rPr lang="fi-FI" dirty="0" err="1" smtClean="0"/>
              <a:t>Allow</a:t>
            </a:r>
            <a:r>
              <a:rPr lang="fi-FI" dirty="0" smtClean="0"/>
              <a:t> us to </a:t>
            </a:r>
            <a:r>
              <a:rPr lang="fi-FI" dirty="0" err="1" smtClean="0"/>
              <a:t>render</a:t>
            </a:r>
            <a:r>
              <a:rPr lang="fi-FI" dirty="0" smtClean="0"/>
              <a:t> XFBML </a:t>
            </a:r>
            <a:r>
              <a:rPr lang="fi-FI" dirty="0" err="1" smtClean="0"/>
              <a:t>versions</a:t>
            </a:r>
            <a:r>
              <a:rPr lang="fi-FI" dirty="0" smtClean="0"/>
              <a:t> of Social </a:t>
            </a:r>
            <a:r>
              <a:rPr lang="fi-FI" dirty="0" err="1" smtClean="0"/>
              <a:t>plugins</a:t>
            </a:r>
            <a:endParaRPr lang="fi-FI" dirty="0" smtClean="0"/>
          </a:p>
          <a:p>
            <a:pPr lvl="1"/>
            <a:r>
              <a:rPr lang="fi-FI" dirty="0" err="1" smtClean="0"/>
              <a:t>Invite</a:t>
            </a:r>
            <a:r>
              <a:rPr lang="fi-FI" dirty="0" smtClean="0"/>
              <a:t> </a:t>
            </a:r>
            <a:r>
              <a:rPr lang="fi-FI" dirty="0" err="1" smtClean="0"/>
              <a:t>friends</a:t>
            </a:r>
            <a:r>
              <a:rPr lang="fi-FI" dirty="0" smtClean="0"/>
              <a:t>, </a:t>
            </a:r>
            <a:r>
              <a:rPr lang="fi-FI" dirty="0" err="1" smtClean="0"/>
              <a:t>post</a:t>
            </a:r>
            <a:r>
              <a:rPr lang="fi-FI" dirty="0" smtClean="0"/>
              <a:t> to </a:t>
            </a:r>
            <a:r>
              <a:rPr lang="fi-FI" dirty="0" err="1" smtClean="0"/>
              <a:t>wall</a:t>
            </a:r>
            <a:r>
              <a:rPr lang="fi-FI" dirty="0" smtClean="0"/>
              <a:t> etc.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635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Facebook</a:t>
            </a:r>
            <a:r>
              <a:rPr lang="fi-FI" dirty="0" smtClean="0"/>
              <a:t> Applications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load the SDK using the standard &lt;script&gt; element and calling </a:t>
            </a:r>
            <a:r>
              <a:rPr lang="en-US" dirty="0" err="1" smtClean="0"/>
              <a:t>FB.init</a:t>
            </a:r>
            <a:r>
              <a:rPr lang="en-US" dirty="0" smtClean="0"/>
              <a:t> -function</a:t>
            </a:r>
          </a:p>
          <a:p>
            <a:pPr lvl="1"/>
            <a:r>
              <a:rPr lang="en-US" dirty="0" smtClean="0"/>
              <a:t>You must specify a &lt;div&gt; element named </a:t>
            </a:r>
            <a:r>
              <a:rPr lang="en-US" dirty="0" err="1" smtClean="0"/>
              <a:t>fb</a:t>
            </a:r>
            <a:r>
              <a:rPr lang="en-US" dirty="0" smtClean="0"/>
              <a:t>-root within the document as well.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255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Facebook</a:t>
            </a:r>
            <a:r>
              <a:rPr lang="fi-FI" dirty="0" smtClean="0"/>
              <a:t> Applications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 smtClean="0"/>
              <a:t>&lt;div </a:t>
            </a:r>
            <a:r>
              <a:rPr lang="fi-FI" sz="1800" dirty="0" err="1" smtClean="0"/>
              <a:t>id="fb-root</a:t>
            </a:r>
            <a:r>
              <a:rPr lang="fi-FI" sz="1800" dirty="0" smtClean="0"/>
              <a:t>"&gt;&lt;/div&gt; </a:t>
            </a:r>
            <a:br>
              <a:rPr lang="fi-FI" sz="1800" dirty="0" smtClean="0"/>
            </a:br>
            <a:r>
              <a:rPr lang="fi-FI" sz="1800" dirty="0" smtClean="0"/>
              <a:t>&lt;</a:t>
            </a:r>
            <a:r>
              <a:rPr lang="fi-FI" sz="1800" dirty="0" err="1" smtClean="0"/>
              <a:t>script</a:t>
            </a:r>
            <a:r>
              <a:rPr lang="fi-FI" sz="1800" dirty="0" smtClean="0"/>
              <a:t> </a:t>
            </a:r>
            <a:r>
              <a:rPr lang="fi-FI" sz="1800" dirty="0" err="1" smtClean="0"/>
              <a:t>src="http://connect.facebook.net/en_US/all.js</a:t>
            </a:r>
            <a:r>
              <a:rPr lang="fi-FI" sz="1800" dirty="0" smtClean="0"/>
              <a:t>"&gt;</a:t>
            </a:r>
            <a:br>
              <a:rPr lang="fi-FI" sz="1800" dirty="0" smtClean="0"/>
            </a:br>
            <a:r>
              <a:rPr lang="fi-FI" sz="1800" dirty="0" smtClean="0"/>
              <a:t>&lt;/</a:t>
            </a:r>
            <a:r>
              <a:rPr lang="fi-FI" sz="1800" dirty="0" err="1" smtClean="0"/>
              <a:t>script</a:t>
            </a:r>
            <a:r>
              <a:rPr lang="fi-FI" sz="1800" dirty="0" smtClean="0"/>
              <a:t>&gt;</a:t>
            </a:r>
            <a:br>
              <a:rPr lang="fi-FI" sz="1800" dirty="0" smtClean="0"/>
            </a:br>
            <a:r>
              <a:rPr lang="fi-FI" sz="1800" dirty="0" smtClean="0"/>
              <a:t>&lt;</a:t>
            </a:r>
            <a:r>
              <a:rPr lang="fi-FI" sz="1800" dirty="0" err="1" smtClean="0"/>
              <a:t>script</a:t>
            </a:r>
            <a:r>
              <a:rPr lang="fi-FI" sz="1800" dirty="0" smtClean="0"/>
              <a:t>&gt; </a:t>
            </a:r>
            <a:r>
              <a:rPr lang="fi-FI" sz="1800" dirty="0" err="1" smtClean="0"/>
              <a:t>FB.init</a:t>
            </a:r>
            <a:r>
              <a:rPr lang="fi-FI" sz="1800" dirty="0" smtClean="0"/>
              <a:t>({ </a:t>
            </a:r>
            <a:br>
              <a:rPr lang="fi-FI" sz="1800" dirty="0" smtClean="0"/>
            </a:br>
            <a:r>
              <a:rPr lang="fi-FI" sz="1800" dirty="0" smtClean="0"/>
              <a:t>	</a:t>
            </a:r>
            <a:r>
              <a:rPr lang="fi-FI" sz="1800" dirty="0" err="1" smtClean="0"/>
              <a:t>appId</a:t>
            </a:r>
            <a:r>
              <a:rPr lang="fi-FI" sz="1800" dirty="0" smtClean="0"/>
              <a:t> : 'YOUR APP ID', </a:t>
            </a:r>
            <a:br>
              <a:rPr lang="fi-FI" sz="1800" dirty="0" smtClean="0"/>
            </a:br>
            <a:r>
              <a:rPr lang="fi-FI" sz="1800" dirty="0" smtClean="0"/>
              <a:t>	status : </a:t>
            </a:r>
            <a:r>
              <a:rPr lang="fi-FI" sz="1800" dirty="0" err="1" smtClean="0"/>
              <a:t>true</a:t>
            </a:r>
            <a:r>
              <a:rPr lang="fi-FI" sz="1800" dirty="0" smtClean="0"/>
              <a:t>, // </a:t>
            </a:r>
            <a:r>
              <a:rPr lang="fi-FI" sz="1800" dirty="0" err="1" smtClean="0"/>
              <a:t>check</a:t>
            </a:r>
            <a:r>
              <a:rPr lang="fi-FI" sz="1800" dirty="0" smtClean="0"/>
              <a:t> </a:t>
            </a:r>
            <a:r>
              <a:rPr lang="fi-FI" sz="1800" dirty="0" err="1" smtClean="0"/>
              <a:t>login</a:t>
            </a:r>
            <a:r>
              <a:rPr lang="fi-FI" sz="1800" dirty="0" smtClean="0"/>
              <a:t> status </a:t>
            </a:r>
            <a:br>
              <a:rPr lang="fi-FI" sz="1800" dirty="0" smtClean="0"/>
            </a:br>
            <a:r>
              <a:rPr lang="fi-FI" sz="1800" dirty="0" smtClean="0"/>
              <a:t>	</a:t>
            </a:r>
            <a:r>
              <a:rPr lang="fi-FI" sz="1800" dirty="0" err="1" smtClean="0"/>
              <a:t>cookie</a:t>
            </a:r>
            <a:r>
              <a:rPr lang="fi-FI" sz="1800" dirty="0" smtClean="0"/>
              <a:t> : </a:t>
            </a:r>
            <a:r>
              <a:rPr lang="fi-FI" sz="1800" dirty="0" err="1" smtClean="0"/>
              <a:t>true</a:t>
            </a:r>
            <a:r>
              <a:rPr lang="fi-FI" sz="1800" dirty="0" smtClean="0"/>
              <a:t>, // </a:t>
            </a:r>
            <a:r>
              <a:rPr lang="fi-FI" sz="1800" dirty="0" err="1" smtClean="0"/>
              <a:t>enable</a:t>
            </a:r>
            <a:r>
              <a:rPr lang="fi-FI" sz="1800" dirty="0" smtClean="0"/>
              <a:t> </a:t>
            </a:r>
            <a:r>
              <a:rPr lang="fi-FI" sz="1800" dirty="0" err="1" smtClean="0"/>
              <a:t>cookies</a:t>
            </a: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dirty="0" smtClean="0"/>
              <a:t>	</a:t>
            </a:r>
            <a:r>
              <a:rPr lang="fi-FI" sz="1800" dirty="0" err="1" smtClean="0"/>
              <a:t>xfbml</a:t>
            </a:r>
            <a:r>
              <a:rPr lang="fi-FI" sz="1800" dirty="0" smtClean="0"/>
              <a:t> : </a:t>
            </a:r>
            <a:r>
              <a:rPr lang="fi-FI" sz="1800" dirty="0" err="1" smtClean="0"/>
              <a:t>true</a:t>
            </a:r>
            <a:r>
              <a:rPr lang="fi-FI" sz="1800" dirty="0" smtClean="0"/>
              <a:t>, // </a:t>
            </a:r>
            <a:r>
              <a:rPr lang="fi-FI" sz="1800" dirty="0" err="1" smtClean="0"/>
              <a:t>parse</a:t>
            </a:r>
            <a:r>
              <a:rPr lang="fi-FI" sz="1800" dirty="0" smtClean="0"/>
              <a:t> XFBML </a:t>
            </a:r>
            <a:br>
              <a:rPr lang="fi-FI" sz="1800" dirty="0" smtClean="0"/>
            </a:br>
            <a:r>
              <a:rPr lang="fi-FI" sz="1800" dirty="0" smtClean="0"/>
              <a:t>	</a:t>
            </a:r>
            <a:r>
              <a:rPr lang="fi-FI" sz="1800" dirty="0" err="1" smtClean="0"/>
              <a:t>channelURL</a:t>
            </a:r>
            <a:r>
              <a:rPr lang="fi-FI" sz="1800" dirty="0" smtClean="0"/>
              <a:t> : 'http://WWW.DOMAIN.COM/channel.html', </a:t>
            </a:r>
            <a:br>
              <a:rPr lang="fi-FI" sz="1800" dirty="0" smtClean="0"/>
            </a:br>
            <a:r>
              <a:rPr lang="fi-FI" sz="1800" dirty="0" smtClean="0"/>
              <a:t>	</a:t>
            </a:r>
            <a:r>
              <a:rPr lang="fi-FI" sz="1800" dirty="0" err="1" smtClean="0"/>
              <a:t>oauth</a:t>
            </a:r>
            <a:r>
              <a:rPr lang="fi-FI" sz="1800" dirty="0" smtClean="0"/>
              <a:t> : </a:t>
            </a:r>
            <a:r>
              <a:rPr lang="fi-FI" sz="1800" dirty="0" err="1" smtClean="0"/>
              <a:t>true</a:t>
            </a:r>
            <a:r>
              <a:rPr lang="fi-FI" sz="1800" dirty="0" smtClean="0"/>
              <a:t> // </a:t>
            </a:r>
            <a:r>
              <a:rPr lang="fi-FI" sz="1800" dirty="0" err="1" smtClean="0"/>
              <a:t>enable</a:t>
            </a:r>
            <a:r>
              <a:rPr lang="fi-FI" sz="1800" dirty="0" smtClean="0"/>
              <a:t> </a:t>
            </a:r>
            <a:r>
              <a:rPr lang="fi-FI" sz="1800" dirty="0" err="1" smtClean="0"/>
              <a:t>OAuth</a:t>
            </a:r>
            <a:r>
              <a:rPr lang="fi-FI" sz="1800" dirty="0" smtClean="0"/>
              <a:t> 2.0 }); </a:t>
            </a:r>
            <a:br>
              <a:rPr lang="fi-FI" sz="1800" dirty="0" smtClean="0"/>
            </a:br>
            <a:r>
              <a:rPr lang="fi-FI" sz="1800" dirty="0" smtClean="0"/>
              <a:t>&lt;/</a:t>
            </a:r>
            <a:r>
              <a:rPr lang="fi-FI" sz="1800" dirty="0" err="1" smtClean="0"/>
              <a:t>script</a:t>
            </a:r>
            <a:r>
              <a:rPr lang="fi-FI" sz="1800" dirty="0" smtClean="0"/>
              <a:t>&gt;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4186749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Facebook</a:t>
            </a:r>
            <a:r>
              <a:rPr lang="fi-FI" dirty="0" smtClean="0"/>
              <a:t> Applications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Channel.html must contain only one line: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fi-FI" sz="1800" dirty="0" smtClean="0"/>
              <a:t>&lt;</a:t>
            </a:r>
            <a:r>
              <a:rPr lang="fi-FI" sz="1800" dirty="0" err="1" smtClean="0"/>
              <a:t>script</a:t>
            </a:r>
            <a:r>
              <a:rPr lang="fi-FI" sz="1800" dirty="0" smtClean="0"/>
              <a:t> </a:t>
            </a:r>
            <a:r>
              <a:rPr lang="fi-FI" sz="1800" dirty="0" err="1" smtClean="0"/>
              <a:t>src="http://connect.facebook.net/en_US/all.js</a:t>
            </a:r>
            <a:r>
              <a:rPr lang="fi-FI" sz="1800" dirty="0" smtClean="0"/>
              <a:t>"&gt;&lt;/</a:t>
            </a:r>
            <a:r>
              <a:rPr lang="fi-FI" sz="1800" dirty="0" err="1" smtClean="0"/>
              <a:t>script</a:t>
            </a:r>
            <a:r>
              <a:rPr lang="fi-FI" sz="1800" dirty="0" smtClean="0"/>
              <a:t>&gt; </a:t>
            </a:r>
          </a:p>
          <a:p>
            <a:endParaRPr lang="fi-FI" sz="1800" dirty="0"/>
          </a:p>
          <a:p>
            <a:r>
              <a:rPr lang="fi-FI" sz="2700" dirty="0" err="1" smtClean="0"/>
              <a:t>This</a:t>
            </a:r>
            <a:r>
              <a:rPr lang="fi-FI" sz="2700" dirty="0" smtClean="0"/>
              <a:t> </a:t>
            </a:r>
            <a:r>
              <a:rPr lang="fi-FI" sz="2700" dirty="0" err="1" smtClean="0"/>
              <a:t>helps</a:t>
            </a:r>
            <a:r>
              <a:rPr lang="fi-FI" sz="2700" dirty="0" smtClean="0"/>
              <a:t> with </a:t>
            </a:r>
            <a:r>
              <a:rPr lang="fi-FI" sz="2700" dirty="0" err="1" smtClean="0"/>
              <a:t>few</a:t>
            </a:r>
            <a:r>
              <a:rPr lang="fi-FI" sz="2700" dirty="0" smtClean="0"/>
              <a:t> </a:t>
            </a:r>
            <a:r>
              <a:rPr lang="fi-FI" sz="2700" dirty="0" err="1" smtClean="0"/>
              <a:t>known</a:t>
            </a:r>
            <a:r>
              <a:rPr lang="fi-FI" sz="2700" dirty="0" smtClean="0"/>
              <a:t> </a:t>
            </a:r>
            <a:r>
              <a:rPr lang="fi-FI" sz="2700" dirty="0" err="1" smtClean="0"/>
              <a:t>bugs</a:t>
            </a:r>
            <a:endParaRPr lang="fi-FI" sz="2700" dirty="0"/>
          </a:p>
        </p:txBody>
      </p:sp>
    </p:spTree>
    <p:extLst>
      <p:ext uri="{BB962C8B-B14F-4D97-AF65-F5344CB8AC3E}">
        <p14:creationId xmlns:p14="http://schemas.microsoft.com/office/powerpoint/2010/main" val="3916071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Facebook</a:t>
            </a:r>
            <a:r>
              <a:rPr lang="fi-FI" dirty="0" smtClean="0"/>
              <a:t> Applications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first step is figuring out how you identify who the current user is, and how to make API calls on their behalf</a:t>
            </a:r>
          </a:p>
          <a:p>
            <a:pPr lvl="1"/>
            <a:r>
              <a:rPr lang="fi-FI" sz="2400" dirty="0" err="1" smtClean="0">
                <a:hlinkClick r:id="rId2"/>
              </a:rPr>
              <a:t>FB.login</a:t>
            </a:r>
            <a:r>
              <a:rPr lang="fi-FI" sz="2400" dirty="0" smtClean="0">
                <a:hlinkClick r:id="rId2"/>
              </a:rPr>
              <a:t>()</a:t>
            </a:r>
            <a:r>
              <a:rPr lang="fi-FI" sz="2400" dirty="0" smtClean="0"/>
              <a:t> -- </a:t>
            </a:r>
            <a:r>
              <a:rPr lang="fi-FI" sz="2400" dirty="0" err="1" smtClean="0"/>
              <a:t>login</a:t>
            </a:r>
            <a:r>
              <a:rPr lang="fi-FI" sz="2400" dirty="0" smtClean="0"/>
              <a:t> </a:t>
            </a:r>
            <a:r>
              <a:rPr lang="fi-FI" sz="2400" dirty="0" err="1" smtClean="0"/>
              <a:t>and/or</a:t>
            </a:r>
            <a:r>
              <a:rPr lang="fi-FI" sz="2400" dirty="0" smtClean="0"/>
              <a:t> </a:t>
            </a:r>
            <a:r>
              <a:rPr lang="fi-FI" sz="2400" dirty="0" err="1" smtClean="0"/>
              <a:t>request</a:t>
            </a:r>
            <a:r>
              <a:rPr lang="fi-FI" sz="2400" dirty="0" smtClean="0"/>
              <a:t> </a:t>
            </a:r>
            <a:r>
              <a:rPr lang="fi-FI" sz="2400" dirty="0" err="1" smtClean="0"/>
              <a:t>extended</a:t>
            </a:r>
            <a:r>
              <a:rPr lang="fi-FI" sz="2400" dirty="0" smtClean="0"/>
              <a:t> </a:t>
            </a:r>
            <a:r>
              <a:rPr lang="fi-FI" sz="2400" dirty="0" err="1" smtClean="0"/>
              <a:t>permissions</a:t>
            </a:r>
            <a:endParaRPr lang="fi-FI" sz="2400" dirty="0" smtClean="0"/>
          </a:p>
          <a:p>
            <a:pPr lvl="1"/>
            <a:r>
              <a:rPr lang="fi-FI" sz="2400" dirty="0" err="1" smtClean="0">
                <a:hlinkClick r:id="rId3"/>
              </a:rPr>
              <a:t>FB.logout</a:t>
            </a:r>
            <a:r>
              <a:rPr lang="fi-FI" sz="2400" dirty="0" smtClean="0">
                <a:hlinkClick r:id="rId3"/>
              </a:rPr>
              <a:t>()</a:t>
            </a:r>
            <a:r>
              <a:rPr lang="fi-FI" sz="2400" dirty="0" smtClean="0"/>
              <a:t> -- </a:t>
            </a:r>
            <a:r>
              <a:rPr lang="fi-FI" sz="2400" dirty="0" err="1" smtClean="0"/>
              <a:t>logout</a:t>
            </a:r>
            <a:r>
              <a:rPr lang="fi-FI" sz="2400" dirty="0" smtClean="0"/>
              <a:t> (</a:t>
            </a:r>
            <a:r>
              <a:rPr lang="fi-FI" sz="2400" dirty="0" err="1" smtClean="0"/>
              <a:t>only</a:t>
            </a:r>
            <a:r>
              <a:rPr lang="fi-FI" sz="2400" dirty="0" smtClean="0"/>
              <a:t> </a:t>
            </a:r>
            <a:r>
              <a:rPr lang="fi-FI" sz="2400" dirty="0" err="1" smtClean="0"/>
              <a:t>if</a:t>
            </a:r>
            <a:r>
              <a:rPr lang="fi-FI" sz="2400" dirty="0" smtClean="0"/>
              <a:t> the </a:t>
            </a:r>
            <a:r>
              <a:rPr lang="fi-FI" sz="2400" dirty="0" err="1" smtClean="0"/>
              <a:t>user</a:t>
            </a:r>
            <a:r>
              <a:rPr lang="fi-FI" sz="2400" dirty="0" smtClean="0"/>
              <a:t> is </a:t>
            </a:r>
            <a:r>
              <a:rPr lang="fi-FI" sz="2400" dirty="0" err="1" smtClean="0"/>
              <a:t>connected</a:t>
            </a:r>
            <a:r>
              <a:rPr lang="fi-FI" sz="2400" dirty="0" smtClean="0"/>
              <a:t> with </a:t>
            </a:r>
            <a:r>
              <a:rPr lang="fi-FI" sz="2400" dirty="0" err="1" smtClean="0"/>
              <a:t>your</a:t>
            </a:r>
            <a:r>
              <a:rPr lang="fi-FI" sz="2400" dirty="0" smtClean="0"/>
              <a:t> </a:t>
            </a:r>
            <a:r>
              <a:rPr lang="fi-FI" sz="2400" dirty="0" err="1" smtClean="0"/>
              <a:t>application</a:t>
            </a:r>
            <a:r>
              <a:rPr lang="fi-FI" sz="2400" dirty="0" smtClean="0"/>
              <a:t>)</a:t>
            </a:r>
          </a:p>
          <a:p>
            <a:pPr lvl="1"/>
            <a:r>
              <a:rPr lang="fi-FI" sz="2400" dirty="0" err="1" smtClean="0">
                <a:hlinkClick r:id="rId4"/>
              </a:rPr>
              <a:t>FB.getLoginStatus</a:t>
            </a:r>
            <a:r>
              <a:rPr lang="fi-FI" sz="2400" dirty="0" smtClean="0">
                <a:hlinkClick r:id="rId4"/>
              </a:rPr>
              <a:t>()</a:t>
            </a:r>
            <a:r>
              <a:rPr lang="fi-FI" sz="2400" dirty="0" smtClean="0"/>
              <a:t> -- </a:t>
            </a:r>
            <a:r>
              <a:rPr lang="fi-FI" sz="2400" dirty="0" err="1" smtClean="0"/>
              <a:t>get</a:t>
            </a:r>
            <a:r>
              <a:rPr lang="fi-FI" sz="2400" dirty="0" smtClean="0"/>
              <a:t> </a:t>
            </a:r>
            <a:r>
              <a:rPr lang="fi-FI" sz="2400" dirty="0" err="1" smtClean="0"/>
              <a:t>current</a:t>
            </a:r>
            <a:r>
              <a:rPr lang="fi-FI" sz="2400" dirty="0" smtClean="0"/>
              <a:t> </a:t>
            </a:r>
            <a:r>
              <a:rPr lang="fi-FI" sz="2400" dirty="0" err="1" smtClean="0"/>
              <a:t>login</a:t>
            </a:r>
            <a:r>
              <a:rPr lang="fi-FI" sz="2400" dirty="0" smtClean="0"/>
              <a:t> status </a:t>
            </a:r>
            <a:r>
              <a:rPr lang="fi-FI" sz="2400" dirty="0" err="1" smtClean="0"/>
              <a:t>from</a:t>
            </a:r>
            <a:r>
              <a:rPr lang="fi-FI" sz="2400" dirty="0" smtClean="0"/>
              <a:t> </a:t>
            </a:r>
            <a:r>
              <a:rPr lang="fi-FI" sz="2400" dirty="0" err="1" smtClean="0"/>
              <a:t>facebook.com</a:t>
            </a:r>
            <a:endParaRPr lang="fi-FI" sz="2400" dirty="0" smtClean="0"/>
          </a:p>
          <a:p>
            <a:pPr lvl="1"/>
            <a:r>
              <a:rPr lang="fi-FI" sz="2400" dirty="0" err="1" smtClean="0">
                <a:hlinkClick r:id="rId5"/>
              </a:rPr>
              <a:t>FB.getSession</a:t>
            </a:r>
            <a:r>
              <a:rPr lang="fi-FI" sz="2400" dirty="0" smtClean="0">
                <a:hlinkClick r:id="rId5"/>
              </a:rPr>
              <a:t>()</a:t>
            </a:r>
            <a:r>
              <a:rPr lang="fi-FI" sz="2400" dirty="0" smtClean="0"/>
              <a:t> -- </a:t>
            </a:r>
            <a:r>
              <a:rPr lang="fi-FI" sz="2400" b="1" dirty="0" err="1" smtClean="0"/>
              <a:t>synchronous</a:t>
            </a:r>
            <a:r>
              <a:rPr lang="fi-FI" sz="2400" dirty="0" smtClean="0"/>
              <a:t> </a:t>
            </a:r>
            <a:r>
              <a:rPr lang="fi-FI" sz="2400" dirty="0" err="1" smtClean="0"/>
              <a:t>accessor</a:t>
            </a:r>
            <a:r>
              <a:rPr lang="fi-FI" sz="2400" dirty="0" smtClean="0"/>
              <a:t> for the </a:t>
            </a:r>
            <a:r>
              <a:rPr lang="fi-FI" sz="2400" dirty="0" err="1" smtClean="0"/>
              <a:t>current</a:t>
            </a:r>
            <a:r>
              <a:rPr lang="fi-FI" sz="2400" dirty="0" smtClean="0"/>
              <a:t> session</a:t>
            </a:r>
          </a:p>
          <a:p>
            <a:r>
              <a:rPr lang="fi-FI" sz="2700" dirty="0" err="1" smtClean="0"/>
              <a:t>See</a:t>
            </a:r>
            <a:r>
              <a:rPr lang="fi-FI" sz="2700" dirty="0" smtClean="0"/>
              <a:t> </a:t>
            </a:r>
            <a:r>
              <a:rPr lang="fi-FI" sz="2700" dirty="0" smtClean="0">
                <a:hlinkClick r:id="rId6"/>
              </a:rPr>
              <a:t>https://developers.facebook.com/docs/reference/javascript/</a:t>
            </a:r>
            <a:r>
              <a:rPr lang="fi-FI" sz="2700" dirty="0" smtClean="0"/>
              <a:t> for </a:t>
            </a:r>
            <a:r>
              <a:rPr lang="fi-FI" sz="2700" dirty="0" err="1" smtClean="0"/>
              <a:t>more</a:t>
            </a:r>
            <a:r>
              <a:rPr lang="fi-FI" sz="2700" dirty="0" smtClean="0"/>
              <a:t> info</a:t>
            </a:r>
            <a:endParaRPr lang="fi-FI" sz="2700" dirty="0"/>
          </a:p>
        </p:txBody>
      </p:sp>
    </p:spTree>
    <p:extLst>
      <p:ext uri="{BB962C8B-B14F-4D97-AF65-F5344CB8AC3E}">
        <p14:creationId xmlns:p14="http://schemas.microsoft.com/office/powerpoint/2010/main" val="109098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Facebook</a:t>
            </a:r>
            <a:r>
              <a:rPr lang="fi-FI" dirty="0" smtClean="0"/>
              <a:t> Applications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API </a:t>
            </a:r>
            <a:r>
              <a:rPr lang="fi-FI" dirty="0" err="1" smtClean="0"/>
              <a:t>calls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made with </a:t>
            </a:r>
            <a:r>
              <a:rPr lang="fi-FI" dirty="0" err="1" smtClean="0"/>
              <a:t>FB.api</a:t>
            </a:r>
            <a:r>
              <a:rPr lang="fi-FI" dirty="0" smtClean="0"/>
              <a:t> –</a:t>
            </a:r>
            <a:r>
              <a:rPr lang="fi-FI" dirty="0" err="1" smtClean="0"/>
              <a:t>function</a:t>
            </a:r>
            <a:r>
              <a:rPr lang="fi-FI" dirty="0" smtClean="0"/>
              <a:t>:</a:t>
            </a:r>
          </a:p>
          <a:p>
            <a:pPr marL="0" indent="0">
              <a:buNone/>
            </a:pPr>
            <a:r>
              <a:rPr lang="fi-FI" sz="2700" dirty="0"/>
              <a:t/>
            </a:r>
            <a:br>
              <a:rPr lang="fi-FI" sz="2700" dirty="0"/>
            </a:br>
            <a:r>
              <a:rPr lang="fi-FI" sz="2800" dirty="0" err="1" smtClean="0"/>
              <a:t>FB.api('/me</a:t>
            </a:r>
            <a:r>
              <a:rPr lang="fi-FI" sz="2800" dirty="0" smtClean="0"/>
              <a:t>', </a:t>
            </a:r>
            <a:r>
              <a:rPr lang="fi-FI" sz="2800" dirty="0" err="1" smtClean="0"/>
              <a:t>function(response</a:t>
            </a:r>
            <a:r>
              <a:rPr lang="fi-FI" sz="2800" dirty="0" smtClean="0"/>
              <a:t>) { 	</a:t>
            </a:r>
            <a:r>
              <a:rPr lang="fi-FI" sz="2800" dirty="0" err="1" smtClean="0"/>
              <a:t>alert(response.name</a:t>
            </a:r>
            <a:r>
              <a:rPr lang="fi-FI" sz="2800" dirty="0" smtClean="0"/>
              <a:t>); </a:t>
            </a:r>
          </a:p>
          <a:p>
            <a:pPr marL="0" indent="0">
              <a:buNone/>
            </a:pPr>
            <a:r>
              <a:rPr lang="fi-FI" sz="2800" dirty="0" smtClean="0"/>
              <a:t>}); </a:t>
            </a:r>
          </a:p>
          <a:p>
            <a:pPr marL="0" indent="0">
              <a:buNone/>
            </a:pPr>
            <a:endParaRPr lang="fi-FI" sz="2800" dirty="0"/>
          </a:p>
          <a:p>
            <a:r>
              <a:rPr lang="fi-FI" sz="2800" dirty="0" err="1" smtClean="0"/>
              <a:t>Makes</a:t>
            </a:r>
            <a:r>
              <a:rPr lang="fi-FI" sz="2800" dirty="0" smtClean="0"/>
              <a:t> a </a:t>
            </a:r>
            <a:r>
              <a:rPr lang="fi-FI" sz="2800" dirty="0" err="1" smtClean="0"/>
              <a:t>popup</a:t>
            </a:r>
            <a:r>
              <a:rPr lang="fi-FI" sz="2800" dirty="0" smtClean="0"/>
              <a:t> </a:t>
            </a:r>
            <a:r>
              <a:rPr lang="fi-FI" sz="2800" dirty="0" err="1" smtClean="0"/>
              <a:t>window</a:t>
            </a:r>
            <a:r>
              <a:rPr lang="fi-FI" sz="2800" dirty="0" smtClean="0"/>
              <a:t> </a:t>
            </a:r>
            <a:r>
              <a:rPr lang="fi-FI" sz="2800" dirty="0" err="1" smtClean="0"/>
              <a:t>displaying</a:t>
            </a:r>
            <a:r>
              <a:rPr lang="fi-FI" sz="2800" dirty="0" smtClean="0"/>
              <a:t> </a:t>
            </a:r>
            <a:r>
              <a:rPr lang="fi-FI" sz="2800" dirty="0" err="1" smtClean="0"/>
              <a:t>user’s</a:t>
            </a:r>
            <a:r>
              <a:rPr lang="fi-FI" sz="2800" dirty="0" smtClean="0"/>
              <a:t> </a:t>
            </a:r>
            <a:r>
              <a:rPr lang="fi-FI" sz="2800" dirty="0" err="1" smtClean="0"/>
              <a:t>name</a:t>
            </a:r>
            <a:endParaRPr lang="fi-FI" sz="2800" dirty="0" smtClean="0"/>
          </a:p>
          <a:p>
            <a:r>
              <a:rPr lang="fi-FI" sz="2800" dirty="0" err="1" smtClean="0"/>
              <a:t>See</a:t>
            </a:r>
            <a:r>
              <a:rPr lang="fi-FI" sz="2800" dirty="0" smtClean="0"/>
              <a:t> </a:t>
            </a:r>
            <a:r>
              <a:rPr lang="fi-FI" sz="2800" dirty="0" smtClean="0">
                <a:hlinkClick r:id="rId2"/>
              </a:rPr>
              <a:t>http://developers.facebook.com/docs/reference/javascript/FB.api/</a:t>
            </a:r>
            <a:r>
              <a:rPr lang="fi-FI" sz="2800" dirty="0" smtClean="0"/>
              <a:t> for </a:t>
            </a:r>
            <a:r>
              <a:rPr lang="fi-FI" sz="2800" dirty="0" err="1" smtClean="0"/>
              <a:t>more</a:t>
            </a:r>
            <a:r>
              <a:rPr lang="fi-FI" sz="2800" dirty="0" smtClean="0"/>
              <a:t> info</a:t>
            </a:r>
            <a:endParaRPr lang="fi-FI" sz="2700" dirty="0"/>
          </a:p>
        </p:txBody>
      </p:sp>
    </p:spTree>
    <p:extLst>
      <p:ext uri="{BB962C8B-B14F-4D97-AF65-F5344CB8AC3E}">
        <p14:creationId xmlns:p14="http://schemas.microsoft.com/office/powerpoint/2010/main" val="152239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Facebook</a:t>
            </a:r>
            <a:r>
              <a:rPr lang="fi-FI" dirty="0" smtClean="0"/>
              <a:t> Applications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API </a:t>
            </a:r>
            <a:r>
              <a:rPr lang="fi-FI" dirty="0" err="1" smtClean="0"/>
              <a:t>calls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made with </a:t>
            </a:r>
            <a:r>
              <a:rPr lang="fi-FI" dirty="0" err="1" smtClean="0"/>
              <a:t>FB.api</a:t>
            </a:r>
            <a:r>
              <a:rPr lang="fi-FI" dirty="0" smtClean="0"/>
              <a:t> –</a:t>
            </a:r>
            <a:r>
              <a:rPr lang="fi-FI" dirty="0" err="1" smtClean="0"/>
              <a:t>function</a:t>
            </a:r>
            <a:r>
              <a:rPr lang="fi-FI" dirty="0" smtClean="0"/>
              <a:t>:</a:t>
            </a:r>
          </a:p>
          <a:p>
            <a:pPr marL="0" indent="0">
              <a:buNone/>
            </a:pPr>
            <a:r>
              <a:rPr lang="fi-FI" sz="2700" dirty="0"/>
              <a:t/>
            </a:r>
            <a:br>
              <a:rPr lang="fi-FI" sz="2700" dirty="0"/>
            </a:br>
            <a:r>
              <a:rPr lang="fi-FI" sz="2800" dirty="0" err="1" smtClean="0"/>
              <a:t>FB.api('/me</a:t>
            </a:r>
            <a:r>
              <a:rPr lang="fi-FI" sz="2800" dirty="0" smtClean="0"/>
              <a:t>', </a:t>
            </a:r>
            <a:r>
              <a:rPr lang="fi-FI" sz="2800" dirty="0" err="1" smtClean="0"/>
              <a:t>function(response</a:t>
            </a:r>
            <a:r>
              <a:rPr lang="fi-FI" sz="2800" dirty="0" smtClean="0"/>
              <a:t>) { 	</a:t>
            </a:r>
            <a:r>
              <a:rPr lang="fi-FI" sz="2800" dirty="0" err="1" smtClean="0"/>
              <a:t>alert(response.name</a:t>
            </a:r>
            <a:r>
              <a:rPr lang="fi-FI" sz="2800" dirty="0" smtClean="0"/>
              <a:t>); </a:t>
            </a:r>
          </a:p>
          <a:p>
            <a:pPr marL="0" indent="0">
              <a:buNone/>
            </a:pPr>
            <a:r>
              <a:rPr lang="fi-FI" sz="2800" dirty="0" smtClean="0"/>
              <a:t>}); </a:t>
            </a:r>
          </a:p>
          <a:p>
            <a:pPr marL="0" indent="0">
              <a:buNone/>
            </a:pPr>
            <a:endParaRPr lang="fi-FI" sz="2800" dirty="0"/>
          </a:p>
          <a:p>
            <a:r>
              <a:rPr lang="fi-FI" sz="2800" dirty="0" err="1" smtClean="0"/>
              <a:t>Makes</a:t>
            </a:r>
            <a:r>
              <a:rPr lang="fi-FI" sz="2800" dirty="0" smtClean="0"/>
              <a:t> a </a:t>
            </a:r>
            <a:r>
              <a:rPr lang="fi-FI" sz="2800" dirty="0" err="1" smtClean="0"/>
              <a:t>popup</a:t>
            </a:r>
            <a:r>
              <a:rPr lang="fi-FI" sz="2800" dirty="0" smtClean="0"/>
              <a:t> </a:t>
            </a:r>
            <a:r>
              <a:rPr lang="fi-FI" sz="2800" dirty="0" err="1" smtClean="0"/>
              <a:t>window</a:t>
            </a:r>
            <a:r>
              <a:rPr lang="fi-FI" sz="2800" dirty="0" smtClean="0"/>
              <a:t> </a:t>
            </a:r>
            <a:r>
              <a:rPr lang="fi-FI" sz="2800" dirty="0" err="1" smtClean="0"/>
              <a:t>displaying</a:t>
            </a:r>
            <a:r>
              <a:rPr lang="fi-FI" sz="2800" dirty="0" smtClean="0"/>
              <a:t> </a:t>
            </a:r>
            <a:r>
              <a:rPr lang="fi-FI" sz="2800" dirty="0" err="1" smtClean="0"/>
              <a:t>user’s</a:t>
            </a:r>
            <a:r>
              <a:rPr lang="fi-FI" sz="2800" dirty="0" smtClean="0"/>
              <a:t> </a:t>
            </a:r>
            <a:r>
              <a:rPr lang="fi-FI" sz="2800" dirty="0" err="1" smtClean="0"/>
              <a:t>name</a:t>
            </a:r>
            <a:endParaRPr lang="fi-FI" sz="2800" dirty="0" smtClean="0"/>
          </a:p>
          <a:p>
            <a:r>
              <a:rPr lang="fi-FI" sz="2800" dirty="0" err="1" smtClean="0"/>
              <a:t>See</a:t>
            </a:r>
            <a:r>
              <a:rPr lang="fi-FI" sz="2800" dirty="0" smtClean="0"/>
              <a:t> </a:t>
            </a:r>
            <a:r>
              <a:rPr lang="fi-FI" sz="2800" dirty="0" smtClean="0">
                <a:hlinkClick r:id="rId2"/>
              </a:rPr>
              <a:t>http://developers.facebook.com/docs/reference/javascript/FB.api/</a:t>
            </a:r>
            <a:r>
              <a:rPr lang="fi-FI" sz="2800" dirty="0" smtClean="0"/>
              <a:t> for </a:t>
            </a:r>
            <a:r>
              <a:rPr lang="fi-FI" sz="2800" dirty="0" err="1" smtClean="0"/>
              <a:t>more</a:t>
            </a:r>
            <a:r>
              <a:rPr lang="fi-FI" sz="2800" dirty="0" smtClean="0"/>
              <a:t> info</a:t>
            </a:r>
            <a:endParaRPr lang="fi-FI" sz="2700" dirty="0"/>
          </a:p>
        </p:txBody>
      </p:sp>
    </p:spTree>
    <p:extLst>
      <p:ext uri="{BB962C8B-B14F-4D97-AF65-F5344CB8AC3E}">
        <p14:creationId xmlns:p14="http://schemas.microsoft.com/office/powerpoint/2010/main" val="859300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235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Facebook Applications</vt:lpstr>
      <vt:lpstr>Facebook Applications</vt:lpstr>
      <vt:lpstr>Facebook Applications</vt:lpstr>
      <vt:lpstr>Facebook Applications</vt:lpstr>
      <vt:lpstr>Facebook Applications</vt:lpstr>
      <vt:lpstr>Facebook Applications</vt:lpstr>
      <vt:lpstr>Facebook Applications</vt:lpstr>
      <vt:lpstr>Facebook Applications</vt:lpstr>
      <vt:lpstr>Facebook Applications</vt:lpstr>
      <vt:lpstr>Facebook Applications</vt:lpstr>
    </vt:vector>
  </TitlesOfParts>
  <Company>OSEKK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 Applications</dc:title>
  <dc:creator>Teppo Räisänen</dc:creator>
  <cp:lastModifiedBy>Teppo Räisänen</cp:lastModifiedBy>
  <cp:revision>19</cp:revision>
  <dcterms:created xsi:type="dcterms:W3CDTF">2011-08-05T05:40:03Z</dcterms:created>
  <dcterms:modified xsi:type="dcterms:W3CDTF">2011-08-05T07:40:45Z</dcterms:modified>
</cp:coreProperties>
</file>