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6" r:id="rId2"/>
    <p:sldId id="266" r:id="rId3"/>
    <p:sldId id="267" r:id="rId4"/>
    <p:sldId id="276" r:id="rId5"/>
    <p:sldId id="275" r:id="rId6"/>
    <p:sldId id="282" r:id="rId7"/>
    <p:sldId id="285" r:id="rId8"/>
    <p:sldId id="284" r:id="rId9"/>
    <p:sldId id="286" r:id="rId10"/>
    <p:sldId id="263" r:id="rId11"/>
    <p:sldId id="287" r:id="rId12"/>
    <p:sldId id="261" r:id="rId13"/>
    <p:sldId id="288" r:id="rId14"/>
    <p:sldId id="294" r:id="rId15"/>
    <p:sldId id="290" r:id="rId16"/>
    <p:sldId id="295" r:id="rId17"/>
    <p:sldId id="292" r:id="rId18"/>
    <p:sldId id="269" r:id="rId19"/>
    <p:sldId id="270" r:id="rId20"/>
    <p:sldId id="265" r:id="rId21"/>
    <p:sldId id="293" r:id="rId22"/>
    <p:sldId id="274" r:id="rId23"/>
    <p:sldId id="277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>
        <p:scale>
          <a:sx n="90" d="100"/>
          <a:sy n="90" d="100"/>
        </p:scale>
        <p:origin x="-111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F07A6-2294-4D97-BE3E-361B1D58F51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70D5B4E-CB00-41B6-94B2-700A3F69C52A}">
      <dgm:prSet phldrT="[Κείμενο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Broad information about events and activities</a:t>
          </a:r>
          <a:endParaRPr lang="el-GR" sz="2800" dirty="0">
            <a:solidFill>
              <a:srgbClr val="000000"/>
            </a:solidFill>
          </a:endParaRPr>
        </a:p>
      </dgm:t>
    </dgm:pt>
    <dgm:pt modelId="{E546FE49-C591-4FBA-8C8F-AC34142AC1C3}" type="parTrans" cxnId="{3B1002F4-DB77-4E84-AC11-4A1A5FA28ED7}">
      <dgm:prSet/>
      <dgm:spPr/>
      <dgm:t>
        <a:bodyPr/>
        <a:lstStyle/>
        <a:p>
          <a:endParaRPr lang="el-GR"/>
        </a:p>
      </dgm:t>
    </dgm:pt>
    <dgm:pt modelId="{300FDDA2-4D14-4BB9-8A98-C1D42226E617}" type="sibTrans" cxnId="{3B1002F4-DB77-4E84-AC11-4A1A5FA28ED7}">
      <dgm:prSet/>
      <dgm:spPr/>
      <dgm:t>
        <a:bodyPr/>
        <a:lstStyle/>
        <a:p>
          <a:endParaRPr lang="el-GR"/>
        </a:p>
      </dgm:t>
    </dgm:pt>
    <dgm:pt modelId="{3F090F25-7F6F-4308-A2F0-A9479F09220E}">
      <dgm:prSet phldrT="[Κείμενο]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Dissemination of educational material</a:t>
          </a:r>
          <a:endParaRPr lang="el-GR" dirty="0">
            <a:solidFill>
              <a:srgbClr val="000000"/>
            </a:solidFill>
          </a:endParaRPr>
        </a:p>
      </dgm:t>
    </dgm:pt>
    <dgm:pt modelId="{E2DA2148-27F7-4B33-8966-8CE7B357742F}" type="parTrans" cxnId="{3859984E-412A-4AC4-BCCF-1453FD4CB3B5}">
      <dgm:prSet/>
      <dgm:spPr/>
      <dgm:t>
        <a:bodyPr/>
        <a:lstStyle/>
        <a:p>
          <a:endParaRPr lang="el-GR"/>
        </a:p>
      </dgm:t>
    </dgm:pt>
    <dgm:pt modelId="{176C8333-C366-491F-8411-995A69F5A27B}" type="sibTrans" cxnId="{3859984E-412A-4AC4-BCCF-1453FD4CB3B5}">
      <dgm:prSet/>
      <dgm:spPr/>
      <dgm:t>
        <a:bodyPr/>
        <a:lstStyle/>
        <a:p>
          <a:endParaRPr lang="el-GR"/>
        </a:p>
      </dgm:t>
    </dgm:pt>
    <dgm:pt modelId="{C966DF69-39B4-415F-81B8-93DE714D0DA9}">
      <dgm:prSet phldrT="[Κείμενο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3200" dirty="0" smtClean="0"/>
            <a:t>Instant and free communication with classmates</a:t>
          </a:r>
          <a:endParaRPr lang="el-GR" sz="3200" dirty="0"/>
        </a:p>
      </dgm:t>
    </dgm:pt>
    <dgm:pt modelId="{314B251B-4391-4A7D-86D4-7B6E12387EDE}" type="parTrans" cxnId="{4EB013CE-6495-4C18-A115-32AA61329599}">
      <dgm:prSet/>
      <dgm:spPr/>
      <dgm:t>
        <a:bodyPr/>
        <a:lstStyle/>
        <a:p>
          <a:endParaRPr lang="el-GR"/>
        </a:p>
      </dgm:t>
    </dgm:pt>
    <dgm:pt modelId="{2A63355A-4345-45A9-A8A3-10E9580DE928}" type="sibTrans" cxnId="{4EB013CE-6495-4C18-A115-32AA61329599}">
      <dgm:prSet/>
      <dgm:spPr/>
      <dgm:t>
        <a:bodyPr/>
        <a:lstStyle/>
        <a:p>
          <a:endParaRPr lang="el-GR"/>
        </a:p>
      </dgm:t>
    </dgm:pt>
    <dgm:pt modelId="{B6EAC623-602E-42B3-AEEF-A0631C47FBEA}">
      <dgm:prSet phldrT="[Κείμενο]"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Direct visibility of notices and announcements about the courses</a:t>
          </a:r>
          <a:endParaRPr lang="el-GR" sz="2000" dirty="0">
            <a:solidFill>
              <a:srgbClr val="000000"/>
            </a:solidFill>
          </a:endParaRPr>
        </a:p>
      </dgm:t>
    </dgm:pt>
    <dgm:pt modelId="{12B61309-50AF-4520-9180-775397E8BE14}" type="parTrans" cxnId="{51CABA8C-04A4-4B05-9CC5-0C6EA118A73D}">
      <dgm:prSet/>
      <dgm:spPr/>
      <dgm:t>
        <a:bodyPr/>
        <a:lstStyle/>
        <a:p>
          <a:endParaRPr lang="el-GR"/>
        </a:p>
      </dgm:t>
    </dgm:pt>
    <dgm:pt modelId="{94AF533A-761B-4EE0-8447-B2F5DD1B2369}" type="sibTrans" cxnId="{51CABA8C-04A4-4B05-9CC5-0C6EA118A73D}">
      <dgm:prSet/>
      <dgm:spPr/>
      <dgm:t>
        <a:bodyPr/>
        <a:lstStyle/>
        <a:p>
          <a:endParaRPr lang="el-GR"/>
        </a:p>
      </dgm:t>
    </dgm:pt>
    <dgm:pt modelId="{CA8CD2A9-FBF5-4794-BCD8-F97C89B1502F}">
      <dgm:prSet phldrT="[Κείμενο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Ways of facilitating  the educational use of  the social media:</a:t>
          </a:r>
          <a:endParaRPr lang="el-GR" sz="2800" dirty="0">
            <a:solidFill>
              <a:schemeClr val="bg1"/>
            </a:solidFill>
          </a:endParaRPr>
        </a:p>
      </dgm:t>
    </dgm:pt>
    <dgm:pt modelId="{0606EA29-BD8F-4F90-A5D4-C45E3C8882AC}" type="parTrans" cxnId="{B2A122CF-7BCB-4392-ADD7-7F0A02114254}">
      <dgm:prSet/>
      <dgm:spPr/>
      <dgm:t>
        <a:bodyPr/>
        <a:lstStyle/>
        <a:p>
          <a:endParaRPr lang="el-GR"/>
        </a:p>
      </dgm:t>
    </dgm:pt>
    <dgm:pt modelId="{CD122B8A-9B1E-43B6-B052-07AC1FA7ABA1}" type="sibTrans" cxnId="{B2A122CF-7BCB-4392-ADD7-7F0A02114254}">
      <dgm:prSet/>
      <dgm:spPr/>
      <dgm:t>
        <a:bodyPr/>
        <a:lstStyle/>
        <a:p>
          <a:endParaRPr lang="el-GR"/>
        </a:p>
      </dgm:t>
    </dgm:pt>
    <dgm:pt modelId="{CB62812E-9EFB-4C2E-8CBF-07A6E29ED421}" type="pres">
      <dgm:prSet presAssocID="{60EF07A6-2294-4D97-BE3E-361B1D58F5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0EAC20-1C99-42E3-BFBB-86CF7C0C094A}" type="pres">
      <dgm:prSet presAssocID="{E70D5B4E-CB00-41B6-94B2-700A3F69C52A}" presName="node" presStyleLbl="node1" presStyleIdx="0" presStyleCnt="5" custAng="0" custScaleX="156804" custScaleY="209881" custLinFactY="41669" custLinFactNeighborX="-18584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63B4D1-F8FF-4FB5-AE37-6F1F7B5D3FDD}" type="pres">
      <dgm:prSet presAssocID="{300FDDA2-4D14-4BB9-8A98-C1D42226E617}" presName="sibTrans" presStyleCnt="0"/>
      <dgm:spPr/>
    </dgm:pt>
    <dgm:pt modelId="{A0E1DEAB-BF33-4AD4-896C-E15BFA0BC085}" type="pres">
      <dgm:prSet presAssocID="{3F090F25-7F6F-4308-A2F0-A9479F09220E}" presName="node" presStyleLbl="node1" presStyleIdx="1" presStyleCnt="5" custLinFactY="130690" custLinFactNeighborX="-89088" custLinFactNeighborY="2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6B6D3F-EBEC-4AD7-90C4-03CAC16F835F}" type="pres">
      <dgm:prSet presAssocID="{176C8333-C366-491F-8411-995A69F5A27B}" presName="sibTrans" presStyleCnt="0"/>
      <dgm:spPr/>
    </dgm:pt>
    <dgm:pt modelId="{08365635-97E9-404F-BA00-3C7BA99A149C}" type="pres">
      <dgm:prSet presAssocID="{C966DF69-39B4-415F-81B8-93DE714D0DA9}" presName="node" presStyleLbl="node1" presStyleIdx="2" presStyleCnt="5" custScaleX="198090" custScaleY="245014" custLinFactY="9410" custLinFactNeighborX="40461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8E1B3A-65B0-425F-8522-FEBF47743F26}" type="pres">
      <dgm:prSet presAssocID="{2A63355A-4345-45A9-A8A3-10E9580DE928}" presName="sibTrans" presStyleCnt="0"/>
      <dgm:spPr/>
    </dgm:pt>
    <dgm:pt modelId="{935A837A-60A6-4024-A405-66DA34D25415}" type="pres">
      <dgm:prSet presAssocID="{B6EAC623-602E-42B3-AEEF-A0631C47FBEA}" presName="node" presStyleLbl="node1" presStyleIdx="3" presStyleCnt="5" custScaleX="164907" custScaleY="137330" custLinFactY="3852" custLinFactNeighborX="68894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7D7A39-55B1-4E29-B4FE-69CE7A6D66D4}" type="pres">
      <dgm:prSet presAssocID="{94AF533A-761B-4EE0-8447-B2F5DD1B2369}" presName="sibTrans" presStyleCnt="0"/>
      <dgm:spPr/>
    </dgm:pt>
    <dgm:pt modelId="{2C9C0DEA-38C9-43BA-BC4D-7F076D8E2C68}" type="pres">
      <dgm:prSet presAssocID="{CA8CD2A9-FBF5-4794-BCD8-F97C89B1502F}" presName="node" presStyleLbl="node1" presStyleIdx="4" presStyleCnt="5" custAng="0" custScaleX="578531" custScaleY="96565" custLinFactY="-200000" custLinFactNeighborY="-2081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2D81203-2D64-4C27-A2A6-3FF49E355AE5}" type="presOf" srcId="{CA8CD2A9-FBF5-4794-BCD8-F97C89B1502F}" destId="{2C9C0DEA-38C9-43BA-BC4D-7F076D8E2C68}" srcOrd="0" destOrd="0" presId="urn:microsoft.com/office/officeart/2005/8/layout/default#1"/>
    <dgm:cxn modelId="{3B1002F4-DB77-4E84-AC11-4A1A5FA28ED7}" srcId="{60EF07A6-2294-4D97-BE3E-361B1D58F511}" destId="{E70D5B4E-CB00-41B6-94B2-700A3F69C52A}" srcOrd="0" destOrd="0" parTransId="{E546FE49-C591-4FBA-8C8F-AC34142AC1C3}" sibTransId="{300FDDA2-4D14-4BB9-8A98-C1D42226E617}"/>
    <dgm:cxn modelId="{B2A122CF-7BCB-4392-ADD7-7F0A02114254}" srcId="{60EF07A6-2294-4D97-BE3E-361B1D58F511}" destId="{CA8CD2A9-FBF5-4794-BCD8-F97C89B1502F}" srcOrd="4" destOrd="0" parTransId="{0606EA29-BD8F-4F90-A5D4-C45E3C8882AC}" sibTransId="{CD122B8A-9B1E-43B6-B052-07AC1FA7ABA1}"/>
    <dgm:cxn modelId="{51CABA8C-04A4-4B05-9CC5-0C6EA118A73D}" srcId="{60EF07A6-2294-4D97-BE3E-361B1D58F511}" destId="{B6EAC623-602E-42B3-AEEF-A0631C47FBEA}" srcOrd="3" destOrd="0" parTransId="{12B61309-50AF-4520-9180-775397E8BE14}" sibTransId="{94AF533A-761B-4EE0-8447-B2F5DD1B2369}"/>
    <dgm:cxn modelId="{2AFA2D57-FD87-4BDF-950B-4BBD54B51D26}" type="presOf" srcId="{3F090F25-7F6F-4308-A2F0-A9479F09220E}" destId="{A0E1DEAB-BF33-4AD4-896C-E15BFA0BC085}" srcOrd="0" destOrd="0" presId="urn:microsoft.com/office/officeart/2005/8/layout/default#1"/>
    <dgm:cxn modelId="{8C7D85DA-F6E3-4E44-B54E-27518C88AC00}" type="presOf" srcId="{E70D5B4E-CB00-41B6-94B2-700A3F69C52A}" destId="{0F0EAC20-1C99-42E3-BFBB-86CF7C0C094A}" srcOrd="0" destOrd="0" presId="urn:microsoft.com/office/officeart/2005/8/layout/default#1"/>
    <dgm:cxn modelId="{70A1F826-20EB-4837-9CB7-A6556DC79480}" type="presOf" srcId="{B6EAC623-602E-42B3-AEEF-A0631C47FBEA}" destId="{935A837A-60A6-4024-A405-66DA34D25415}" srcOrd="0" destOrd="0" presId="urn:microsoft.com/office/officeart/2005/8/layout/default#1"/>
    <dgm:cxn modelId="{446C8D20-69FF-41BE-B9FA-6F5F46166744}" type="presOf" srcId="{60EF07A6-2294-4D97-BE3E-361B1D58F511}" destId="{CB62812E-9EFB-4C2E-8CBF-07A6E29ED421}" srcOrd="0" destOrd="0" presId="urn:microsoft.com/office/officeart/2005/8/layout/default#1"/>
    <dgm:cxn modelId="{3859984E-412A-4AC4-BCCF-1453FD4CB3B5}" srcId="{60EF07A6-2294-4D97-BE3E-361B1D58F511}" destId="{3F090F25-7F6F-4308-A2F0-A9479F09220E}" srcOrd="1" destOrd="0" parTransId="{E2DA2148-27F7-4B33-8966-8CE7B357742F}" sibTransId="{176C8333-C366-491F-8411-995A69F5A27B}"/>
    <dgm:cxn modelId="{4EB013CE-6495-4C18-A115-32AA61329599}" srcId="{60EF07A6-2294-4D97-BE3E-361B1D58F511}" destId="{C966DF69-39B4-415F-81B8-93DE714D0DA9}" srcOrd="2" destOrd="0" parTransId="{314B251B-4391-4A7D-86D4-7B6E12387EDE}" sibTransId="{2A63355A-4345-45A9-A8A3-10E9580DE928}"/>
    <dgm:cxn modelId="{E8D09873-FCD1-4E78-9EAA-43B4CE3D4ECD}" type="presOf" srcId="{C966DF69-39B4-415F-81B8-93DE714D0DA9}" destId="{08365635-97E9-404F-BA00-3C7BA99A149C}" srcOrd="0" destOrd="0" presId="urn:microsoft.com/office/officeart/2005/8/layout/default#1"/>
    <dgm:cxn modelId="{6E389212-2764-430C-88C9-52AE8BFA397D}" type="presParOf" srcId="{CB62812E-9EFB-4C2E-8CBF-07A6E29ED421}" destId="{0F0EAC20-1C99-42E3-BFBB-86CF7C0C094A}" srcOrd="0" destOrd="0" presId="urn:microsoft.com/office/officeart/2005/8/layout/default#1"/>
    <dgm:cxn modelId="{CA969037-9E84-48F2-B57A-48360CCE5701}" type="presParOf" srcId="{CB62812E-9EFB-4C2E-8CBF-07A6E29ED421}" destId="{5A63B4D1-F8FF-4FB5-AE37-6F1F7B5D3FDD}" srcOrd="1" destOrd="0" presId="urn:microsoft.com/office/officeart/2005/8/layout/default#1"/>
    <dgm:cxn modelId="{CC11071A-FFC4-4322-B79C-DBEDAA9C3C53}" type="presParOf" srcId="{CB62812E-9EFB-4C2E-8CBF-07A6E29ED421}" destId="{A0E1DEAB-BF33-4AD4-896C-E15BFA0BC085}" srcOrd="2" destOrd="0" presId="urn:microsoft.com/office/officeart/2005/8/layout/default#1"/>
    <dgm:cxn modelId="{E5201ED6-8393-44A7-A20E-E09AB83C8ABC}" type="presParOf" srcId="{CB62812E-9EFB-4C2E-8CBF-07A6E29ED421}" destId="{826B6D3F-EBEC-4AD7-90C4-03CAC16F835F}" srcOrd="3" destOrd="0" presId="urn:microsoft.com/office/officeart/2005/8/layout/default#1"/>
    <dgm:cxn modelId="{5568DDA8-C627-4D98-B49F-B6135336365D}" type="presParOf" srcId="{CB62812E-9EFB-4C2E-8CBF-07A6E29ED421}" destId="{08365635-97E9-404F-BA00-3C7BA99A149C}" srcOrd="4" destOrd="0" presId="urn:microsoft.com/office/officeart/2005/8/layout/default#1"/>
    <dgm:cxn modelId="{13B1741D-E1CE-421A-9C4C-82A792550B5D}" type="presParOf" srcId="{CB62812E-9EFB-4C2E-8CBF-07A6E29ED421}" destId="{6A8E1B3A-65B0-425F-8522-FEBF47743F26}" srcOrd="5" destOrd="0" presId="urn:microsoft.com/office/officeart/2005/8/layout/default#1"/>
    <dgm:cxn modelId="{19AEE845-C627-4F25-9A2B-22D800010D7C}" type="presParOf" srcId="{CB62812E-9EFB-4C2E-8CBF-07A6E29ED421}" destId="{935A837A-60A6-4024-A405-66DA34D25415}" srcOrd="6" destOrd="0" presId="urn:microsoft.com/office/officeart/2005/8/layout/default#1"/>
    <dgm:cxn modelId="{5F7EEB30-7CB3-4BB7-996E-5B3CA76F4960}" type="presParOf" srcId="{CB62812E-9EFB-4C2E-8CBF-07A6E29ED421}" destId="{847D7A39-55B1-4E29-B4FE-69CE7A6D66D4}" srcOrd="7" destOrd="0" presId="urn:microsoft.com/office/officeart/2005/8/layout/default#1"/>
    <dgm:cxn modelId="{7F52E4BD-6A21-4499-A430-4692A2F6DA85}" type="presParOf" srcId="{CB62812E-9EFB-4C2E-8CBF-07A6E29ED421}" destId="{2C9C0DEA-38C9-43BA-BC4D-7F076D8E2C6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16353-394E-4E6E-BCBE-F2C929A5C955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B915DB5-0D6C-441E-97AD-C4867C37E38D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l-GR" sz="2400" dirty="0"/>
        </a:p>
      </dgm:t>
    </dgm:pt>
    <dgm:pt modelId="{07C078BE-F59B-4B5B-82A4-5836409A66EF}" type="parTrans" cxnId="{1A885441-462D-43B9-9387-6500EF41410E}">
      <dgm:prSet/>
      <dgm:spPr/>
      <dgm:t>
        <a:bodyPr/>
        <a:lstStyle/>
        <a:p>
          <a:endParaRPr lang="el-GR"/>
        </a:p>
      </dgm:t>
    </dgm:pt>
    <dgm:pt modelId="{10F99FD5-79FB-4A12-A77C-BB189B9A1082}" type="sibTrans" cxnId="{1A885441-462D-43B9-9387-6500EF41410E}">
      <dgm:prSet/>
      <dgm:spPr/>
      <dgm:t>
        <a:bodyPr/>
        <a:lstStyle/>
        <a:p>
          <a:endParaRPr lang="el-GR"/>
        </a:p>
      </dgm:t>
    </dgm:pt>
    <dgm:pt modelId="{C3F75E7D-0E82-475F-84BD-98CDBC63E201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Closed groups</a:t>
          </a:r>
          <a:endParaRPr lang="el-GR" sz="2000" dirty="0"/>
        </a:p>
      </dgm:t>
    </dgm:pt>
    <dgm:pt modelId="{F5DAC2B7-690D-443B-99AE-B81A9BC89E1D}" type="parTrans" cxnId="{A9E5F971-47CB-45DC-AA1F-E530AD087BBC}">
      <dgm:prSet/>
      <dgm:spPr/>
      <dgm:t>
        <a:bodyPr/>
        <a:lstStyle/>
        <a:p>
          <a:endParaRPr lang="el-GR"/>
        </a:p>
      </dgm:t>
    </dgm:pt>
    <dgm:pt modelId="{9B950CBE-060C-4D72-A2EB-2B325C2D599C}" type="sibTrans" cxnId="{A9E5F971-47CB-45DC-AA1F-E530AD087BBC}">
      <dgm:prSet/>
      <dgm:spPr/>
      <dgm:t>
        <a:bodyPr/>
        <a:lstStyle/>
        <a:p>
          <a:endParaRPr lang="el-GR"/>
        </a:p>
      </dgm:t>
    </dgm:pt>
    <dgm:pt modelId="{7D31FDEE-4D56-47B1-84C2-70F5734A2C4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Sense of security in privacy issues</a:t>
          </a:r>
        </a:p>
      </dgm:t>
    </dgm:pt>
    <dgm:pt modelId="{C13B482F-A643-4334-97C4-E5870D946B63}" type="parTrans" cxnId="{017E8938-E9ED-4367-B0FF-1ED721B04351}">
      <dgm:prSet/>
      <dgm:spPr/>
      <dgm:t>
        <a:bodyPr/>
        <a:lstStyle/>
        <a:p>
          <a:endParaRPr lang="el-GR"/>
        </a:p>
      </dgm:t>
    </dgm:pt>
    <dgm:pt modelId="{9511C789-224D-462F-BB3D-A2B9C21EDFAE}" type="sibTrans" cxnId="{017E8938-E9ED-4367-B0FF-1ED721B04351}">
      <dgm:prSet/>
      <dgm:spPr/>
      <dgm:t>
        <a:bodyPr/>
        <a:lstStyle/>
        <a:p>
          <a:endParaRPr lang="el-GR"/>
        </a:p>
      </dgm:t>
    </dgm:pt>
    <dgm:pt modelId="{9C871D76-AE87-404F-B144-CA069F81461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Controlled networking</a:t>
          </a:r>
        </a:p>
      </dgm:t>
    </dgm:pt>
    <dgm:pt modelId="{8CAA7DFA-BEA9-453A-827D-8029B53A9FEF}" type="parTrans" cxnId="{43B586AC-BD12-44C3-B7A9-30FBC970E55F}">
      <dgm:prSet/>
      <dgm:spPr/>
      <dgm:t>
        <a:bodyPr/>
        <a:lstStyle/>
        <a:p>
          <a:endParaRPr lang="el-GR"/>
        </a:p>
      </dgm:t>
    </dgm:pt>
    <dgm:pt modelId="{AAD72A56-DFF7-4818-8210-652DF13B3E26}" type="sibTrans" cxnId="{43B586AC-BD12-44C3-B7A9-30FBC970E55F}">
      <dgm:prSet/>
      <dgm:spPr/>
      <dgm:t>
        <a:bodyPr/>
        <a:lstStyle/>
        <a:p>
          <a:endParaRPr lang="el-GR"/>
        </a:p>
      </dgm:t>
    </dgm:pt>
    <dgm:pt modelId="{8A95D527-BCE9-4338-BAFB-F74C002DD8E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Educational applications</a:t>
          </a:r>
        </a:p>
      </dgm:t>
    </dgm:pt>
    <dgm:pt modelId="{B82E990D-A0A7-4966-B597-F9D3AE8C0AAB}" type="parTrans" cxnId="{D0CB0218-AA2E-4601-AC2E-57A40F9C916E}">
      <dgm:prSet/>
      <dgm:spPr/>
      <dgm:t>
        <a:bodyPr/>
        <a:lstStyle/>
        <a:p>
          <a:endParaRPr lang="el-GR"/>
        </a:p>
      </dgm:t>
    </dgm:pt>
    <dgm:pt modelId="{B839749F-41BF-4BBD-8ADE-B20054FECA9B}" type="sibTrans" cxnId="{D0CB0218-AA2E-4601-AC2E-57A40F9C916E}">
      <dgm:prSet/>
      <dgm:spPr/>
      <dgm:t>
        <a:bodyPr/>
        <a:lstStyle/>
        <a:p>
          <a:endParaRPr lang="el-GR"/>
        </a:p>
      </dgm:t>
    </dgm:pt>
    <dgm:pt modelId="{4FEFF2C4-32B1-4CD5-B66B-F9DA5BB5F07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Group members participate actively</a:t>
          </a:r>
        </a:p>
      </dgm:t>
    </dgm:pt>
    <dgm:pt modelId="{C1500148-094E-4829-8525-7FBC9870F005}" type="parTrans" cxnId="{4F692C82-AA72-4143-B2B9-611DE2E6E685}">
      <dgm:prSet/>
      <dgm:spPr/>
      <dgm:t>
        <a:bodyPr/>
        <a:lstStyle/>
        <a:p>
          <a:endParaRPr lang="el-GR"/>
        </a:p>
      </dgm:t>
    </dgm:pt>
    <dgm:pt modelId="{A1700B7C-CA76-4006-AC70-EAD8E2F8FA0B}" type="sibTrans" cxnId="{4F692C82-AA72-4143-B2B9-611DE2E6E685}">
      <dgm:prSet/>
      <dgm:spPr/>
      <dgm:t>
        <a:bodyPr/>
        <a:lstStyle/>
        <a:p>
          <a:endParaRPr lang="el-GR"/>
        </a:p>
      </dgm:t>
    </dgm:pt>
    <dgm:pt modelId="{C7DEC7D9-8D66-4C8B-96C8-DBF277ADE6E9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Limited popularity (mainly in education)</a:t>
          </a:r>
          <a:endParaRPr lang="el-GR" sz="2000" dirty="0"/>
        </a:p>
      </dgm:t>
    </dgm:pt>
    <dgm:pt modelId="{B4B859F1-7F6C-4C8B-A96F-685EC7D8A910}" type="parTrans" cxnId="{FDD413F1-E312-4807-9B31-56D3DA5E4F3C}">
      <dgm:prSet/>
      <dgm:spPr/>
      <dgm:t>
        <a:bodyPr/>
        <a:lstStyle/>
        <a:p>
          <a:endParaRPr lang="el-GR"/>
        </a:p>
      </dgm:t>
    </dgm:pt>
    <dgm:pt modelId="{DCD08776-A9E2-4CB8-AB52-310A1454F166}" type="sibTrans" cxnId="{FDD413F1-E312-4807-9B31-56D3DA5E4F3C}">
      <dgm:prSet/>
      <dgm:spPr/>
      <dgm:t>
        <a:bodyPr/>
        <a:lstStyle/>
        <a:p>
          <a:endParaRPr lang="el-GR"/>
        </a:p>
      </dgm:t>
    </dgm:pt>
    <dgm:pt modelId="{8EC881D2-101A-1C47-B09A-0C54A26C0239}">
      <dgm:prSet phldrT="[Κείμενο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100" dirty="0" smtClean="0"/>
            <a:t>  </a:t>
          </a:r>
          <a:endParaRPr lang="el-GR" sz="2100" dirty="0"/>
        </a:p>
      </dgm:t>
    </dgm:pt>
    <dgm:pt modelId="{17C31530-A5BB-894E-B3CE-9E02283B2440}" type="parTrans" cxnId="{8321B6CD-01B0-B34D-96F7-FA923DC07C22}">
      <dgm:prSet/>
      <dgm:spPr/>
      <dgm:t>
        <a:bodyPr/>
        <a:lstStyle/>
        <a:p>
          <a:endParaRPr lang="en-US"/>
        </a:p>
      </dgm:t>
    </dgm:pt>
    <dgm:pt modelId="{48093E3D-C3CD-434F-8C5B-3695F83C0428}" type="sibTrans" cxnId="{8321B6CD-01B0-B34D-96F7-FA923DC07C22}">
      <dgm:prSet/>
      <dgm:spPr/>
      <dgm:t>
        <a:bodyPr/>
        <a:lstStyle/>
        <a:p>
          <a:endParaRPr lang="en-US"/>
        </a:p>
      </dgm:t>
    </dgm:pt>
    <dgm:pt modelId="{FFBF32F4-C63D-AC4A-8784-4BEBDB2BEE0D}">
      <dgm:prSet phldrT="[Κείμενο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/>
            <a:t>Many information resources (but not always reliable)</a:t>
          </a:r>
          <a:endParaRPr lang="el-GR" sz="2000" dirty="0"/>
        </a:p>
      </dgm:t>
    </dgm:pt>
    <dgm:pt modelId="{C9E30AC2-9714-1646-BD76-0E47F2E877A1}" type="parTrans" cxnId="{1632F802-7944-2E4E-AC69-4562016F1EDA}">
      <dgm:prSet/>
      <dgm:spPr/>
      <dgm:t>
        <a:bodyPr/>
        <a:lstStyle/>
        <a:p>
          <a:endParaRPr lang="en-US"/>
        </a:p>
      </dgm:t>
    </dgm:pt>
    <dgm:pt modelId="{18884057-5BFF-3E48-959D-A016F6F19036}" type="sibTrans" cxnId="{1632F802-7944-2E4E-AC69-4562016F1EDA}">
      <dgm:prSet/>
      <dgm:spPr/>
      <dgm:t>
        <a:bodyPr/>
        <a:lstStyle/>
        <a:p>
          <a:endParaRPr lang="en-US"/>
        </a:p>
      </dgm:t>
    </dgm:pt>
    <dgm:pt modelId="{05813CF5-6AF0-6245-9F56-ADEE7F2F7843}">
      <dgm:prSet phldrT="[Κείμενο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/>
            <a:t>Open groups</a:t>
          </a:r>
          <a:endParaRPr lang="el-GR" sz="2000" dirty="0"/>
        </a:p>
      </dgm:t>
    </dgm:pt>
    <dgm:pt modelId="{4F71FE91-A732-E745-9268-FFEC96E9116F}" type="parTrans" cxnId="{C1E4243E-8858-7E42-8428-648E3159B059}">
      <dgm:prSet/>
      <dgm:spPr/>
      <dgm:t>
        <a:bodyPr/>
        <a:lstStyle/>
        <a:p>
          <a:endParaRPr lang="en-US"/>
        </a:p>
      </dgm:t>
    </dgm:pt>
    <dgm:pt modelId="{DFB37A98-FCA9-944B-813B-1EF9681CA265}" type="sibTrans" cxnId="{C1E4243E-8858-7E42-8428-648E3159B059}">
      <dgm:prSet/>
      <dgm:spPr/>
      <dgm:t>
        <a:bodyPr/>
        <a:lstStyle/>
        <a:p>
          <a:endParaRPr lang="en-US"/>
        </a:p>
      </dgm:t>
    </dgm:pt>
    <dgm:pt modelId="{767F9350-FD69-3241-9ACF-33D66C67997B}">
      <dgm:prSet phldrT="[Κείμενο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/>
            <a:t>High level of “visibility”</a:t>
          </a:r>
          <a:endParaRPr lang="el-GR" sz="2000" dirty="0"/>
        </a:p>
      </dgm:t>
    </dgm:pt>
    <dgm:pt modelId="{1CE691B6-390D-A940-ADF2-6133CA6D7F03}" type="parTrans" cxnId="{25E5F68C-2915-F74A-8A3B-FCC0C06E4A3F}">
      <dgm:prSet/>
      <dgm:spPr/>
      <dgm:t>
        <a:bodyPr/>
        <a:lstStyle/>
        <a:p>
          <a:endParaRPr lang="en-US"/>
        </a:p>
      </dgm:t>
    </dgm:pt>
    <dgm:pt modelId="{D3298238-75E3-874E-983A-1077868369C8}" type="sibTrans" cxnId="{25E5F68C-2915-F74A-8A3B-FCC0C06E4A3F}">
      <dgm:prSet/>
      <dgm:spPr/>
      <dgm:t>
        <a:bodyPr/>
        <a:lstStyle/>
        <a:p>
          <a:endParaRPr lang="en-US"/>
        </a:p>
      </dgm:t>
    </dgm:pt>
    <dgm:pt modelId="{B9EC0939-BFC7-D449-B957-03A668BAEEF1}">
      <dgm:prSet phldrT="[Κείμενο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/>
            <a:t>Promotes networking</a:t>
          </a:r>
        </a:p>
      </dgm:t>
    </dgm:pt>
    <dgm:pt modelId="{56098535-E31C-5B40-A9FF-644AA456F378}" type="parTrans" cxnId="{9628A89E-B7A6-F64F-8960-EC471E0121C9}">
      <dgm:prSet/>
      <dgm:spPr/>
      <dgm:t>
        <a:bodyPr/>
        <a:lstStyle/>
        <a:p>
          <a:endParaRPr lang="en-US"/>
        </a:p>
      </dgm:t>
    </dgm:pt>
    <dgm:pt modelId="{B0DA53E7-8D58-364C-95FB-547A2B4B72CB}" type="sibTrans" cxnId="{9628A89E-B7A6-F64F-8960-EC471E0121C9}">
      <dgm:prSet/>
      <dgm:spPr/>
      <dgm:t>
        <a:bodyPr/>
        <a:lstStyle/>
        <a:p>
          <a:endParaRPr lang="en-US"/>
        </a:p>
      </dgm:t>
    </dgm:pt>
    <dgm:pt modelId="{D785E14A-315D-3E47-B7EC-E538FFB2201D}">
      <dgm:prSet phldrT="[Κείμενο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/>
            <a:t>Group members act as followers</a:t>
          </a:r>
          <a:endParaRPr lang="el-GR" sz="2000" dirty="0"/>
        </a:p>
      </dgm:t>
    </dgm:pt>
    <dgm:pt modelId="{B32ABDD9-4766-A943-8E8E-C889766F61C0}" type="parTrans" cxnId="{6189C1E6-499B-7A43-A799-6B66148F7B90}">
      <dgm:prSet/>
      <dgm:spPr/>
      <dgm:t>
        <a:bodyPr/>
        <a:lstStyle/>
        <a:p>
          <a:endParaRPr lang="en-US"/>
        </a:p>
      </dgm:t>
    </dgm:pt>
    <dgm:pt modelId="{EA1E049D-E0C2-1F45-808D-6C4F858EE15F}" type="sibTrans" cxnId="{6189C1E6-499B-7A43-A799-6B66148F7B90}">
      <dgm:prSet/>
      <dgm:spPr/>
      <dgm:t>
        <a:bodyPr/>
        <a:lstStyle/>
        <a:p>
          <a:endParaRPr lang="en-US"/>
        </a:p>
      </dgm:t>
    </dgm:pt>
    <dgm:pt modelId="{C2F15BB1-F651-D842-9223-1493D3821BA6}">
      <dgm:prSet phldrT="[Κείμενο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/>
            <a:t>High popularity</a:t>
          </a:r>
          <a:endParaRPr lang="el-GR" sz="2000" dirty="0"/>
        </a:p>
      </dgm:t>
    </dgm:pt>
    <dgm:pt modelId="{D9AB0603-123A-7D42-AF91-3CE22F9C0592}" type="parTrans" cxnId="{3194E8EF-32BE-E446-BCD3-FA952E4B9A73}">
      <dgm:prSet/>
      <dgm:spPr/>
      <dgm:t>
        <a:bodyPr/>
        <a:lstStyle/>
        <a:p>
          <a:endParaRPr lang="en-US"/>
        </a:p>
      </dgm:t>
    </dgm:pt>
    <dgm:pt modelId="{8F403226-BEE6-C446-999D-4116CCEA171E}" type="sibTrans" cxnId="{3194E8EF-32BE-E446-BCD3-FA952E4B9A73}">
      <dgm:prSet/>
      <dgm:spPr/>
      <dgm:t>
        <a:bodyPr/>
        <a:lstStyle/>
        <a:p>
          <a:endParaRPr lang="en-US"/>
        </a:p>
      </dgm:t>
    </dgm:pt>
    <dgm:pt modelId="{FA572A57-4C39-1947-A587-4B320C8AEA91}">
      <dgm:prSet phldrT="[Κείμενο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/>
            <a:t>Distractions</a:t>
          </a:r>
          <a:endParaRPr lang="el-GR" sz="2000" dirty="0"/>
        </a:p>
      </dgm:t>
    </dgm:pt>
    <dgm:pt modelId="{1FFC5D11-7DAB-3B40-8991-AF57D5C3C818}" type="parTrans" cxnId="{65842D45-3502-6947-B10E-44E2CCC8ED3D}">
      <dgm:prSet/>
      <dgm:spPr/>
      <dgm:t>
        <a:bodyPr/>
        <a:lstStyle/>
        <a:p>
          <a:endParaRPr lang="en-US"/>
        </a:p>
      </dgm:t>
    </dgm:pt>
    <dgm:pt modelId="{838E8B8F-7D1D-BC46-8ECF-494D7A2F2F6D}" type="sibTrans" cxnId="{65842D45-3502-6947-B10E-44E2CCC8ED3D}">
      <dgm:prSet/>
      <dgm:spPr/>
      <dgm:t>
        <a:bodyPr/>
        <a:lstStyle/>
        <a:p>
          <a:endParaRPr lang="en-US"/>
        </a:p>
      </dgm:t>
    </dgm:pt>
    <dgm:pt modelId="{64F48557-DB45-4C56-839C-3AC93931CEBF}" type="pres">
      <dgm:prSet presAssocID="{50616353-394E-4E6E-BCBE-F2C929A5C9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F991D-9675-4D0F-92D7-E579AD9FCA74}" type="pres">
      <dgm:prSet presAssocID="{50616353-394E-4E6E-BCBE-F2C929A5C955}" presName="fgShape" presStyleLbl="fgShp" presStyleIdx="0" presStyleCnt="1" custLinFactNeighborX="-176" custLinFactNeighborY="54839"/>
      <dgm:spPr/>
    </dgm:pt>
    <dgm:pt modelId="{CFEFEA8C-FEC4-435B-BC52-4947736EA5A3}" type="pres">
      <dgm:prSet presAssocID="{50616353-394E-4E6E-BCBE-F2C929A5C955}" presName="linComp" presStyleCnt="0"/>
      <dgm:spPr/>
    </dgm:pt>
    <dgm:pt modelId="{2095351E-BC5A-4C2B-9720-CE6027B5C2C0}" type="pres">
      <dgm:prSet presAssocID="{3B915DB5-0D6C-441E-97AD-C4867C37E38D}" presName="compNode" presStyleCnt="0"/>
      <dgm:spPr/>
    </dgm:pt>
    <dgm:pt modelId="{B14CA124-A6CE-42E3-A39B-7A17D312EB42}" type="pres">
      <dgm:prSet presAssocID="{3B915DB5-0D6C-441E-97AD-C4867C37E38D}" presName="bkgdShape" presStyleLbl="node1" presStyleIdx="0" presStyleCnt="2" custLinFactNeighborX="883" custLinFactNeighborY="-1111"/>
      <dgm:spPr/>
      <dgm:t>
        <a:bodyPr/>
        <a:lstStyle/>
        <a:p>
          <a:endParaRPr lang="el-GR"/>
        </a:p>
      </dgm:t>
    </dgm:pt>
    <dgm:pt modelId="{716D8C03-286A-4247-8D14-EEA46B219330}" type="pres">
      <dgm:prSet presAssocID="{3B915DB5-0D6C-441E-97AD-C4867C37E38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9ED70D-2811-415E-8B88-79747A5484FB}" type="pres">
      <dgm:prSet presAssocID="{3B915DB5-0D6C-441E-97AD-C4867C37E38D}" presName="invisiNode" presStyleLbl="node1" presStyleIdx="0" presStyleCnt="2"/>
      <dgm:spPr/>
    </dgm:pt>
    <dgm:pt modelId="{10044001-765C-436C-9721-2B950983221C}" type="pres">
      <dgm:prSet presAssocID="{3B915DB5-0D6C-441E-97AD-C4867C37E38D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1ED07A-2860-3E44-A152-A8A745A45CBE}" type="pres">
      <dgm:prSet presAssocID="{10F99FD5-79FB-4A12-A77C-BB189B9A10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8B3D6E-387F-3F47-ADF4-B661BEC7A6A5}" type="pres">
      <dgm:prSet presAssocID="{8EC881D2-101A-1C47-B09A-0C54A26C0239}" presName="compNode" presStyleCnt="0"/>
      <dgm:spPr/>
    </dgm:pt>
    <dgm:pt modelId="{BFAD7119-337E-1A4E-94A9-0D7F229A59D4}" type="pres">
      <dgm:prSet presAssocID="{8EC881D2-101A-1C47-B09A-0C54A26C0239}" presName="bkgdShape" presStyleLbl="node1" presStyleIdx="1" presStyleCnt="2" custScaleX="98481" custLinFactNeighborX="-343"/>
      <dgm:spPr/>
      <dgm:t>
        <a:bodyPr/>
        <a:lstStyle/>
        <a:p>
          <a:endParaRPr lang="en-US"/>
        </a:p>
      </dgm:t>
    </dgm:pt>
    <dgm:pt modelId="{A4B99F60-5AC2-9A45-89E7-5E381B665D1E}" type="pres">
      <dgm:prSet presAssocID="{8EC881D2-101A-1C47-B09A-0C54A26C023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1B6F1-453D-034B-9CBF-8330B2043614}" type="pres">
      <dgm:prSet presAssocID="{8EC881D2-101A-1C47-B09A-0C54A26C0239}" presName="invisiNode" presStyleLbl="node1" presStyleIdx="1" presStyleCnt="2"/>
      <dgm:spPr/>
    </dgm:pt>
    <dgm:pt modelId="{D37D7FA6-0193-FD46-802F-888A3443F654}" type="pres">
      <dgm:prSet presAssocID="{8EC881D2-101A-1C47-B09A-0C54A26C0239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F692C82-AA72-4143-B2B9-611DE2E6E685}" srcId="{3B915DB5-0D6C-441E-97AD-C4867C37E38D}" destId="{4FEFF2C4-32B1-4CD5-B66B-F9DA5BB5F07D}" srcOrd="4" destOrd="0" parTransId="{C1500148-094E-4829-8525-7FBC9870F005}" sibTransId="{A1700B7C-CA76-4006-AC70-EAD8E2F8FA0B}"/>
    <dgm:cxn modelId="{F69BE0AE-80C3-8D4E-B5E0-B4B33FC79303}" type="presOf" srcId="{767F9350-FD69-3241-9ACF-33D66C67997B}" destId="{BFAD7119-337E-1A4E-94A9-0D7F229A59D4}" srcOrd="0" destOrd="3" presId="urn:microsoft.com/office/officeart/2005/8/layout/hList7#1"/>
    <dgm:cxn modelId="{BF7BF469-0C05-104D-BD96-B7CEEDC0CD26}" type="presOf" srcId="{8EC881D2-101A-1C47-B09A-0C54A26C0239}" destId="{A4B99F60-5AC2-9A45-89E7-5E381B665D1E}" srcOrd="1" destOrd="0" presId="urn:microsoft.com/office/officeart/2005/8/layout/hList7#1"/>
    <dgm:cxn modelId="{DCC0DA4F-2FAD-ED49-B8BA-63ADD29324A7}" type="presOf" srcId="{05813CF5-6AF0-6245-9F56-ADEE7F2F7843}" destId="{BFAD7119-337E-1A4E-94A9-0D7F229A59D4}" srcOrd="0" destOrd="2" presId="urn:microsoft.com/office/officeart/2005/8/layout/hList7#1"/>
    <dgm:cxn modelId="{2EC6EC28-F62A-48B1-BFA7-B684AFD64872}" type="presOf" srcId="{8A95D527-BCE9-4338-BAFB-F74C002DD8EE}" destId="{716D8C03-286A-4247-8D14-EEA46B219330}" srcOrd="1" destOrd="4" presId="urn:microsoft.com/office/officeart/2005/8/layout/hList7#1"/>
    <dgm:cxn modelId="{C222C179-7E2E-4B91-9C8D-7960249484C2}" type="presOf" srcId="{9C871D76-AE87-404F-B144-CA069F81461E}" destId="{716D8C03-286A-4247-8D14-EEA46B219330}" srcOrd="1" destOrd="3" presId="urn:microsoft.com/office/officeart/2005/8/layout/hList7#1"/>
    <dgm:cxn modelId="{D0CB0218-AA2E-4601-AC2E-57A40F9C916E}" srcId="{3B915DB5-0D6C-441E-97AD-C4867C37E38D}" destId="{8A95D527-BCE9-4338-BAFB-F74C002DD8EE}" srcOrd="3" destOrd="0" parTransId="{B82E990D-A0A7-4966-B597-F9D3AE8C0AAB}" sibTransId="{B839749F-41BF-4BBD-8ADE-B20054FECA9B}"/>
    <dgm:cxn modelId="{8321B6CD-01B0-B34D-96F7-FA923DC07C22}" srcId="{50616353-394E-4E6E-BCBE-F2C929A5C955}" destId="{8EC881D2-101A-1C47-B09A-0C54A26C0239}" srcOrd="1" destOrd="0" parTransId="{17C31530-A5BB-894E-B3CE-9E02283B2440}" sibTransId="{48093E3D-C3CD-434F-8C5B-3695F83C0428}"/>
    <dgm:cxn modelId="{8DDB9744-DBD6-4D3A-A4AA-2F17DE192673}" type="presOf" srcId="{9C871D76-AE87-404F-B144-CA069F81461E}" destId="{B14CA124-A6CE-42E3-A39B-7A17D312EB42}" srcOrd="0" destOrd="3" presId="urn:microsoft.com/office/officeart/2005/8/layout/hList7#1"/>
    <dgm:cxn modelId="{9B77D0E2-6458-AE42-8325-15E03CD80BA6}" type="presOf" srcId="{10F99FD5-79FB-4A12-A77C-BB189B9A1082}" destId="{C81ED07A-2860-3E44-A152-A8A745A45CBE}" srcOrd="0" destOrd="0" presId="urn:microsoft.com/office/officeart/2005/8/layout/hList7#1"/>
    <dgm:cxn modelId="{B0D5060B-4644-784D-B2E7-9FB6305E3FA6}" type="presOf" srcId="{FA572A57-4C39-1947-A587-4B320C8AEA91}" destId="{A4B99F60-5AC2-9A45-89E7-5E381B665D1E}" srcOrd="1" destOrd="7" presId="urn:microsoft.com/office/officeart/2005/8/layout/hList7#1"/>
    <dgm:cxn modelId="{B34A755D-DE31-5D4C-9F60-A2A75AFCCF4C}" type="presOf" srcId="{FFBF32F4-C63D-AC4A-8784-4BEBDB2BEE0D}" destId="{BFAD7119-337E-1A4E-94A9-0D7F229A59D4}" srcOrd="0" destOrd="1" presId="urn:microsoft.com/office/officeart/2005/8/layout/hList7#1"/>
    <dgm:cxn modelId="{1A885441-462D-43B9-9387-6500EF41410E}" srcId="{50616353-394E-4E6E-BCBE-F2C929A5C955}" destId="{3B915DB5-0D6C-441E-97AD-C4867C37E38D}" srcOrd="0" destOrd="0" parTransId="{07C078BE-F59B-4B5B-82A4-5836409A66EF}" sibTransId="{10F99FD5-79FB-4A12-A77C-BB189B9A1082}"/>
    <dgm:cxn modelId="{6189C1E6-499B-7A43-A799-6B66148F7B90}" srcId="{8EC881D2-101A-1C47-B09A-0C54A26C0239}" destId="{D785E14A-315D-3E47-B7EC-E538FFB2201D}" srcOrd="4" destOrd="0" parTransId="{B32ABDD9-4766-A943-8E8E-C889766F61C0}" sibTransId="{EA1E049D-E0C2-1F45-808D-6C4F858EE15F}"/>
    <dgm:cxn modelId="{25E5F68C-2915-F74A-8A3B-FCC0C06E4A3F}" srcId="{8EC881D2-101A-1C47-B09A-0C54A26C0239}" destId="{767F9350-FD69-3241-9ACF-33D66C67997B}" srcOrd="2" destOrd="0" parTransId="{1CE691B6-390D-A940-ADF2-6133CA6D7F03}" sibTransId="{D3298238-75E3-874E-983A-1077868369C8}"/>
    <dgm:cxn modelId="{3194E8EF-32BE-E446-BCD3-FA952E4B9A73}" srcId="{8EC881D2-101A-1C47-B09A-0C54A26C0239}" destId="{C2F15BB1-F651-D842-9223-1493D3821BA6}" srcOrd="5" destOrd="0" parTransId="{D9AB0603-123A-7D42-AF91-3CE22F9C0592}" sibTransId="{8F403226-BEE6-C446-999D-4116CCEA171E}"/>
    <dgm:cxn modelId="{872A3B23-BB4E-4102-860A-27426EBC9B7B}" type="presOf" srcId="{8A95D527-BCE9-4338-BAFB-F74C002DD8EE}" destId="{B14CA124-A6CE-42E3-A39B-7A17D312EB42}" srcOrd="0" destOrd="4" presId="urn:microsoft.com/office/officeart/2005/8/layout/hList7#1"/>
    <dgm:cxn modelId="{A47ADEA6-99FD-4FC7-9640-50A7AF81BE4A}" type="presOf" srcId="{C3F75E7D-0E82-475F-84BD-98CDBC63E201}" destId="{B14CA124-A6CE-42E3-A39B-7A17D312EB42}" srcOrd="0" destOrd="1" presId="urn:microsoft.com/office/officeart/2005/8/layout/hList7#1"/>
    <dgm:cxn modelId="{7180A6AB-4F8F-C44B-882D-8AF01AD34AB7}" type="presOf" srcId="{FFBF32F4-C63D-AC4A-8784-4BEBDB2BEE0D}" destId="{A4B99F60-5AC2-9A45-89E7-5E381B665D1E}" srcOrd="1" destOrd="1" presId="urn:microsoft.com/office/officeart/2005/8/layout/hList7#1"/>
    <dgm:cxn modelId="{06237DCA-D5C9-4ECB-A90F-590E566E730C}" type="presOf" srcId="{7D31FDEE-4D56-47B1-84C2-70F5734A2C46}" destId="{B14CA124-A6CE-42E3-A39B-7A17D312EB42}" srcOrd="0" destOrd="2" presId="urn:microsoft.com/office/officeart/2005/8/layout/hList7#1"/>
    <dgm:cxn modelId="{852C7B74-703C-4547-97BB-95EBEE6D7A7A}" type="presOf" srcId="{C2F15BB1-F651-D842-9223-1493D3821BA6}" destId="{A4B99F60-5AC2-9A45-89E7-5E381B665D1E}" srcOrd="1" destOrd="6" presId="urn:microsoft.com/office/officeart/2005/8/layout/hList7#1"/>
    <dgm:cxn modelId="{269DBBE3-1FB1-6B40-A624-68675E680F69}" type="presOf" srcId="{767F9350-FD69-3241-9ACF-33D66C67997B}" destId="{A4B99F60-5AC2-9A45-89E7-5E381B665D1E}" srcOrd="1" destOrd="3" presId="urn:microsoft.com/office/officeart/2005/8/layout/hList7#1"/>
    <dgm:cxn modelId="{2192DF2C-58A0-0640-AD84-BDF851D49D2B}" type="presOf" srcId="{FA572A57-4C39-1947-A587-4B320C8AEA91}" destId="{BFAD7119-337E-1A4E-94A9-0D7F229A59D4}" srcOrd="0" destOrd="7" presId="urn:microsoft.com/office/officeart/2005/8/layout/hList7#1"/>
    <dgm:cxn modelId="{CB7B48D4-A540-4DDE-9D49-4C5164AEB924}" type="presOf" srcId="{C7DEC7D9-8D66-4C8B-96C8-DBF277ADE6E9}" destId="{716D8C03-286A-4247-8D14-EEA46B219330}" srcOrd="1" destOrd="6" presId="urn:microsoft.com/office/officeart/2005/8/layout/hList7#1"/>
    <dgm:cxn modelId="{C036A464-81BC-4ECA-9E25-0492E45DCA50}" type="presOf" srcId="{C7DEC7D9-8D66-4C8B-96C8-DBF277ADE6E9}" destId="{B14CA124-A6CE-42E3-A39B-7A17D312EB42}" srcOrd="0" destOrd="6" presId="urn:microsoft.com/office/officeart/2005/8/layout/hList7#1"/>
    <dgm:cxn modelId="{9628A89E-B7A6-F64F-8960-EC471E0121C9}" srcId="{8EC881D2-101A-1C47-B09A-0C54A26C0239}" destId="{B9EC0939-BFC7-D449-B957-03A668BAEEF1}" srcOrd="3" destOrd="0" parTransId="{56098535-E31C-5B40-A9FF-644AA456F378}" sibTransId="{B0DA53E7-8D58-364C-95FB-547A2B4B72CB}"/>
    <dgm:cxn modelId="{F7DCBBB4-B1FE-5C4F-8380-BCC7509E7170}" type="presOf" srcId="{C2F15BB1-F651-D842-9223-1493D3821BA6}" destId="{BFAD7119-337E-1A4E-94A9-0D7F229A59D4}" srcOrd="0" destOrd="6" presId="urn:microsoft.com/office/officeart/2005/8/layout/hList7#1"/>
    <dgm:cxn modelId="{A9E5F971-47CB-45DC-AA1F-E530AD087BBC}" srcId="{3B915DB5-0D6C-441E-97AD-C4867C37E38D}" destId="{C3F75E7D-0E82-475F-84BD-98CDBC63E201}" srcOrd="0" destOrd="0" parTransId="{F5DAC2B7-690D-443B-99AE-B81A9BC89E1D}" sibTransId="{9B950CBE-060C-4D72-A2EB-2B325C2D599C}"/>
    <dgm:cxn modelId="{2AC4D888-E1F5-9E43-807C-4E53C144F59E}" type="presOf" srcId="{05813CF5-6AF0-6245-9F56-ADEE7F2F7843}" destId="{A4B99F60-5AC2-9A45-89E7-5E381B665D1E}" srcOrd="1" destOrd="2" presId="urn:microsoft.com/office/officeart/2005/8/layout/hList7#1"/>
    <dgm:cxn modelId="{D45074D8-CA0D-4AFB-BF35-3CFC0E4ABE17}" type="presOf" srcId="{4FEFF2C4-32B1-4CD5-B66B-F9DA5BB5F07D}" destId="{B14CA124-A6CE-42E3-A39B-7A17D312EB42}" srcOrd="0" destOrd="5" presId="urn:microsoft.com/office/officeart/2005/8/layout/hList7#1"/>
    <dgm:cxn modelId="{DFC98A08-F9E9-124F-93F3-D8DAE439435D}" type="presOf" srcId="{B9EC0939-BFC7-D449-B957-03A668BAEEF1}" destId="{BFAD7119-337E-1A4E-94A9-0D7F229A59D4}" srcOrd="0" destOrd="4" presId="urn:microsoft.com/office/officeart/2005/8/layout/hList7#1"/>
    <dgm:cxn modelId="{EC3B70D1-ED2F-4A4C-BA57-E94DCB242A8F}" type="presOf" srcId="{4FEFF2C4-32B1-4CD5-B66B-F9DA5BB5F07D}" destId="{716D8C03-286A-4247-8D14-EEA46B219330}" srcOrd="1" destOrd="5" presId="urn:microsoft.com/office/officeart/2005/8/layout/hList7#1"/>
    <dgm:cxn modelId="{FD3B139D-4475-314A-A55D-F380CB9023AD}" type="presOf" srcId="{D785E14A-315D-3E47-B7EC-E538FFB2201D}" destId="{BFAD7119-337E-1A4E-94A9-0D7F229A59D4}" srcOrd="0" destOrd="5" presId="urn:microsoft.com/office/officeart/2005/8/layout/hList7#1"/>
    <dgm:cxn modelId="{E0699A73-AA2D-7D4D-8F1A-0C1B8F1F9123}" type="presOf" srcId="{D785E14A-315D-3E47-B7EC-E538FFB2201D}" destId="{A4B99F60-5AC2-9A45-89E7-5E381B665D1E}" srcOrd="1" destOrd="5" presId="urn:microsoft.com/office/officeart/2005/8/layout/hList7#1"/>
    <dgm:cxn modelId="{EB6D4A04-CA36-4169-94F4-142D8FDB54F9}" type="presOf" srcId="{7D31FDEE-4D56-47B1-84C2-70F5734A2C46}" destId="{716D8C03-286A-4247-8D14-EEA46B219330}" srcOrd="1" destOrd="2" presId="urn:microsoft.com/office/officeart/2005/8/layout/hList7#1"/>
    <dgm:cxn modelId="{1632F802-7944-2E4E-AC69-4562016F1EDA}" srcId="{8EC881D2-101A-1C47-B09A-0C54A26C0239}" destId="{FFBF32F4-C63D-AC4A-8784-4BEBDB2BEE0D}" srcOrd="0" destOrd="0" parTransId="{C9E30AC2-9714-1646-BD76-0E47F2E877A1}" sibTransId="{18884057-5BFF-3E48-959D-A016F6F19036}"/>
    <dgm:cxn modelId="{FE981F19-A960-4933-AA77-5C9DCFD7BEEB}" type="presOf" srcId="{3B915DB5-0D6C-441E-97AD-C4867C37E38D}" destId="{716D8C03-286A-4247-8D14-EEA46B219330}" srcOrd="1" destOrd="0" presId="urn:microsoft.com/office/officeart/2005/8/layout/hList7#1"/>
    <dgm:cxn modelId="{43B586AC-BD12-44C3-B7A9-30FBC970E55F}" srcId="{3B915DB5-0D6C-441E-97AD-C4867C37E38D}" destId="{9C871D76-AE87-404F-B144-CA069F81461E}" srcOrd="2" destOrd="0" parTransId="{8CAA7DFA-BEA9-453A-827D-8029B53A9FEF}" sibTransId="{AAD72A56-DFF7-4818-8210-652DF13B3E26}"/>
    <dgm:cxn modelId="{1274F33E-D2D9-2A41-AC44-9C94D0C84D82}" type="presOf" srcId="{B9EC0939-BFC7-D449-B957-03A668BAEEF1}" destId="{A4B99F60-5AC2-9A45-89E7-5E381B665D1E}" srcOrd="1" destOrd="4" presId="urn:microsoft.com/office/officeart/2005/8/layout/hList7#1"/>
    <dgm:cxn modelId="{FDD413F1-E312-4807-9B31-56D3DA5E4F3C}" srcId="{3B915DB5-0D6C-441E-97AD-C4867C37E38D}" destId="{C7DEC7D9-8D66-4C8B-96C8-DBF277ADE6E9}" srcOrd="5" destOrd="0" parTransId="{B4B859F1-7F6C-4C8B-A96F-685EC7D8A910}" sibTransId="{DCD08776-A9E2-4CB8-AB52-310A1454F166}"/>
    <dgm:cxn modelId="{AF01F0EB-5106-FB49-844D-9C13D47603B7}" type="presOf" srcId="{8EC881D2-101A-1C47-B09A-0C54A26C0239}" destId="{BFAD7119-337E-1A4E-94A9-0D7F229A59D4}" srcOrd="0" destOrd="0" presId="urn:microsoft.com/office/officeart/2005/8/layout/hList7#1"/>
    <dgm:cxn modelId="{C1E4243E-8858-7E42-8428-648E3159B059}" srcId="{8EC881D2-101A-1C47-B09A-0C54A26C0239}" destId="{05813CF5-6AF0-6245-9F56-ADEE7F2F7843}" srcOrd="1" destOrd="0" parTransId="{4F71FE91-A732-E745-9268-FFEC96E9116F}" sibTransId="{DFB37A98-FCA9-944B-813B-1EF9681CA265}"/>
    <dgm:cxn modelId="{9C26AB10-1610-49D6-A69B-8C89ED31168B}" type="presOf" srcId="{C3F75E7D-0E82-475F-84BD-98CDBC63E201}" destId="{716D8C03-286A-4247-8D14-EEA46B219330}" srcOrd="1" destOrd="1" presId="urn:microsoft.com/office/officeart/2005/8/layout/hList7#1"/>
    <dgm:cxn modelId="{BEB540B9-E2CB-4754-B09C-F56A4A0BE6AE}" type="presOf" srcId="{3B915DB5-0D6C-441E-97AD-C4867C37E38D}" destId="{B14CA124-A6CE-42E3-A39B-7A17D312EB42}" srcOrd="0" destOrd="0" presId="urn:microsoft.com/office/officeart/2005/8/layout/hList7#1"/>
    <dgm:cxn modelId="{017E8938-E9ED-4367-B0FF-1ED721B04351}" srcId="{3B915DB5-0D6C-441E-97AD-C4867C37E38D}" destId="{7D31FDEE-4D56-47B1-84C2-70F5734A2C46}" srcOrd="1" destOrd="0" parTransId="{C13B482F-A643-4334-97C4-E5870D946B63}" sibTransId="{9511C789-224D-462F-BB3D-A2B9C21EDFAE}"/>
    <dgm:cxn modelId="{0DEE06AA-EC5C-42FB-B550-D0373AA52BCA}" type="presOf" srcId="{50616353-394E-4E6E-BCBE-F2C929A5C955}" destId="{64F48557-DB45-4C56-839C-3AC93931CEBF}" srcOrd="0" destOrd="0" presId="urn:microsoft.com/office/officeart/2005/8/layout/hList7#1"/>
    <dgm:cxn modelId="{65842D45-3502-6947-B10E-44E2CCC8ED3D}" srcId="{8EC881D2-101A-1C47-B09A-0C54A26C0239}" destId="{FA572A57-4C39-1947-A587-4B320C8AEA91}" srcOrd="6" destOrd="0" parTransId="{1FFC5D11-7DAB-3B40-8991-AF57D5C3C818}" sibTransId="{838E8B8F-7D1D-BC46-8ECF-494D7A2F2F6D}"/>
    <dgm:cxn modelId="{6C6AD2E5-7F43-482E-B4A2-DE9A36341A92}" type="presParOf" srcId="{64F48557-DB45-4C56-839C-3AC93931CEBF}" destId="{29CF991D-9675-4D0F-92D7-E579AD9FCA74}" srcOrd="0" destOrd="0" presId="urn:microsoft.com/office/officeart/2005/8/layout/hList7#1"/>
    <dgm:cxn modelId="{CC64CB02-FF8E-4A17-9A38-ECDAD3D4FAAA}" type="presParOf" srcId="{64F48557-DB45-4C56-839C-3AC93931CEBF}" destId="{CFEFEA8C-FEC4-435B-BC52-4947736EA5A3}" srcOrd="1" destOrd="0" presId="urn:microsoft.com/office/officeart/2005/8/layout/hList7#1"/>
    <dgm:cxn modelId="{C58D7AC4-E385-499F-9D44-5CB2966F39EE}" type="presParOf" srcId="{CFEFEA8C-FEC4-435B-BC52-4947736EA5A3}" destId="{2095351E-BC5A-4C2B-9720-CE6027B5C2C0}" srcOrd="0" destOrd="0" presId="urn:microsoft.com/office/officeart/2005/8/layout/hList7#1"/>
    <dgm:cxn modelId="{77A462AD-2B9E-470D-8B49-0AE788CEC30B}" type="presParOf" srcId="{2095351E-BC5A-4C2B-9720-CE6027B5C2C0}" destId="{B14CA124-A6CE-42E3-A39B-7A17D312EB42}" srcOrd="0" destOrd="0" presId="urn:microsoft.com/office/officeart/2005/8/layout/hList7#1"/>
    <dgm:cxn modelId="{10ABF612-D303-4230-9628-0E53B91C8E72}" type="presParOf" srcId="{2095351E-BC5A-4C2B-9720-CE6027B5C2C0}" destId="{716D8C03-286A-4247-8D14-EEA46B219330}" srcOrd="1" destOrd="0" presId="urn:microsoft.com/office/officeart/2005/8/layout/hList7#1"/>
    <dgm:cxn modelId="{8A89F2FE-2E3F-4D53-BCF2-877E28B0AB84}" type="presParOf" srcId="{2095351E-BC5A-4C2B-9720-CE6027B5C2C0}" destId="{E59ED70D-2811-415E-8B88-79747A5484FB}" srcOrd="2" destOrd="0" presId="urn:microsoft.com/office/officeart/2005/8/layout/hList7#1"/>
    <dgm:cxn modelId="{F3E91518-E5A1-4B58-9CEA-71F1F2395832}" type="presParOf" srcId="{2095351E-BC5A-4C2B-9720-CE6027B5C2C0}" destId="{10044001-765C-436C-9721-2B950983221C}" srcOrd="3" destOrd="0" presId="urn:microsoft.com/office/officeart/2005/8/layout/hList7#1"/>
    <dgm:cxn modelId="{B1FB3D5A-C0FD-5E44-AA50-32397734C196}" type="presParOf" srcId="{CFEFEA8C-FEC4-435B-BC52-4947736EA5A3}" destId="{C81ED07A-2860-3E44-A152-A8A745A45CBE}" srcOrd="1" destOrd="0" presId="urn:microsoft.com/office/officeart/2005/8/layout/hList7#1"/>
    <dgm:cxn modelId="{0090B6AA-22EA-1F44-A639-CEF41ECBC1F7}" type="presParOf" srcId="{CFEFEA8C-FEC4-435B-BC52-4947736EA5A3}" destId="{B28B3D6E-387F-3F47-ADF4-B661BEC7A6A5}" srcOrd="2" destOrd="0" presId="urn:microsoft.com/office/officeart/2005/8/layout/hList7#1"/>
    <dgm:cxn modelId="{F0B4CAB9-5964-7B43-9CEA-54088836DBD2}" type="presParOf" srcId="{B28B3D6E-387F-3F47-ADF4-B661BEC7A6A5}" destId="{BFAD7119-337E-1A4E-94A9-0D7F229A59D4}" srcOrd="0" destOrd="0" presId="urn:microsoft.com/office/officeart/2005/8/layout/hList7#1"/>
    <dgm:cxn modelId="{767B9166-6F2E-9A45-A4C8-BC407534AE5A}" type="presParOf" srcId="{B28B3D6E-387F-3F47-ADF4-B661BEC7A6A5}" destId="{A4B99F60-5AC2-9A45-89E7-5E381B665D1E}" srcOrd="1" destOrd="0" presId="urn:microsoft.com/office/officeart/2005/8/layout/hList7#1"/>
    <dgm:cxn modelId="{2ED57E4F-C8E6-5B48-ACA9-F3EEBCB48B68}" type="presParOf" srcId="{B28B3D6E-387F-3F47-ADF4-B661BEC7A6A5}" destId="{6CC1B6F1-453D-034B-9CBF-8330B2043614}" srcOrd="2" destOrd="0" presId="urn:microsoft.com/office/officeart/2005/8/layout/hList7#1"/>
    <dgm:cxn modelId="{1DEEA8E0-8757-284B-B473-4BFA32F11150}" type="presParOf" srcId="{B28B3D6E-387F-3F47-ADF4-B661BEC7A6A5}" destId="{D37D7FA6-0193-FD46-802F-888A3443F65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01B3C-9478-43D9-AB38-047E2F2D17B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CF64568-665A-4B4C-8C9D-EA47EE2FBC5A}">
      <dgm:prSet phldrT="[Κείμενο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l-GR" dirty="0"/>
        </a:p>
      </dgm:t>
    </dgm:pt>
    <dgm:pt modelId="{5C890DE6-C670-4D0C-9857-C86D3B14F370}" type="parTrans" cxnId="{2C9D8F9D-1783-4031-A29B-721D7E3F72C1}">
      <dgm:prSet/>
      <dgm:spPr/>
      <dgm:t>
        <a:bodyPr/>
        <a:lstStyle/>
        <a:p>
          <a:endParaRPr lang="el-GR"/>
        </a:p>
      </dgm:t>
    </dgm:pt>
    <dgm:pt modelId="{A13D9AA6-62EC-4310-A626-E680400C5070}" type="sibTrans" cxnId="{2C9D8F9D-1783-4031-A29B-721D7E3F72C1}">
      <dgm:prSet/>
      <dgm:spPr/>
      <dgm:t>
        <a:bodyPr/>
        <a:lstStyle/>
        <a:p>
          <a:endParaRPr lang="el-GR"/>
        </a:p>
      </dgm:t>
    </dgm:pt>
    <dgm:pt modelId="{38BEDCE3-BBE6-4683-A57B-CBA61B5365DC}">
      <dgm:prSet phldrT="[Κείμενο]" phldr="1"/>
      <dgm:spPr/>
      <dgm:t>
        <a:bodyPr/>
        <a:lstStyle/>
        <a:p>
          <a:endParaRPr lang="el-GR" dirty="0"/>
        </a:p>
      </dgm:t>
    </dgm:pt>
    <dgm:pt modelId="{C3EE7280-254F-492B-910D-6E4346C11FF3}" type="parTrans" cxnId="{5E262FB2-9F05-4616-B406-FF58BB39E22D}">
      <dgm:prSet/>
      <dgm:spPr/>
      <dgm:t>
        <a:bodyPr/>
        <a:lstStyle/>
        <a:p>
          <a:endParaRPr lang="el-GR"/>
        </a:p>
      </dgm:t>
    </dgm:pt>
    <dgm:pt modelId="{09040560-EE88-4587-8014-155951B23B98}" type="sibTrans" cxnId="{5E262FB2-9F05-4616-B406-FF58BB39E22D}">
      <dgm:prSet/>
      <dgm:spPr/>
      <dgm:t>
        <a:bodyPr/>
        <a:lstStyle/>
        <a:p>
          <a:endParaRPr lang="el-GR"/>
        </a:p>
      </dgm:t>
    </dgm:pt>
    <dgm:pt modelId="{A1EB39E4-590A-4B48-A2AA-1C26E772A4EF}">
      <dgm:prSet phldrT="[Κείμενο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l-GR" dirty="0"/>
        </a:p>
      </dgm:t>
    </dgm:pt>
    <dgm:pt modelId="{4F2560F0-BDAD-4ADC-ABA7-345D06F0D96F}" type="sibTrans" cxnId="{9B425DF8-B12B-4A34-8ECB-571F3EA28B32}">
      <dgm:prSet/>
      <dgm:spPr/>
      <dgm:t>
        <a:bodyPr/>
        <a:lstStyle/>
        <a:p>
          <a:endParaRPr lang="el-GR"/>
        </a:p>
      </dgm:t>
    </dgm:pt>
    <dgm:pt modelId="{466FDECF-C408-453E-BD0C-CE64CDCE7082}" type="parTrans" cxnId="{9B425DF8-B12B-4A34-8ECB-571F3EA28B32}">
      <dgm:prSet/>
      <dgm:spPr/>
      <dgm:t>
        <a:bodyPr/>
        <a:lstStyle/>
        <a:p>
          <a:endParaRPr lang="el-GR"/>
        </a:p>
      </dgm:t>
    </dgm:pt>
    <dgm:pt modelId="{ACAA08B7-3E73-41E5-9015-D587D5CE4FE1}">
      <dgm:prSet phldrT="[Κείμενο]" phldr="1"/>
      <dgm:spPr/>
      <dgm:t>
        <a:bodyPr/>
        <a:lstStyle/>
        <a:p>
          <a:endParaRPr lang="el-GR"/>
        </a:p>
      </dgm:t>
    </dgm:pt>
    <dgm:pt modelId="{1F16FC71-60FF-49B2-99A1-6B42BB7BF0D0}" type="sibTrans" cxnId="{6FD06EF2-CF20-4948-AADE-4E50B4D9AC6B}">
      <dgm:prSet/>
      <dgm:spPr/>
      <dgm:t>
        <a:bodyPr/>
        <a:lstStyle/>
        <a:p>
          <a:endParaRPr lang="el-GR"/>
        </a:p>
      </dgm:t>
    </dgm:pt>
    <dgm:pt modelId="{807E186F-1193-426A-92B8-63E26D11B734}" type="parTrans" cxnId="{6FD06EF2-CF20-4948-AADE-4E50B4D9AC6B}">
      <dgm:prSet/>
      <dgm:spPr/>
      <dgm:t>
        <a:bodyPr/>
        <a:lstStyle/>
        <a:p>
          <a:endParaRPr lang="el-GR"/>
        </a:p>
      </dgm:t>
    </dgm:pt>
    <dgm:pt modelId="{96072C52-44A2-4000-A1A0-A0613C9EFA55}">
      <dgm:prSet phldrT="[Κείμενο]" phldr="1"/>
      <dgm:spPr/>
      <dgm:t>
        <a:bodyPr/>
        <a:lstStyle/>
        <a:p>
          <a:endParaRPr lang="el-GR" dirty="0"/>
        </a:p>
      </dgm:t>
    </dgm:pt>
    <dgm:pt modelId="{C5EE8207-ADC7-4A1C-A10F-10DB6460860C}" type="sibTrans" cxnId="{5A4A76D2-5465-4F56-B96C-4BC20A0A6A56}">
      <dgm:prSet/>
      <dgm:spPr/>
      <dgm:t>
        <a:bodyPr/>
        <a:lstStyle/>
        <a:p>
          <a:endParaRPr lang="el-GR"/>
        </a:p>
      </dgm:t>
    </dgm:pt>
    <dgm:pt modelId="{AAFF9D5D-FB94-4D06-B655-4C08F9D5AB04}" type="parTrans" cxnId="{5A4A76D2-5465-4F56-B96C-4BC20A0A6A56}">
      <dgm:prSet/>
      <dgm:spPr/>
      <dgm:t>
        <a:bodyPr/>
        <a:lstStyle/>
        <a:p>
          <a:endParaRPr lang="el-GR"/>
        </a:p>
      </dgm:t>
    </dgm:pt>
    <dgm:pt modelId="{C6B04E79-48D1-4246-A27C-64C71DA214F3}" type="pres">
      <dgm:prSet presAssocID="{31701B3C-9478-43D9-AB38-047E2F2D17B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755495-D6C8-4723-B39C-C34F1F3135FE}" type="pres">
      <dgm:prSet presAssocID="{31701B3C-9478-43D9-AB38-047E2F2D17BB}" presName="dummyMaxCanvas" presStyleCnt="0"/>
      <dgm:spPr/>
    </dgm:pt>
    <dgm:pt modelId="{FBB28034-48BF-4298-ACF5-895C07F958C3}" type="pres">
      <dgm:prSet presAssocID="{31701B3C-9478-43D9-AB38-047E2F2D17BB}" presName="parentComposite" presStyleCnt="0"/>
      <dgm:spPr/>
    </dgm:pt>
    <dgm:pt modelId="{30791B5E-395A-4E1B-8233-43CCF272CEB6}" type="pres">
      <dgm:prSet presAssocID="{31701B3C-9478-43D9-AB38-047E2F2D17BB}" presName="parent1" presStyleLbl="alignAccFollowNode1" presStyleIdx="0" presStyleCnt="4" custLinFactNeighborX="-75366" custLinFactNeighborY="50117">
        <dgm:presLayoutVars>
          <dgm:chMax val="4"/>
        </dgm:presLayoutVars>
      </dgm:prSet>
      <dgm:spPr/>
      <dgm:t>
        <a:bodyPr/>
        <a:lstStyle/>
        <a:p>
          <a:endParaRPr lang="el-GR"/>
        </a:p>
      </dgm:t>
    </dgm:pt>
    <dgm:pt modelId="{C47A76C3-FA3D-4180-84BD-37BC59780CD4}" type="pres">
      <dgm:prSet presAssocID="{31701B3C-9478-43D9-AB38-047E2F2D17B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8E42024-731D-4039-8D08-E597AF7C6A77}" type="pres">
      <dgm:prSet presAssocID="{31701B3C-9478-43D9-AB38-047E2F2D17BB}" presName="childrenComposite" presStyleCnt="0"/>
      <dgm:spPr/>
    </dgm:pt>
    <dgm:pt modelId="{3950C2F1-1E78-4D47-9973-B10ACD61B25A}" type="pres">
      <dgm:prSet presAssocID="{31701B3C-9478-43D9-AB38-047E2F2D17BB}" presName="dummyMaxCanvas_ChildArea" presStyleCnt="0"/>
      <dgm:spPr/>
    </dgm:pt>
    <dgm:pt modelId="{44032963-D341-44F3-ABEF-2745F729B615}" type="pres">
      <dgm:prSet presAssocID="{31701B3C-9478-43D9-AB38-047E2F2D17BB}" presName="fulcrum" presStyleLbl="alignAccFollowNode1" presStyleIdx="2" presStyleCnt="4" custScaleX="160630" custScaleY="191342" custLinFactNeighborX="-11914" custLinFactNeighborY="76318"/>
      <dgm:spPr/>
    </dgm:pt>
    <dgm:pt modelId="{4D232F1E-F8A1-49E7-9DF8-81E90E0448EE}" type="pres">
      <dgm:prSet presAssocID="{31701B3C-9478-43D9-AB38-047E2F2D17BB}" presName="balance_12" presStyleLbl="alignAccFollowNode1" presStyleIdx="3" presStyleCnt="4" custScaleX="188552" custScaleY="229721">
        <dgm:presLayoutVars>
          <dgm:bulletEnabled val="1"/>
        </dgm:presLayoutVars>
      </dgm:prSet>
      <dgm:spPr/>
    </dgm:pt>
    <dgm:pt modelId="{E27DC52E-061B-4422-8F59-086F102241B1}" type="pres">
      <dgm:prSet presAssocID="{31701B3C-9478-43D9-AB38-047E2F2D17BB}" presName="right_12_1" presStyleLbl="node1" presStyleIdx="0" presStyleCnt="3" custLinFactY="-9919" custLinFactNeighborX="47633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0E138E-CEE3-4FB0-A7D2-A467041BB6E6}" type="pres">
      <dgm:prSet presAssocID="{31701B3C-9478-43D9-AB38-047E2F2D17BB}" presName="right_12_2" presStyleLbl="node1" presStyleIdx="1" presStyleCnt="3" custScaleX="261740" custScaleY="366889" custLinFactNeighborX="62239" custLinFactNeighborY="-384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09003C-71CE-4B71-A5C1-374DDB8DB17B}" type="pres">
      <dgm:prSet presAssocID="{31701B3C-9478-43D9-AB38-047E2F2D17BB}" presName="left_12_1" presStyleLbl="node1" presStyleIdx="2" presStyleCnt="3" custScaleX="219726" custScaleY="284075" custLinFactY="-12408" custLinFactNeighborX="-7143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62FB2-9F05-4616-B406-FF58BB39E22D}" srcId="{31701B3C-9478-43D9-AB38-047E2F2D17BB}" destId="{38BEDCE3-BBE6-4683-A57B-CBA61B5365DC}" srcOrd="1" destOrd="0" parTransId="{C3EE7280-254F-492B-910D-6E4346C11FF3}" sibTransId="{09040560-EE88-4587-8014-155951B23B98}"/>
    <dgm:cxn modelId="{F6917E34-860B-4E41-A8F2-A0E383E601BB}" type="presOf" srcId="{ACAA08B7-3E73-41E5-9015-D587D5CE4FE1}" destId="{E27DC52E-061B-4422-8F59-086F102241B1}" srcOrd="0" destOrd="0" presId="urn:microsoft.com/office/officeart/2005/8/layout/balance1"/>
    <dgm:cxn modelId="{36125037-17BA-4F63-973E-41A10B1CC146}" type="presOf" srcId="{ECF64568-665A-4B4C-8C9D-EA47EE2FBC5A}" destId="{3F09003C-71CE-4B71-A5C1-374DDB8DB17B}" srcOrd="0" destOrd="0" presId="urn:microsoft.com/office/officeart/2005/8/layout/balance1"/>
    <dgm:cxn modelId="{6FD06EF2-CF20-4948-AADE-4E50B4D9AC6B}" srcId="{38BEDCE3-BBE6-4683-A57B-CBA61B5365DC}" destId="{ACAA08B7-3E73-41E5-9015-D587D5CE4FE1}" srcOrd="0" destOrd="0" parTransId="{807E186F-1193-426A-92B8-63E26D11B734}" sibTransId="{1F16FC71-60FF-49B2-99A1-6B42BB7BF0D0}"/>
    <dgm:cxn modelId="{C6499764-428D-44AC-9B84-AB550ECA512E}" type="presOf" srcId="{96072C52-44A2-4000-A1A0-A0613C9EFA55}" destId="{30791B5E-395A-4E1B-8233-43CCF272CEB6}" srcOrd="0" destOrd="0" presId="urn:microsoft.com/office/officeart/2005/8/layout/balance1"/>
    <dgm:cxn modelId="{2C9D8F9D-1783-4031-A29B-721D7E3F72C1}" srcId="{96072C52-44A2-4000-A1A0-A0613C9EFA55}" destId="{ECF64568-665A-4B4C-8C9D-EA47EE2FBC5A}" srcOrd="0" destOrd="0" parTransId="{5C890DE6-C670-4D0C-9857-C86D3B14F370}" sibTransId="{A13D9AA6-62EC-4310-A626-E680400C5070}"/>
    <dgm:cxn modelId="{597E8513-2E65-4C12-A623-EFFF3DBA763B}" type="presOf" srcId="{A1EB39E4-590A-4B48-A2AA-1C26E772A4EF}" destId="{0D0E138E-CEE3-4FB0-A7D2-A467041BB6E6}" srcOrd="0" destOrd="0" presId="urn:microsoft.com/office/officeart/2005/8/layout/balance1"/>
    <dgm:cxn modelId="{5A4A76D2-5465-4F56-B96C-4BC20A0A6A56}" srcId="{31701B3C-9478-43D9-AB38-047E2F2D17BB}" destId="{96072C52-44A2-4000-A1A0-A0613C9EFA55}" srcOrd="0" destOrd="0" parTransId="{AAFF9D5D-FB94-4D06-B655-4C08F9D5AB04}" sibTransId="{C5EE8207-ADC7-4A1C-A10F-10DB6460860C}"/>
    <dgm:cxn modelId="{A6450945-F1FD-4569-8398-EF3360086C20}" type="presOf" srcId="{31701B3C-9478-43D9-AB38-047E2F2D17BB}" destId="{C6B04E79-48D1-4246-A27C-64C71DA214F3}" srcOrd="0" destOrd="0" presId="urn:microsoft.com/office/officeart/2005/8/layout/balance1"/>
    <dgm:cxn modelId="{9B425DF8-B12B-4A34-8ECB-571F3EA28B32}" srcId="{38BEDCE3-BBE6-4683-A57B-CBA61B5365DC}" destId="{A1EB39E4-590A-4B48-A2AA-1C26E772A4EF}" srcOrd="1" destOrd="0" parTransId="{466FDECF-C408-453E-BD0C-CE64CDCE7082}" sibTransId="{4F2560F0-BDAD-4ADC-ABA7-345D06F0D96F}"/>
    <dgm:cxn modelId="{EE8E5424-FA21-48FA-9A14-AEAA1C719C19}" type="presOf" srcId="{38BEDCE3-BBE6-4683-A57B-CBA61B5365DC}" destId="{C47A76C3-FA3D-4180-84BD-37BC59780CD4}" srcOrd="0" destOrd="0" presId="urn:microsoft.com/office/officeart/2005/8/layout/balance1"/>
    <dgm:cxn modelId="{0ACB1CFE-52C9-4FCD-AE37-3CC35DC5073A}" type="presParOf" srcId="{C6B04E79-48D1-4246-A27C-64C71DA214F3}" destId="{4B755495-D6C8-4723-B39C-C34F1F3135FE}" srcOrd="0" destOrd="0" presId="urn:microsoft.com/office/officeart/2005/8/layout/balance1"/>
    <dgm:cxn modelId="{0FA9856E-6C47-47E4-A06E-318B4C4975D2}" type="presParOf" srcId="{C6B04E79-48D1-4246-A27C-64C71DA214F3}" destId="{FBB28034-48BF-4298-ACF5-895C07F958C3}" srcOrd="1" destOrd="0" presId="urn:microsoft.com/office/officeart/2005/8/layout/balance1"/>
    <dgm:cxn modelId="{6B8FC3AC-D3D9-4D12-9493-A626869198DC}" type="presParOf" srcId="{FBB28034-48BF-4298-ACF5-895C07F958C3}" destId="{30791B5E-395A-4E1B-8233-43CCF272CEB6}" srcOrd="0" destOrd="0" presId="urn:microsoft.com/office/officeart/2005/8/layout/balance1"/>
    <dgm:cxn modelId="{87850DBE-38F2-4340-96D4-7A859A0DF3CF}" type="presParOf" srcId="{FBB28034-48BF-4298-ACF5-895C07F958C3}" destId="{C47A76C3-FA3D-4180-84BD-37BC59780CD4}" srcOrd="1" destOrd="0" presId="urn:microsoft.com/office/officeart/2005/8/layout/balance1"/>
    <dgm:cxn modelId="{0C1575C2-976E-46D3-A468-2DF9D6098A7A}" type="presParOf" srcId="{C6B04E79-48D1-4246-A27C-64C71DA214F3}" destId="{38E42024-731D-4039-8D08-E597AF7C6A77}" srcOrd="2" destOrd="0" presId="urn:microsoft.com/office/officeart/2005/8/layout/balance1"/>
    <dgm:cxn modelId="{2F112331-B080-4BBB-AF61-15B2B9C86722}" type="presParOf" srcId="{38E42024-731D-4039-8D08-E597AF7C6A77}" destId="{3950C2F1-1E78-4D47-9973-B10ACD61B25A}" srcOrd="0" destOrd="0" presId="urn:microsoft.com/office/officeart/2005/8/layout/balance1"/>
    <dgm:cxn modelId="{B38518D1-703F-4D7C-BA9B-401C501DF055}" type="presParOf" srcId="{38E42024-731D-4039-8D08-E597AF7C6A77}" destId="{44032963-D341-44F3-ABEF-2745F729B615}" srcOrd="1" destOrd="0" presId="urn:microsoft.com/office/officeart/2005/8/layout/balance1"/>
    <dgm:cxn modelId="{967561E3-D645-476B-A1C8-FFAD679C928E}" type="presParOf" srcId="{38E42024-731D-4039-8D08-E597AF7C6A77}" destId="{4D232F1E-F8A1-49E7-9DF8-81E90E0448EE}" srcOrd="2" destOrd="0" presId="urn:microsoft.com/office/officeart/2005/8/layout/balance1"/>
    <dgm:cxn modelId="{8A76131C-4677-44B9-8F0B-44745C938974}" type="presParOf" srcId="{38E42024-731D-4039-8D08-E597AF7C6A77}" destId="{E27DC52E-061B-4422-8F59-086F102241B1}" srcOrd="3" destOrd="0" presId="urn:microsoft.com/office/officeart/2005/8/layout/balance1"/>
    <dgm:cxn modelId="{38B0A91F-DCB5-4C8D-ACFE-6FE9F92B1C82}" type="presParOf" srcId="{38E42024-731D-4039-8D08-E597AF7C6A77}" destId="{0D0E138E-CEE3-4FB0-A7D2-A467041BB6E6}" srcOrd="4" destOrd="0" presId="urn:microsoft.com/office/officeart/2005/8/layout/balance1"/>
    <dgm:cxn modelId="{03267C77-81AE-4FBE-A543-67C0CD905254}" type="presParOf" srcId="{38E42024-731D-4039-8D08-E597AF7C6A77}" destId="{3F09003C-71CE-4B71-A5C1-374DDB8DB17B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EAC20-1C99-42E3-BFBB-86CF7C0C094A}">
      <dsp:nvSpPr>
        <dsp:cNvPr id="0" name=""/>
        <dsp:cNvSpPr/>
      </dsp:nvSpPr>
      <dsp:spPr>
        <a:xfrm>
          <a:off x="525290" y="1510093"/>
          <a:ext cx="2478372" cy="199037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Broad information about events and activities</a:t>
          </a:r>
          <a:endParaRPr lang="el-GR" sz="2800" kern="1200" dirty="0">
            <a:solidFill>
              <a:srgbClr val="000000"/>
            </a:solidFill>
          </a:endParaRPr>
        </a:p>
      </dsp:txBody>
      <dsp:txXfrm>
        <a:off x="525290" y="1510093"/>
        <a:ext cx="2478372" cy="1990370"/>
      </dsp:txXfrm>
    </dsp:sp>
    <dsp:sp modelId="{A0E1DEAB-BF33-4AD4-896C-E15BFA0BC085}">
      <dsp:nvSpPr>
        <dsp:cNvPr id="0" name=""/>
        <dsp:cNvSpPr/>
      </dsp:nvSpPr>
      <dsp:spPr>
        <a:xfrm>
          <a:off x="2047364" y="3823660"/>
          <a:ext cx="1580554" cy="94833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Dissemination of educational material</a:t>
          </a:r>
          <a:endParaRPr lang="el-GR" sz="1800" kern="1200" dirty="0">
            <a:solidFill>
              <a:srgbClr val="000000"/>
            </a:solidFill>
          </a:endParaRPr>
        </a:p>
      </dsp:txBody>
      <dsp:txXfrm>
        <a:off x="2047364" y="3823660"/>
        <a:ext cx="1580554" cy="948332"/>
      </dsp:txXfrm>
    </dsp:sp>
    <dsp:sp modelId="{08365635-97E9-404F-BA00-3C7BA99A149C}">
      <dsp:nvSpPr>
        <dsp:cNvPr id="0" name=""/>
        <dsp:cNvSpPr/>
      </dsp:nvSpPr>
      <dsp:spPr>
        <a:xfrm>
          <a:off x="5833567" y="1037581"/>
          <a:ext cx="3130920" cy="2323548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Instant and free communication with classmates</a:t>
          </a:r>
          <a:endParaRPr lang="el-GR" sz="3200" kern="1200" dirty="0"/>
        </a:p>
      </dsp:txBody>
      <dsp:txXfrm>
        <a:off x="5833567" y="1037581"/>
        <a:ext cx="3130920" cy="2323548"/>
      </dsp:txXfrm>
    </dsp:sp>
    <dsp:sp modelId="{935A837A-60A6-4024-A405-66DA34D25415}">
      <dsp:nvSpPr>
        <dsp:cNvPr id="0" name=""/>
        <dsp:cNvSpPr/>
      </dsp:nvSpPr>
      <dsp:spPr>
        <a:xfrm>
          <a:off x="4357684" y="3466477"/>
          <a:ext cx="2606445" cy="130234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Direct visibility of notices and announcements about the courses</a:t>
          </a:r>
          <a:endParaRPr lang="el-GR" sz="2000" kern="1200" dirty="0">
            <a:solidFill>
              <a:srgbClr val="000000"/>
            </a:solidFill>
          </a:endParaRPr>
        </a:p>
      </dsp:txBody>
      <dsp:txXfrm>
        <a:off x="4357684" y="3466477"/>
        <a:ext cx="2606445" cy="1302345"/>
      </dsp:txXfrm>
    </dsp:sp>
    <dsp:sp modelId="{2C9C0DEA-38C9-43BA-BC4D-7F076D8E2C68}">
      <dsp:nvSpPr>
        <dsp:cNvPr id="0" name=""/>
        <dsp:cNvSpPr/>
      </dsp:nvSpPr>
      <dsp:spPr>
        <a:xfrm>
          <a:off x="0" y="71442"/>
          <a:ext cx="9143998" cy="9157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Ways of facilitating  the educational use of  the social media: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0" y="71442"/>
        <a:ext cx="9143998" cy="915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CA124-A6CE-42E3-A39B-7A17D312EB42}">
      <dsp:nvSpPr>
        <dsp:cNvPr id="0" name=""/>
        <dsp:cNvSpPr/>
      </dsp:nvSpPr>
      <dsp:spPr>
        <a:xfrm>
          <a:off x="55453" y="0"/>
          <a:ext cx="4522991" cy="671514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Closed groups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Sense of security in privacy issues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Controlled networking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Educational applications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Group members participate actively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Limited popularity (mainly in education)</a:t>
          </a:r>
          <a:endParaRPr lang="el-GR" sz="2000" kern="1200" dirty="0"/>
        </a:p>
      </dsp:txBody>
      <dsp:txXfrm>
        <a:off x="55453" y="2686059"/>
        <a:ext cx="4522991" cy="2686059"/>
      </dsp:txXfrm>
    </dsp:sp>
    <dsp:sp modelId="{10044001-765C-436C-9721-2B950983221C}">
      <dsp:nvSpPr>
        <dsp:cNvPr id="0" name=""/>
        <dsp:cNvSpPr/>
      </dsp:nvSpPr>
      <dsp:spPr>
        <a:xfrm>
          <a:off x="1158939" y="402908"/>
          <a:ext cx="2236144" cy="22361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D7119-337E-1A4E-94A9-0D7F229A59D4}">
      <dsp:nvSpPr>
        <dsp:cNvPr id="0" name=""/>
        <dsp:cNvSpPr/>
      </dsp:nvSpPr>
      <dsp:spPr>
        <a:xfrm>
          <a:off x="4658683" y="0"/>
          <a:ext cx="4454287" cy="671514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 </a:t>
          </a:r>
          <a:endParaRPr lang="el-GR" sz="2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Many information resources (but not always reliable)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Open groups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High level of “visibility”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Promotes networking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Group members act as followers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High popularity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Distractions</a:t>
          </a:r>
          <a:endParaRPr lang="el-GR" sz="2000" kern="1200" dirty="0"/>
        </a:p>
      </dsp:txBody>
      <dsp:txXfrm>
        <a:off x="4658683" y="2686059"/>
        <a:ext cx="4454287" cy="2686059"/>
      </dsp:txXfrm>
    </dsp:sp>
    <dsp:sp modelId="{D37D7FA6-0193-FD46-802F-888A3443F654}">
      <dsp:nvSpPr>
        <dsp:cNvPr id="0" name=""/>
        <dsp:cNvSpPr/>
      </dsp:nvSpPr>
      <dsp:spPr>
        <a:xfrm>
          <a:off x="5783268" y="402908"/>
          <a:ext cx="2236144" cy="22361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F991D-9675-4D0F-92D7-E579AD9FCA74}">
      <dsp:nvSpPr>
        <dsp:cNvPr id="0" name=""/>
        <dsp:cNvSpPr/>
      </dsp:nvSpPr>
      <dsp:spPr>
        <a:xfrm>
          <a:off x="364848" y="5707875"/>
          <a:ext cx="8384789" cy="10072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91B5E-395A-4E1B-8233-43CCF272CEB6}">
      <dsp:nvSpPr>
        <dsp:cNvPr id="0" name=""/>
        <dsp:cNvSpPr/>
      </dsp:nvSpPr>
      <dsp:spPr>
        <a:xfrm>
          <a:off x="1590659" y="757228"/>
          <a:ext cx="1084650" cy="6025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</dsp:txBody>
      <dsp:txXfrm>
        <a:off x="1608308" y="774877"/>
        <a:ext cx="1049352" cy="567285"/>
      </dsp:txXfrm>
    </dsp:sp>
    <dsp:sp modelId="{C47A76C3-FA3D-4180-84BD-37BC59780CD4}">
      <dsp:nvSpPr>
        <dsp:cNvPr id="0" name=""/>
        <dsp:cNvSpPr/>
      </dsp:nvSpPr>
      <dsp:spPr>
        <a:xfrm>
          <a:off x="3974833" y="455231"/>
          <a:ext cx="1084650" cy="6025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</dsp:txBody>
      <dsp:txXfrm>
        <a:off x="3992482" y="472880"/>
        <a:ext cx="1049352" cy="567285"/>
      </dsp:txXfrm>
    </dsp:sp>
    <dsp:sp modelId="{44032963-D341-44F3-ABEF-2745F729B615}">
      <dsp:nvSpPr>
        <dsp:cNvPr id="0" name=""/>
        <dsp:cNvSpPr/>
      </dsp:nvSpPr>
      <dsp:spPr>
        <a:xfrm>
          <a:off x="3316982" y="3558166"/>
          <a:ext cx="725947" cy="86474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32F1E-F8A1-49E7-9DF8-81E90E0448EE}">
      <dsp:nvSpPr>
        <dsp:cNvPr id="0" name=""/>
        <dsp:cNvSpPr/>
      </dsp:nvSpPr>
      <dsp:spPr>
        <a:xfrm rot="240000">
          <a:off x="903033" y="3083064"/>
          <a:ext cx="5661533" cy="4755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DC52E-061B-4422-8F59-086F102241B1}">
      <dsp:nvSpPr>
        <dsp:cNvPr id="0" name=""/>
        <dsp:cNvSpPr/>
      </dsp:nvSpPr>
      <dsp:spPr>
        <a:xfrm rot="240000">
          <a:off x="4545872" y="1509586"/>
          <a:ext cx="1116500" cy="791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>
        <a:off x="4584523" y="1548237"/>
        <a:ext cx="1039198" cy="714463"/>
      </dsp:txXfrm>
    </dsp:sp>
    <dsp:sp modelId="{0D0E138E-CEE3-4FB0-A7D2-A467041BB6E6}">
      <dsp:nvSpPr>
        <dsp:cNvPr id="0" name=""/>
        <dsp:cNvSpPr/>
      </dsp:nvSpPr>
      <dsp:spPr>
        <a:xfrm rot="240000">
          <a:off x="3906098" y="210327"/>
          <a:ext cx="2858057" cy="299148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 </a:t>
          </a:r>
          <a:endParaRPr lang="el-GR" sz="6200" kern="1200" dirty="0"/>
        </a:p>
      </dsp:txBody>
      <dsp:txXfrm>
        <a:off x="4045617" y="349846"/>
        <a:ext cx="2579019" cy="2712450"/>
      </dsp:txXfrm>
    </dsp:sp>
    <dsp:sp modelId="{3F09003C-71CE-4B71-A5C1-374DDB8DB17B}">
      <dsp:nvSpPr>
        <dsp:cNvPr id="0" name=""/>
        <dsp:cNvSpPr/>
      </dsp:nvSpPr>
      <dsp:spPr>
        <a:xfrm rot="240000">
          <a:off x="953632" y="624307"/>
          <a:ext cx="2413909" cy="230219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 </a:t>
          </a:r>
          <a:endParaRPr lang="el-GR" sz="6100" kern="1200" dirty="0"/>
        </a:p>
      </dsp:txBody>
      <dsp:txXfrm>
        <a:off x="1066016" y="736691"/>
        <a:ext cx="2189141" cy="207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6608D9-394D-4CB7-AB1D-342C2BBBE8B1}" type="datetimeFigureOut">
              <a:rPr lang="el-GR" smtClean="0"/>
              <a:pPr/>
              <a:t>11/11/14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107D82-6AAC-4A19-8FC1-D5BCA106995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Edmodo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2137248"/>
          </a:xfrm>
        </p:spPr>
        <p:txBody>
          <a:bodyPr>
            <a:normAutofit fontScale="85000" lnSpcReduction="10000"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Jenny </a:t>
            </a:r>
            <a:r>
              <a:rPr lang="en-US" i="1" dirty="0" err="1" smtClean="0"/>
              <a:t>Pange</a:t>
            </a:r>
            <a:r>
              <a:rPr lang="en-US" i="1" dirty="0" smtClean="0"/>
              <a:t>, </a:t>
            </a:r>
            <a:r>
              <a:rPr lang="en-US" i="1" dirty="0" err="1" smtClean="0"/>
              <a:t>Evrikleia</a:t>
            </a:r>
            <a:r>
              <a:rPr lang="en-US" i="1" dirty="0" smtClean="0"/>
              <a:t> </a:t>
            </a:r>
            <a:r>
              <a:rPr lang="en-US" i="1" dirty="0" err="1" smtClean="0"/>
              <a:t>Dogoriti</a:t>
            </a:r>
            <a:r>
              <a:rPr lang="en-US" i="1" dirty="0" smtClean="0"/>
              <a:t>, </a:t>
            </a:r>
            <a:r>
              <a:rPr lang="en-US" i="1" dirty="0" err="1" smtClean="0"/>
              <a:t>Rozita</a:t>
            </a:r>
            <a:r>
              <a:rPr lang="en-US" i="1" dirty="0" smtClean="0"/>
              <a:t> </a:t>
            </a:r>
            <a:r>
              <a:rPr lang="en-US" i="1" dirty="0" err="1" smtClean="0"/>
              <a:t>Tsoni</a:t>
            </a:r>
            <a:r>
              <a:rPr lang="en-US" i="1" dirty="0" smtClean="0"/>
              <a:t>, Athanasios Sypsas, </a:t>
            </a:r>
            <a:r>
              <a:rPr lang="en-US" i="1" dirty="0" err="1" smtClean="0"/>
              <a:t>Aspa</a:t>
            </a:r>
            <a:r>
              <a:rPr lang="en-US" i="1" dirty="0" smtClean="0"/>
              <a:t> </a:t>
            </a:r>
            <a:r>
              <a:rPr lang="en-US" i="1" dirty="0" err="1" smtClean="0"/>
              <a:t>Lekka</a:t>
            </a:r>
            <a:endParaRPr lang="en-US" i="1" dirty="0"/>
          </a:p>
          <a:p>
            <a:r>
              <a:rPr lang="en-US" i="1" dirty="0" smtClean="0"/>
              <a:t>School </a:t>
            </a:r>
            <a:r>
              <a:rPr lang="en-US" i="1" dirty="0"/>
              <a:t>of Education, </a:t>
            </a:r>
            <a:endParaRPr lang="en-US" i="1" dirty="0" smtClean="0"/>
          </a:p>
          <a:p>
            <a:r>
              <a:rPr lang="en-US" i="1" dirty="0" smtClean="0"/>
              <a:t>University </a:t>
            </a:r>
            <a:r>
              <a:rPr lang="en-US" i="1" dirty="0"/>
              <a:t>of </a:t>
            </a:r>
            <a:r>
              <a:rPr lang="en-US" i="1" dirty="0" err="1" smtClean="0"/>
              <a:t>Ioannina</a:t>
            </a:r>
            <a:r>
              <a:rPr lang="en-US" i="1" dirty="0" smtClean="0"/>
              <a:t>, Greece</a:t>
            </a:r>
          </a:p>
          <a:p>
            <a:r>
              <a:rPr lang="en-US" i="1" dirty="0" smtClean="0"/>
              <a:t>E-mail: </a:t>
            </a:r>
            <a:r>
              <a:rPr lang="en-US" i="1" dirty="0" err="1" smtClean="0"/>
              <a:t>jpagge@cc.uoi.gr</a:t>
            </a:r>
            <a:r>
              <a:rPr lang="en-US" i="1" dirty="0"/>
              <a:t/>
            </a:r>
            <a:br>
              <a:rPr lang="en-US" i="1" dirty="0"/>
            </a:br>
            <a:endParaRPr lang="el-GR" dirty="0"/>
          </a:p>
        </p:txBody>
      </p:sp>
      <p:pic>
        <p:nvPicPr>
          <p:cNvPr id="4" name="Picture 3" descr="im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1340768" cy="1340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64886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</a:t>
            </a:r>
            <a:r>
              <a:rPr lang="en-US" dirty="0" err="1" smtClean="0"/>
              <a:t>Educa</a:t>
            </a:r>
            <a:r>
              <a:rPr lang="en-US" dirty="0" smtClean="0"/>
              <a:t> Berlin, 3-5 December 2014</a:t>
            </a:r>
            <a:endParaRPr lang="en-US" dirty="0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2219052" cy="2219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3140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www.edmodo.com</a:t>
            </a:r>
            <a:endParaRPr lang="en-US" dirty="0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2160240" cy="216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30689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www.facebook.com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Materials and Methods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of Education, University of </a:t>
            </a:r>
            <a:r>
              <a:rPr lang="en-US" dirty="0" err="1"/>
              <a:t>Ioannina</a:t>
            </a:r>
            <a:endParaRPr lang="en-US" dirty="0"/>
          </a:p>
          <a:p>
            <a:r>
              <a:rPr lang="en-US" dirty="0" smtClean="0"/>
              <a:t>Mixed Method (questionnaire and semi-structured interviews)</a:t>
            </a:r>
          </a:p>
          <a:p>
            <a:r>
              <a:rPr lang="en-US" dirty="0" smtClean="0"/>
              <a:t>Close-ended, printed questionnaires</a:t>
            </a:r>
          </a:p>
          <a:p>
            <a:r>
              <a:rPr lang="en-US" dirty="0" smtClean="0"/>
              <a:t>Self-selected group of 41 students</a:t>
            </a:r>
          </a:p>
          <a:p>
            <a:r>
              <a:rPr lang="en-US" dirty="0" smtClean="0"/>
              <a:t>Groups of five to seven students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3357"/>
            <a:ext cx="7467600" cy="4525963"/>
          </a:xfrm>
        </p:spPr>
        <p:txBody>
          <a:bodyPr/>
          <a:lstStyle/>
          <a:p>
            <a:r>
              <a:rPr lang="en-US" dirty="0"/>
              <a:t>Short presentation of </a:t>
            </a:r>
            <a:r>
              <a:rPr lang="en-US" dirty="0" smtClean="0"/>
              <a:t>Facebook</a:t>
            </a:r>
          </a:p>
          <a:p>
            <a:r>
              <a:rPr lang="en-US" dirty="0" smtClean="0"/>
              <a:t>Short presentation of </a:t>
            </a:r>
            <a:r>
              <a:rPr lang="en-US" dirty="0" err="1" smtClean="0"/>
              <a:t>Edmodo</a:t>
            </a:r>
            <a:endParaRPr lang="en-US" dirty="0" smtClean="0"/>
          </a:p>
          <a:p>
            <a:r>
              <a:rPr lang="en-US" dirty="0" smtClean="0"/>
              <a:t>Formation of two test groups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Facebook</a:t>
            </a:r>
            <a:r>
              <a:rPr lang="en-US" dirty="0" smtClean="0"/>
              <a:t> Group”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Edmodo</a:t>
            </a:r>
            <a:r>
              <a:rPr lang="en-US" dirty="0" smtClean="0"/>
              <a:t> Group”</a:t>
            </a:r>
          </a:p>
          <a:p>
            <a:r>
              <a:rPr lang="en-US" dirty="0" smtClean="0"/>
              <a:t>Interviews conducted two weeks after use </a:t>
            </a:r>
          </a:p>
          <a:p>
            <a:pPr lvl="1"/>
            <a:r>
              <a:rPr lang="en-US" dirty="0" smtClean="0"/>
              <a:t>Semi-structured interviews regarding pros and cons of each tool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48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r>
              <a:rPr lang="el-GR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Demographic Characteristics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3397"/>
            <a:ext cx="7467600" cy="4525963"/>
          </a:xfrm>
        </p:spPr>
        <p:txBody>
          <a:bodyPr/>
          <a:lstStyle/>
          <a:p>
            <a:r>
              <a:rPr lang="en-US" dirty="0" smtClean="0"/>
              <a:t>35 fully completed out of 41 (completion rate 85.4%)</a:t>
            </a:r>
          </a:p>
          <a:p>
            <a:r>
              <a:rPr lang="en-US" dirty="0" smtClean="0"/>
              <a:t>Mean age 18.9±2.5</a:t>
            </a:r>
          </a:p>
          <a:p>
            <a:r>
              <a:rPr lang="en-US" dirty="0" smtClean="0"/>
              <a:t>88,2% Females, 11.8% Males</a:t>
            </a:r>
          </a:p>
          <a:p>
            <a:r>
              <a:rPr lang="en-US" dirty="0" smtClean="0"/>
              <a:t>79.4% of the students in their first year of  studies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Frequency </a:t>
            </a:r>
            <a:r>
              <a:rPr lang="en-US" sz="4400" dirty="0"/>
              <a:t>of educational use of Facebook</a:t>
            </a:r>
            <a:endParaRPr lang="el-GR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88420"/>
            <a:ext cx="4040188" cy="34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72066" y="1516912"/>
            <a:ext cx="3614734" cy="3941763"/>
          </a:xfrm>
        </p:spPr>
        <p:txBody>
          <a:bodyPr/>
          <a:lstStyle/>
          <a:p>
            <a:r>
              <a:rPr lang="en-US" dirty="0" smtClean="0"/>
              <a:t>Everyday  17.6%</a:t>
            </a:r>
          </a:p>
          <a:p>
            <a:r>
              <a:rPr lang="en-US" dirty="0" smtClean="0"/>
              <a:t>Often 11.8%</a:t>
            </a:r>
          </a:p>
          <a:p>
            <a:r>
              <a:rPr lang="en-US" dirty="0" smtClean="0"/>
              <a:t>Sometimes  44.1%</a:t>
            </a:r>
          </a:p>
          <a:p>
            <a:r>
              <a:rPr lang="en-US" dirty="0" smtClean="0"/>
              <a:t>Rarely  5. 9%</a:t>
            </a:r>
          </a:p>
          <a:p>
            <a:r>
              <a:rPr lang="en-US" dirty="0" smtClean="0"/>
              <a:t>Never  20.6%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129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Facebook as motivation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for </a:t>
            </a:r>
            <a:r>
              <a:rPr lang="en-US" sz="4400" dirty="0"/>
              <a:t>educational </a:t>
            </a:r>
            <a:r>
              <a:rPr lang="en-US" sz="4400" dirty="0" smtClean="0"/>
              <a:t>use</a:t>
            </a:r>
            <a:endParaRPr lang="el-GR" sz="4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8596" y="2285992"/>
            <a:ext cx="4040188" cy="16263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does not motivate AGAINST </a:t>
            </a:r>
          </a:p>
          <a:p>
            <a:r>
              <a:rPr lang="en-US" sz="2800" dirty="0" err="1" smtClean="0"/>
              <a:t>Facebook</a:t>
            </a:r>
            <a:r>
              <a:rPr lang="en-US" sz="2800" dirty="0" smtClean="0"/>
              <a:t> </a:t>
            </a:r>
            <a:r>
              <a:rPr lang="en-US" sz="3600" dirty="0" smtClean="0"/>
              <a:t>26.5%</a:t>
            </a:r>
            <a:endParaRPr lang="el-GR" sz="3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3439" y="2204864"/>
            <a:ext cx="3744986" cy="1769212"/>
          </a:xfrm>
        </p:spPr>
        <p:txBody>
          <a:bodyPr/>
          <a:lstStyle/>
          <a:p>
            <a:r>
              <a:rPr lang="en-US" sz="2800" dirty="0" smtClean="0"/>
              <a:t>does motivate </a:t>
            </a:r>
          </a:p>
          <a:p>
            <a:pPr>
              <a:buNone/>
            </a:pPr>
            <a:r>
              <a:rPr lang="en-US" sz="2800" dirty="0" smtClean="0"/>
              <a:t>    FAVOR</a:t>
            </a:r>
          </a:p>
          <a:p>
            <a:r>
              <a:rPr lang="en-US" sz="2800" dirty="0" err="1" smtClean="0"/>
              <a:t>Facebook</a:t>
            </a:r>
            <a:r>
              <a:rPr lang="en-US" sz="2800" dirty="0" smtClean="0"/>
              <a:t> </a:t>
            </a:r>
            <a:r>
              <a:rPr lang="en-US" sz="3600" dirty="0" smtClean="0"/>
              <a:t>29.4%</a:t>
            </a:r>
            <a:endParaRPr lang="el-GR" sz="3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Collaboration on Facebook 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332037"/>
            <a:ext cx="7467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Less than half </a:t>
            </a:r>
            <a:r>
              <a:rPr lang="en-US" dirty="0" smtClean="0"/>
              <a:t>of the participants, believed that </a:t>
            </a:r>
            <a:r>
              <a:rPr lang="en-US" dirty="0"/>
              <a:t>F</a:t>
            </a:r>
            <a:r>
              <a:rPr lang="en-US" dirty="0" smtClean="0"/>
              <a:t>acebook promotes collaboration.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632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Dissemination of educational material through </a:t>
            </a:r>
            <a:r>
              <a:rPr lang="en-US" sz="4000" dirty="0" smtClean="0"/>
              <a:t>FACEBOOK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44.1% </a:t>
            </a:r>
            <a:r>
              <a:rPr lang="en-US" dirty="0" smtClean="0"/>
              <a:t>of the participants often shared educational material with peers through </a:t>
            </a:r>
            <a:r>
              <a:rPr lang="en-US" dirty="0"/>
              <a:t>F</a:t>
            </a:r>
            <a:r>
              <a:rPr lang="en-US" dirty="0" smtClean="0"/>
              <a:t>acebook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41.0% </a:t>
            </a:r>
            <a:r>
              <a:rPr lang="en-US" dirty="0" smtClean="0"/>
              <a:t>of the participants never shared educational material with peers through </a:t>
            </a:r>
            <a:r>
              <a:rPr lang="en-US" dirty="0"/>
              <a:t>F</a:t>
            </a:r>
            <a:r>
              <a:rPr lang="en-US" dirty="0" smtClean="0"/>
              <a:t>acebook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Facebook</a:t>
            </a:r>
            <a:r>
              <a:rPr lang="en-US" sz="4000" dirty="0" smtClean="0"/>
              <a:t> connection </a:t>
            </a:r>
            <a:r>
              <a:rPr lang="en-US" sz="4000" dirty="0"/>
              <a:t>with labor </a:t>
            </a:r>
            <a:r>
              <a:rPr lang="en-US" sz="4000" dirty="0" smtClean="0"/>
              <a:t>market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However…</a:t>
            </a: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dirty="0" smtClean="0"/>
              <a:t>	58.8% </a:t>
            </a:r>
            <a:r>
              <a:rPr lang="en-US" dirty="0" smtClean="0"/>
              <a:t>of the participants felt that </a:t>
            </a:r>
            <a:r>
              <a:rPr lang="en-US" dirty="0"/>
              <a:t>F</a:t>
            </a:r>
            <a:r>
              <a:rPr lang="en-US" dirty="0" smtClean="0"/>
              <a:t>acebook would help them to connect with labor market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8669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feedback</a:t>
            </a:r>
            <a:r>
              <a:rPr lang="el-GR" dirty="0" smtClean="0"/>
              <a:t>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Groups participated in the study provided feedback through semi-structured interviews.</a:t>
            </a:r>
          </a:p>
          <a:p>
            <a:r>
              <a:rPr lang="en-US" dirty="0" smtClean="0"/>
              <a:t>Questions concerning:</a:t>
            </a:r>
          </a:p>
          <a:p>
            <a:pPr lvl="1"/>
            <a:r>
              <a:rPr lang="en-US" dirty="0" smtClean="0"/>
              <a:t>Frequency of use</a:t>
            </a:r>
          </a:p>
          <a:p>
            <a:pPr lvl="1"/>
            <a:r>
              <a:rPr lang="en-US" dirty="0" smtClean="0"/>
              <a:t>Convenience of the medium</a:t>
            </a:r>
          </a:p>
          <a:p>
            <a:pPr lvl="1"/>
            <a:r>
              <a:rPr lang="en-US" dirty="0" smtClean="0"/>
              <a:t>Pros and cons</a:t>
            </a:r>
          </a:p>
          <a:p>
            <a:pPr lvl="1"/>
            <a:r>
              <a:rPr lang="en-US" dirty="0" smtClean="0"/>
              <a:t>Education /professional development promotion</a:t>
            </a:r>
          </a:p>
          <a:p>
            <a:r>
              <a:rPr lang="en-US" dirty="0" smtClean="0"/>
              <a:t>the interview was followed by open discussion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feedback</a:t>
            </a:r>
            <a:r>
              <a:rPr lang="el-GR" dirty="0" smtClean="0"/>
              <a:t> (2)</a:t>
            </a:r>
            <a:endParaRPr lang="el-GR" dirty="0"/>
          </a:p>
        </p:txBody>
      </p:sp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1240672519"/>
              </p:ext>
            </p:extLst>
          </p:nvPr>
        </p:nvGraphicFramePr>
        <p:xfrm>
          <a:off x="0" y="1428736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2770094"/>
            <a:ext cx="7662864" cy="32671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Social Networks: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web</a:t>
            </a:r>
            <a:r>
              <a:rPr lang="en-US" dirty="0"/>
              <a:t>-based services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communication tools for creative, collaborative </a:t>
            </a:r>
            <a:br>
              <a:rPr lang="en-US" dirty="0"/>
            </a:br>
            <a:r>
              <a:rPr lang="en-US" dirty="0"/>
              <a:t>learning based on </a:t>
            </a:r>
            <a:r>
              <a:rPr lang="en-US" dirty="0" smtClean="0"/>
              <a:t>social </a:t>
            </a:r>
            <a:r>
              <a:rPr lang="en-US" dirty="0"/>
              <a:t>interaction, </a:t>
            </a:r>
            <a:r>
              <a:rPr lang="en-US" dirty="0" smtClean="0"/>
              <a:t>discussion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shared </a:t>
            </a:r>
            <a:r>
              <a:rPr lang="en-US" dirty="0" smtClean="0"/>
              <a:t>work</a:t>
            </a:r>
            <a:endParaRPr lang="en-US" dirty="0"/>
          </a:p>
          <a:p>
            <a:pPr lvl="1"/>
            <a:r>
              <a:rPr lang="en-US" dirty="0" smtClean="0"/>
              <a:t>allow </a:t>
            </a:r>
            <a:r>
              <a:rPr lang="en-US" dirty="0"/>
              <a:t>individuals to create a public profile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a structured </a:t>
            </a:r>
            <a:r>
              <a:rPr lang="en-US" dirty="0" smtClean="0"/>
              <a:t>system 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users to view and navigate their list of connections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the system  </a:t>
            </a:r>
            <a:endParaRPr lang="en-US" dirty="0" smtClean="0"/>
          </a:p>
        </p:txBody>
      </p:sp>
      <p:pic>
        <p:nvPicPr>
          <p:cNvPr id="4" name="Picture 3" descr="social.media_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16" y="44624"/>
            <a:ext cx="3635896" cy="3274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val="2059496059"/>
              </p:ext>
            </p:extLst>
          </p:nvPr>
        </p:nvGraphicFramePr>
        <p:xfrm>
          <a:off x="0" y="0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Information on</a:t>
            </a:r>
            <a:r>
              <a:rPr lang="en-US" b="1" dirty="0"/>
              <a:t> </a:t>
            </a:r>
            <a:r>
              <a:rPr lang="en-US" b="1" dirty="0" smtClean="0"/>
              <a:t>Employment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en-US" dirty="0"/>
              <a:t>On the question if </a:t>
            </a:r>
            <a:r>
              <a:rPr lang="en-US" dirty="0" smtClean="0"/>
              <a:t>students use Facebook </a:t>
            </a:r>
            <a:r>
              <a:rPr lang="en-US" dirty="0"/>
              <a:t>for information on employment, 70% of students reported using the </a:t>
            </a:r>
            <a:r>
              <a:rPr lang="en-US" dirty="0" smtClean="0"/>
              <a:t>page of Employment and Career Center, University of </a:t>
            </a:r>
            <a:r>
              <a:rPr lang="en-US" dirty="0" err="1" smtClean="0"/>
              <a:t>Ioannina</a:t>
            </a:r>
            <a:r>
              <a:rPr lang="en-US" dirty="0" smtClean="0"/>
              <a:t>, in Facebook.</a:t>
            </a:r>
          </a:p>
          <a:p>
            <a:r>
              <a:rPr lang="en-US" dirty="0" smtClean="0"/>
              <a:t>Students did not use </a:t>
            </a:r>
            <a:r>
              <a:rPr lang="en-US" dirty="0" err="1" smtClean="0"/>
              <a:t>Edmodo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information </a:t>
            </a:r>
            <a:r>
              <a:rPr lang="en-US" dirty="0"/>
              <a:t>on </a:t>
            </a:r>
            <a:r>
              <a:rPr lang="en-US" dirty="0" smtClean="0"/>
              <a:t>employment, until they are assigned to, by their instructor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92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Edmondo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smtClean="0"/>
              <a:t>in the pre-digital world…</a:t>
            </a:r>
            <a:endParaRPr lang="el-GR" sz="31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 descr="images (4)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30439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2276872"/>
            <a:ext cx="7662864" cy="410445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ocial </a:t>
            </a:r>
            <a:r>
              <a:rPr lang="en-US" dirty="0">
                <a:solidFill>
                  <a:schemeClr val="tx1"/>
                </a:solidFill>
              </a:rPr>
              <a:t>networks </a:t>
            </a:r>
            <a:r>
              <a:rPr lang="en-US" dirty="0" smtClean="0">
                <a:solidFill>
                  <a:schemeClr val="tx1"/>
                </a:solidFill>
              </a:rPr>
              <a:t>sites (SNS) can be used in education</a:t>
            </a:r>
          </a:p>
          <a:p>
            <a:r>
              <a:rPr lang="en-US" dirty="0"/>
              <a:t>Social networks provide a learning context where students </a:t>
            </a:r>
          </a:p>
          <a:p>
            <a:pPr lvl="1"/>
            <a:r>
              <a:rPr lang="en-US" dirty="0"/>
              <a:t>exchange learning information,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ooperate in </a:t>
            </a:r>
            <a:r>
              <a:rPr lang="en-US" dirty="0"/>
              <a:t>learning </a:t>
            </a:r>
            <a:r>
              <a:rPr lang="en-US" dirty="0" smtClean="0"/>
              <a:t>activities </a:t>
            </a:r>
            <a:r>
              <a:rPr lang="en-US" dirty="0"/>
              <a:t>and </a:t>
            </a:r>
            <a:r>
              <a:rPr lang="en-US" dirty="0" smtClean="0"/>
              <a:t>discussions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>
                <a:solidFill>
                  <a:schemeClr val="tx1"/>
                </a:solidFill>
              </a:rPr>
              <a:t>applications of </a:t>
            </a:r>
            <a:r>
              <a:rPr lang="en-US" dirty="0" smtClean="0">
                <a:solidFill>
                  <a:schemeClr val="tx1"/>
                </a:solidFill>
              </a:rPr>
              <a:t>SNS </a:t>
            </a:r>
            <a:r>
              <a:rPr lang="en-US" dirty="0">
                <a:solidFill>
                  <a:schemeClr val="tx1"/>
                </a:solidFill>
              </a:rPr>
              <a:t>have been used informally by both learners and educators in higher </a:t>
            </a:r>
            <a:r>
              <a:rPr lang="en-US" dirty="0" smtClean="0">
                <a:solidFill>
                  <a:schemeClr val="tx1"/>
                </a:solidFill>
              </a:rPr>
              <a:t>education</a:t>
            </a:r>
          </a:p>
          <a:p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niversity </a:t>
            </a:r>
            <a:r>
              <a:rPr lang="en-US" dirty="0">
                <a:solidFill>
                  <a:schemeClr val="tx1"/>
                </a:solidFill>
              </a:rPr>
              <a:t>students tend to regard them as part of their way of </a:t>
            </a:r>
            <a:r>
              <a:rPr lang="en-US" dirty="0" smtClean="0">
                <a:solidFill>
                  <a:schemeClr val="tx1"/>
                </a:solidFill>
              </a:rPr>
              <a:t>life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Edmodo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2060848"/>
            <a:ext cx="7662864" cy="468052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Edmodo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an educational social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secure learning platform for learners and </a:t>
            </a:r>
            <a:r>
              <a:rPr lang="en-US" dirty="0" smtClean="0"/>
              <a:t>educators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ffers a safe educational environment, also for mobile devices. </a:t>
            </a:r>
          </a:p>
          <a:p>
            <a:r>
              <a:rPr lang="en-US" dirty="0" smtClean="0"/>
              <a:t>According to American Association of School Librarians (2011), </a:t>
            </a:r>
            <a:r>
              <a:rPr lang="en-US" dirty="0" err="1"/>
              <a:t>E</a:t>
            </a:r>
            <a:r>
              <a:rPr lang="en-US" dirty="0" err="1" smtClean="0"/>
              <a:t>dmodo</a:t>
            </a:r>
            <a:r>
              <a:rPr lang="en-US" dirty="0" smtClean="0"/>
              <a:t> is one of the top 25 sites that foster </a:t>
            </a:r>
          </a:p>
          <a:p>
            <a:pPr lvl="1"/>
            <a:r>
              <a:rPr lang="en-US" dirty="0" smtClean="0"/>
              <a:t>innovation,</a:t>
            </a:r>
          </a:p>
          <a:p>
            <a:pPr lvl="1"/>
            <a:r>
              <a:rPr lang="en-US" dirty="0" smtClean="0"/>
              <a:t>creativity, </a:t>
            </a:r>
          </a:p>
          <a:p>
            <a:pPr lvl="1"/>
            <a:r>
              <a:rPr lang="en-US" dirty="0" smtClean="0"/>
              <a:t>active participation and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ooperation</a:t>
            </a:r>
          </a:p>
          <a:p>
            <a:pPr marL="0" indent="0">
              <a:buNone/>
            </a:pPr>
            <a:r>
              <a:rPr lang="en-US" dirty="0" smtClean="0"/>
              <a:t> in the category entitled "Social Networking and Communication»</a:t>
            </a:r>
          </a:p>
          <a:p>
            <a:endParaRPr lang="en-US" dirty="0" smtClean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92" y="260648"/>
            <a:ext cx="2219052" cy="22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Facebook has become the most popular 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SNS </a:t>
            </a:r>
            <a:r>
              <a:rPr lang="en-US" dirty="0"/>
              <a:t>among college students </a:t>
            </a:r>
          </a:p>
          <a:p>
            <a:r>
              <a:rPr lang="en-US" dirty="0" smtClean="0"/>
              <a:t>Students create </a:t>
            </a:r>
            <a:r>
              <a:rPr lang="en-US" dirty="0"/>
              <a:t>their own profile, in which they share a range of personal information, educational and work </a:t>
            </a:r>
            <a:r>
              <a:rPr lang="en-US" dirty="0" smtClean="0"/>
              <a:t>history </a:t>
            </a:r>
          </a:p>
          <a:p>
            <a:r>
              <a:rPr lang="en-US" dirty="0" smtClean="0"/>
              <a:t>Users </a:t>
            </a:r>
            <a:r>
              <a:rPr lang="en-US" dirty="0"/>
              <a:t>also can </a:t>
            </a:r>
            <a:endParaRPr lang="en-US" dirty="0" smtClean="0"/>
          </a:p>
          <a:p>
            <a:pPr lvl="1"/>
            <a:r>
              <a:rPr lang="en-US" dirty="0" smtClean="0"/>
              <a:t>request </a:t>
            </a:r>
            <a:r>
              <a:rPr lang="en-US" dirty="0"/>
              <a:t>and accept friendships with other users, </a:t>
            </a:r>
            <a:endParaRPr lang="en-US" dirty="0" smtClean="0"/>
          </a:p>
          <a:p>
            <a:pPr lvl="1"/>
            <a:r>
              <a:rPr lang="en-US" dirty="0" smtClean="0"/>
              <a:t>join </a:t>
            </a:r>
            <a:r>
              <a:rPr lang="en-US" dirty="0"/>
              <a:t>interest groups or networks, </a:t>
            </a:r>
          </a:p>
          <a:p>
            <a:pPr lvl="1"/>
            <a:r>
              <a:rPr lang="en-US" dirty="0" smtClean="0"/>
              <a:t>communicate </a:t>
            </a:r>
            <a:r>
              <a:rPr lang="en-US" dirty="0"/>
              <a:t>with others </a:t>
            </a:r>
            <a:r>
              <a:rPr lang="en-US" dirty="0" smtClean="0"/>
              <a:t>online and offline</a:t>
            </a:r>
          </a:p>
          <a:p>
            <a:r>
              <a:rPr lang="en-US" dirty="0" smtClean="0"/>
              <a:t>It is used most importantly </a:t>
            </a:r>
            <a:r>
              <a:rPr lang="en-US" dirty="0"/>
              <a:t>for social reasons, not for formal teaching </a:t>
            </a:r>
            <a:r>
              <a:rPr lang="en-US" dirty="0" smtClean="0"/>
              <a:t>purposes</a:t>
            </a:r>
            <a:endParaRPr lang="en-US" dirty="0"/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00" y="143148"/>
            <a:ext cx="1917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from previous studies</a:t>
            </a:r>
            <a:r>
              <a:rPr lang="el-GR" dirty="0"/>
              <a:t> (1)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Edmodo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Group 22"/>
          <p:cNvGraphicFramePr>
            <a:graphicFrameLocks noGrp="1"/>
          </p:cNvGraphicFramePr>
          <p:nvPr/>
        </p:nvGraphicFramePr>
        <p:xfrm>
          <a:off x="204788" y="1463675"/>
          <a:ext cx="8937625" cy="5394959"/>
        </p:xfrm>
        <a:graphic>
          <a:graphicData uri="http://schemas.openxmlformats.org/drawingml/2006/table">
            <a:tbl>
              <a:tblPr/>
              <a:tblGrid>
                <a:gridCol w="1657350"/>
                <a:gridCol w="1657350"/>
                <a:gridCol w="5622925"/>
              </a:tblGrid>
              <a:tr h="241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Nevas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(2010)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“Inquiry through action research: Effects of the Edmodo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Microblog on student engagement and performance”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Examined the effects of the Edmodo microblog on student engagement and performance.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observed that as communication increased between students more challenging tasks were progressively  performed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Holland and Muilenburg (2011)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“Supporting student collaboration: Edmodo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the classroom”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Studied students’ participations in literature discussions, using Edmodo discussion boards.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Discussed student participation, student engagement, complexity of discussion  and the effectiveness of Edmodo platform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Kongchan (2013)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“How a non-digital-native teacher makes use of Edmodo”. 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Explored the possibilities of a non-digital-native teacher to use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Edmodo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Edmodo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was perceived to be a user-friendly social learning network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6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Data from previous studies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Edmodo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/>
        </p:nvGraphicFramePr>
        <p:xfrm>
          <a:off x="144463" y="1341438"/>
          <a:ext cx="8820150" cy="5516563"/>
        </p:xfrm>
        <a:graphic>
          <a:graphicData uri="http://schemas.openxmlformats.org/drawingml/2006/table">
            <a:tbl>
              <a:tblPr/>
              <a:tblGrid>
                <a:gridCol w="1635125"/>
                <a:gridCol w="1635125"/>
                <a:gridCol w="5549900"/>
              </a:tblGrid>
              <a:tr h="144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Thongmak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(2013)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“Social Network System in Classroom: Antecedents of Edmodo © Adoption”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Explored the use of Edmodo as a classroom collaboration tool and the university students’ views about Edmodo.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Edmodo could support both distance teaching and fulfil physical classroom learning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203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Sanders (2013)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“An examination of the academic networking site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Edmodo on student engagement and responsible learning”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Examined the effect of Edmodo on student engagement and responsible learning.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particular Edmodo features encouraged both student engagement and responsible learning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203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Dogoriti &amp;Pange (2014)</a:t>
                      </a: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“Instructional design for a "social" classroom: Edmodo and twitter in the foreign language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Classroom”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Studied the impact of social media on a learning community of university students of English for Specific Purposes (ESP).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Βest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practices  were  proposed using twitter and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Edmodo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10" marR="8911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from previous studies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Facebook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Group 21"/>
          <p:cNvGraphicFramePr>
            <a:graphicFrameLocks/>
          </p:cNvGraphicFramePr>
          <p:nvPr/>
        </p:nvGraphicFramePr>
        <p:xfrm>
          <a:off x="179388" y="1484313"/>
          <a:ext cx="8824912" cy="5541963"/>
        </p:xfrm>
        <a:graphic>
          <a:graphicData uri="http://schemas.openxmlformats.org/drawingml/2006/table">
            <a:tbl>
              <a:tblPr/>
              <a:tblGrid>
                <a:gridCol w="1636712"/>
                <a:gridCol w="1635125"/>
                <a:gridCol w="5553075"/>
              </a:tblGrid>
              <a:tr h="218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Selwin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(2009)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“Faceworking: exploring students’ education-related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Facebook”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Explored students’ education-related use of fb as to: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learning experiences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exchange of information about teaching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assessment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moral support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Estus (2010)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“Using Facebook Within a Geriatric Pharmacotherapy Course”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Students used a fb closed group to discuss their academic work outside of the class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Reports were positive about the experience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Visagie &amp; de Villiers (2010)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“Using Social Software to Support Computer ScienceEducation”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Investigated the use of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as an academic tool across five countries, South Africa, Australia, Canada, United States and the UK.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Only a small number of lecturers across the countries decided to apply Facebook as an academic tool as part of their teaching strategy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from previous studies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/>
              <a:t>4</a:t>
            </a:r>
            <a:r>
              <a:rPr lang="el-GR" dirty="0" smtClean="0"/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Facebook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Group 20"/>
          <p:cNvGraphicFramePr>
            <a:graphicFrameLocks noGrp="1"/>
          </p:cNvGraphicFramePr>
          <p:nvPr/>
        </p:nvGraphicFramePr>
        <p:xfrm>
          <a:off x="250825" y="1628775"/>
          <a:ext cx="8604250" cy="5229226"/>
        </p:xfrm>
        <a:graphic>
          <a:graphicData uri="http://schemas.openxmlformats.org/drawingml/2006/table">
            <a:tbl>
              <a:tblPr/>
              <a:tblGrid>
                <a:gridCol w="1595438"/>
                <a:gridCol w="1595437"/>
                <a:gridCol w="5413375"/>
              </a:tblGrid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Kabilan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et al. (2010)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“Effects of Student Engagement with Social Media on Student Learning”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Students used FB individually or in collaboration with their instructors as a formal learning tool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 showed that students build learning communities by working collaboratively to construct knowledge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Wang, Woo, Quek, Yang and Liu (2012)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“Using the Facebook group as a learning management system: An exploratory study”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Facebook was used as a Learning Management System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 revealed student satisfaction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useful educational features such as threaded discussions were reported to be missing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</a:tr>
              <a:tr h="248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Dogoriti, Pange &amp; Anderson (2014)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“Web-based English Language Learning. The Use of Social Networking and Learning Management Systems in Formal and Informal Settings”.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Examined students’ perceptions of online instruction using Moodle with or without the use of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 an adjunctive learning platform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 suggested that the addition of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to the course helped build a sense of community within a learning environment while it enhanced the learning process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1070</TotalTime>
  <Words>1287</Words>
  <Application>Microsoft Macintosh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Edmodo vs Facebook</vt:lpstr>
      <vt:lpstr>Introduction (1)</vt:lpstr>
      <vt:lpstr>Introduction (2)</vt:lpstr>
      <vt:lpstr>Edmodo</vt:lpstr>
      <vt:lpstr>Facebook</vt:lpstr>
      <vt:lpstr>Data from previous studies (1) Edmodo</vt:lpstr>
      <vt:lpstr>Data from previous studies (2) Edmodo</vt:lpstr>
      <vt:lpstr>Data from previous studies (3) Facebook</vt:lpstr>
      <vt:lpstr>Data from previous studies (4) Facebook</vt:lpstr>
      <vt:lpstr>Materials and Methods (1)</vt:lpstr>
      <vt:lpstr>Materials and Methods (2)</vt:lpstr>
      <vt:lpstr>Results  Demographic Characteristics</vt:lpstr>
      <vt:lpstr>Frequency of educational use of Facebook</vt:lpstr>
      <vt:lpstr>Facebook as motivation  for educational use</vt:lpstr>
      <vt:lpstr>Collaboration on Facebook </vt:lpstr>
      <vt:lpstr>Dissemination of educational material through FACEBOOK</vt:lpstr>
      <vt:lpstr>Facebook connection with labor market</vt:lpstr>
      <vt:lpstr>Interview feedback (1)</vt:lpstr>
      <vt:lpstr>Interview feedback (2)</vt:lpstr>
      <vt:lpstr>PowerPoint Presentation</vt:lpstr>
      <vt:lpstr>Information on Employment</vt:lpstr>
      <vt:lpstr>Edmondo vs Facebook  in the pre-digital world…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Edmodo vs Facebook</dc:title>
  <dc:creator>Rozita, evi</dc:creator>
  <cp:lastModifiedBy>Athanasios Sypsas</cp:lastModifiedBy>
  <cp:revision>104</cp:revision>
  <dcterms:created xsi:type="dcterms:W3CDTF">2014-10-17T21:21:04Z</dcterms:created>
  <dcterms:modified xsi:type="dcterms:W3CDTF">2014-11-11T15:28:47Z</dcterms:modified>
</cp:coreProperties>
</file>