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81" r:id="rId4"/>
    <p:sldId id="279" r:id="rId5"/>
    <p:sldId id="275" r:id="rId6"/>
    <p:sldId id="258" r:id="rId7"/>
    <p:sldId id="276" r:id="rId8"/>
    <p:sldId id="277" r:id="rId9"/>
    <p:sldId id="259" r:id="rId10"/>
    <p:sldId id="280" r:id="rId11"/>
    <p:sldId id="284" r:id="rId12"/>
    <p:sldId id="288" r:id="rId13"/>
    <p:sldId id="278" r:id="rId14"/>
    <p:sldId id="274" r:id="rId15"/>
    <p:sldId id="26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87" r:id="rId24"/>
    <p:sldId id="272" r:id="rId25"/>
    <p:sldId id="282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75797" autoAdjust="0"/>
  </p:normalViewPr>
  <p:slideViewPr>
    <p:cSldViewPr>
      <p:cViewPr varScale="1">
        <p:scale>
          <a:sx n="64" d="100"/>
          <a:sy n="64" d="100"/>
        </p:scale>
        <p:origin x="-16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2519D-F31F-40DF-8A1C-62856F3A4816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7912E-351A-4A78-B245-7EC925824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Praetox_Technologies&amp;action=edit&amp;redlink=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-Distributed</a:t>
            </a:r>
            <a:r>
              <a:rPr lang="en-US" baseline="0" dirty="0" smtClean="0"/>
              <a:t> Denial of Service, or </a:t>
            </a:r>
            <a:r>
              <a:rPr lang="en-US" baseline="0" dirty="0" err="1" smtClean="0"/>
              <a:t>DDoS</a:t>
            </a:r>
            <a:r>
              <a:rPr lang="en-US" baseline="0" dirty="0" smtClean="0"/>
              <a:t>, is  simple yet powerful attack used to attack internet resources</a:t>
            </a:r>
          </a:p>
          <a:p>
            <a:r>
              <a:rPr lang="en-US" baseline="0" dirty="0" smtClean="0"/>
              <a:t>-Usually involves flooding a resource with TCP or UDP packets</a:t>
            </a:r>
          </a:p>
          <a:p>
            <a:r>
              <a:rPr lang="en-US" baseline="0" dirty="0" smtClean="0"/>
              <a:t>-Two main classes of </a:t>
            </a:r>
            <a:r>
              <a:rPr lang="en-US" baseline="0" dirty="0" err="1" smtClean="0"/>
              <a:t>DDoS</a:t>
            </a:r>
            <a:r>
              <a:rPr lang="en-US" baseline="0" dirty="0" smtClean="0"/>
              <a:t> attacks</a:t>
            </a:r>
          </a:p>
          <a:p>
            <a:r>
              <a:rPr lang="en-US" baseline="0" dirty="0" smtClean="0"/>
              <a:t>-Bandwidth depletion, is an attack that is used to flood a victim’s network so that legitimate traffic is not able to access the service, system or site, these attacks are usually layer 4 on the transport layer such as TCP UDP packets</a:t>
            </a:r>
          </a:p>
          <a:p>
            <a:r>
              <a:rPr lang="en-US" baseline="0" dirty="0" smtClean="0"/>
              <a:t>-Another is resource depletion is an attack that ties up the resources of the victim system in order to crash it, these attacks are usually layer 7, HTTP, DNS, FTP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-Google, CNN, TMZ</a:t>
            </a:r>
            <a:r>
              <a:rPr lang="en-US" baseline="0" dirty="0" smtClean="0"/>
              <a:t> and many others </a:t>
            </a:r>
            <a:r>
              <a:rPr lang="en-US" dirty="0" smtClean="0"/>
              <a:t>went down briefly when they experienced</a:t>
            </a:r>
            <a:r>
              <a:rPr lang="en-US" baseline="0" dirty="0" smtClean="0"/>
              <a:t> a </a:t>
            </a:r>
            <a:r>
              <a:rPr lang="en-US" dirty="0" smtClean="0"/>
              <a:t>massive burst of traffic.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-the speed in which people</a:t>
            </a:r>
            <a:r>
              <a:rPr lang="en-US" baseline="0" dirty="0" smtClean="0"/>
              <a:t> receive information on </a:t>
            </a:r>
            <a:r>
              <a:rPr lang="en-US" baseline="0" dirty="0" err="1" smtClean="0"/>
              <a:t>hackingtools</a:t>
            </a:r>
            <a:r>
              <a:rPr lang="en-US" baseline="0" dirty="0" smtClean="0"/>
              <a:t> is increasing</a:t>
            </a:r>
          </a:p>
          <a:p>
            <a:r>
              <a:rPr lang="en-US" baseline="0" dirty="0" smtClean="0"/>
              <a:t>-should use a patch management server to update applications</a:t>
            </a:r>
          </a:p>
          <a:p>
            <a:r>
              <a:rPr lang="en-US" baseline="0" dirty="0" smtClean="0"/>
              <a:t>-remove or disable services or programs that are not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-the more critical a network device is to your network, an example being a router or switch, the more often it should be audited</a:t>
            </a:r>
          </a:p>
          <a:p>
            <a:r>
              <a:rPr lang="en-US" baseline="0" dirty="0" smtClean="0"/>
              <a:t>-if you have the source code to programs, you should check to see if they have any buffer overflow </a:t>
            </a:r>
            <a:r>
              <a:rPr lang="en-US" baseline="0" dirty="0" err="1" smtClean="0"/>
              <a:t>vulnerabilites</a:t>
            </a:r>
            <a:endParaRPr lang="en-US" baseline="0" dirty="0" smtClean="0"/>
          </a:p>
          <a:p>
            <a:r>
              <a:rPr lang="en-US" baseline="0" dirty="0" smtClean="0"/>
              <a:t>-you can scan the network using programs such as </a:t>
            </a:r>
            <a:r>
              <a:rPr lang="en-US" baseline="0" dirty="0" err="1" smtClean="0"/>
              <a:t>nmap</a:t>
            </a:r>
            <a:r>
              <a:rPr lang="en-US" baseline="0" dirty="0" smtClean="0"/>
              <a:t> to see if there are any unnecessary ports open</a:t>
            </a:r>
          </a:p>
          <a:p>
            <a:r>
              <a:rPr lang="en-US" baseline="0" dirty="0" smtClean="0"/>
              <a:t>-configure NAT devices to log all events and traffic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-segment certain</a:t>
            </a:r>
            <a:r>
              <a:rPr lang="en-US" baseline="0" dirty="0" smtClean="0"/>
              <a:t> types of </a:t>
            </a:r>
            <a:r>
              <a:rPr lang="en-US" dirty="0" smtClean="0"/>
              <a:t>traffic logically or physically from other traffic</a:t>
            </a:r>
          </a:p>
          <a:p>
            <a:r>
              <a:rPr lang="en-US" dirty="0" smtClean="0"/>
              <a:t>-an example of this would be segmenting your e-mail server from your website server</a:t>
            </a:r>
          </a:p>
          <a:p>
            <a:r>
              <a:rPr lang="en-US" dirty="0" smtClean="0"/>
              <a:t>-if one service is attacked by </a:t>
            </a:r>
            <a:r>
              <a:rPr lang="en-US" dirty="0" err="1" smtClean="0"/>
              <a:t>DDoS</a:t>
            </a:r>
            <a:r>
              <a:rPr lang="en-US" dirty="0" smtClean="0"/>
              <a:t> the other won't go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-time that a website record will stay on an primary </a:t>
            </a:r>
            <a:r>
              <a:rPr lang="en-US" dirty="0" err="1" smtClean="0"/>
              <a:t>nameserver</a:t>
            </a:r>
            <a:endParaRPr lang="en-US" dirty="0" smtClean="0"/>
          </a:p>
          <a:p>
            <a:r>
              <a:rPr lang="en-US" dirty="0" smtClean="0"/>
              <a:t>-an example would be if a DNS </a:t>
            </a:r>
            <a:r>
              <a:rPr lang="en-US" dirty="0" err="1" smtClean="0"/>
              <a:t>ttl</a:t>
            </a:r>
            <a:r>
              <a:rPr lang="en-US" dirty="0" smtClean="0"/>
              <a:t> was set at 24 hours, servers would still have the same value in their cache until they </a:t>
            </a:r>
          </a:p>
          <a:p>
            <a:r>
              <a:rPr lang="en-US" dirty="0" smtClean="0"/>
              <a:t>updated 24 hours later</a:t>
            </a:r>
          </a:p>
          <a:p>
            <a:r>
              <a:rPr lang="en-US" dirty="0" smtClean="0"/>
              <a:t>-during an attack you can change traffic over to other </a:t>
            </a:r>
            <a:r>
              <a:rPr lang="en-US" dirty="0" err="1" smtClean="0"/>
              <a:t>webservers</a:t>
            </a:r>
            <a:endParaRPr lang="en-US" dirty="0" smtClean="0"/>
          </a:p>
          <a:p>
            <a:r>
              <a:rPr lang="en-US" dirty="0" smtClean="0"/>
              <a:t>-useful when dealing with ISP</a:t>
            </a:r>
          </a:p>
          <a:p>
            <a:r>
              <a:rPr lang="en-US" dirty="0" smtClean="0"/>
              <a:t>-point the </a:t>
            </a:r>
            <a:r>
              <a:rPr lang="en-US" dirty="0" err="1" smtClean="0"/>
              <a:t>dns</a:t>
            </a:r>
            <a:r>
              <a:rPr lang="en-US" dirty="0" smtClean="0"/>
              <a:t> at the ISP so that they observe the traffic</a:t>
            </a:r>
          </a:p>
          <a:p>
            <a:r>
              <a:rPr lang="en-US" dirty="0" smtClean="0"/>
              <a:t>-a lower TTL on a </a:t>
            </a:r>
            <a:r>
              <a:rPr lang="en-US" dirty="0" err="1" smtClean="0"/>
              <a:t>dns</a:t>
            </a:r>
            <a:r>
              <a:rPr lang="en-US" dirty="0" smtClean="0"/>
              <a:t> will give you more time to redirect the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-counts number of SYNS from a particular </a:t>
            </a:r>
            <a:r>
              <a:rPr lang="en-US" dirty="0" err="1" smtClean="0"/>
              <a:t>ip</a:t>
            </a:r>
            <a:r>
              <a:rPr lang="en-US" dirty="0" smtClean="0"/>
              <a:t> and will flag it</a:t>
            </a:r>
          </a:p>
          <a:p>
            <a:r>
              <a:rPr lang="en-US" dirty="0" smtClean="0"/>
              <a:t>-very specific, tailored to specific sites</a:t>
            </a:r>
          </a:p>
          <a:p>
            <a:r>
              <a:rPr lang="en-US" dirty="0" smtClean="0"/>
              <a:t>-looks for certain exploits</a:t>
            </a:r>
          </a:p>
          <a:p>
            <a:r>
              <a:rPr lang="en-US" dirty="0" smtClean="0"/>
              <a:t>-lots of false positives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-If there is no legitimate need for UDP packets to pass, then a firewall or router can block them</a:t>
            </a:r>
          </a:p>
          <a:p>
            <a:r>
              <a:rPr lang="en-US" sz="1200" dirty="0" smtClean="0"/>
              <a:t>-IP </a:t>
            </a:r>
            <a:r>
              <a:rPr lang="en-US" sz="1200" dirty="0" err="1" smtClean="0"/>
              <a:t>touters</a:t>
            </a:r>
            <a:r>
              <a:rPr lang="en-US" sz="1200" dirty="0" smtClean="0"/>
              <a:t> can improve traceability by discarding packets whose source address is impossible given the wire on which the packet arrived.</a:t>
            </a:r>
          </a:p>
          <a:p>
            <a:r>
              <a:rPr lang="en-US" sz="1200" dirty="0" smtClean="0"/>
              <a:t>-not very helpful considering most </a:t>
            </a:r>
            <a:r>
              <a:rPr lang="en-US" sz="1200" dirty="0" err="1" smtClean="0"/>
              <a:t>DDoS</a:t>
            </a:r>
            <a:r>
              <a:rPr lang="en-US" sz="1200" dirty="0" smtClean="0"/>
              <a:t> attacks are from spoofed IP address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-Cache popular database queries in </a:t>
            </a:r>
            <a:r>
              <a:rPr lang="en-US" dirty="0" err="1" smtClean="0"/>
              <a:t>MySQL</a:t>
            </a:r>
            <a:r>
              <a:rPr lang="en-US" dirty="0" smtClean="0"/>
              <a:t> or Oracle</a:t>
            </a:r>
          </a:p>
          <a:p>
            <a:r>
              <a:rPr lang="en-US" dirty="0" smtClean="0"/>
              <a:t>-Cache </a:t>
            </a:r>
            <a:r>
              <a:rPr lang="en-US" dirty="0" err="1" smtClean="0"/>
              <a:t>webpages</a:t>
            </a:r>
            <a:endParaRPr lang="en-US" dirty="0" smtClean="0"/>
          </a:p>
          <a:p>
            <a:r>
              <a:rPr lang="en-US" dirty="0" smtClean="0"/>
              <a:t>	- things like product page</a:t>
            </a:r>
          </a:p>
          <a:p>
            <a:r>
              <a:rPr lang="en-US" dirty="0" smtClean="0"/>
              <a:t>-cache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-develop a static site that will require a low amount of bandwidth, so even if your</a:t>
            </a:r>
            <a:r>
              <a:rPr lang="en-US" baseline="0" dirty="0" smtClean="0"/>
              <a:t> servers are under attack they can still operate</a:t>
            </a:r>
            <a:endParaRPr lang="en-US" dirty="0" smtClean="0"/>
          </a:p>
          <a:p>
            <a:r>
              <a:rPr lang="en-US" dirty="0" smtClean="0"/>
              <a:t>-if you know that your site is under attack, you can switch over to the static website</a:t>
            </a:r>
          </a:p>
          <a:p>
            <a:r>
              <a:rPr lang="en-US" dirty="0" smtClean="0"/>
              <a:t>-an example of this is on </a:t>
            </a:r>
            <a:r>
              <a:rPr lang="en-US" dirty="0" err="1" smtClean="0"/>
              <a:t>facebook</a:t>
            </a:r>
            <a:r>
              <a:rPr lang="en-US" dirty="0" smtClean="0"/>
              <a:t>, when you get the service is temporarily unavailable</a:t>
            </a:r>
          </a:p>
          <a:p>
            <a:r>
              <a:rPr lang="en-US" dirty="0" smtClean="0"/>
              <a:t>-if you can respond here is the maintenance page, its not perfect but it gives people feedback and you can get out information that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-you can build a </a:t>
            </a:r>
            <a:r>
              <a:rPr lang="en-US" dirty="0" err="1" smtClean="0"/>
              <a:t>databse</a:t>
            </a:r>
            <a:r>
              <a:rPr lang="en-US" dirty="0" smtClean="0"/>
              <a:t> of statistics on the users that typically visit your site</a:t>
            </a:r>
          </a:p>
          <a:p>
            <a:r>
              <a:rPr lang="en-US" dirty="0" smtClean="0"/>
              <a:t>- these metrics can include information such as the Browser Type, OS, Country, where the webpage was referred from and </a:t>
            </a:r>
          </a:p>
          <a:p>
            <a:endParaRPr lang="en-US" dirty="0" smtClean="0"/>
          </a:p>
          <a:p>
            <a:r>
              <a:rPr lang="en-US" dirty="0" smtClean="0"/>
              <a:t>average ping times</a:t>
            </a:r>
          </a:p>
          <a:p>
            <a:r>
              <a:rPr lang="en-US" dirty="0" smtClean="0"/>
              <a:t>-anomalies within these metrics on a large scale can indicate that a </a:t>
            </a:r>
            <a:r>
              <a:rPr lang="en-US" dirty="0" err="1" smtClean="0"/>
              <a:t>DDoS</a:t>
            </a:r>
            <a:r>
              <a:rPr lang="en-US" dirty="0" smtClean="0"/>
              <a:t> attack is tacking place</a:t>
            </a:r>
          </a:p>
          <a:p>
            <a:r>
              <a:rPr lang="en-US" dirty="0" smtClean="0"/>
              <a:t>-can build rules on these anomalies to make the </a:t>
            </a:r>
            <a:r>
              <a:rPr lang="en-US" dirty="0" err="1" smtClean="0"/>
              <a:t>DdoS</a:t>
            </a:r>
            <a:r>
              <a:rPr lang="en-US" dirty="0" smtClean="0"/>
              <a:t> attacks stop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An</a:t>
            </a:r>
            <a:r>
              <a:rPr lang="en-US" baseline="0" dirty="0" smtClean="0"/>
              <a:t> attacker will install </a:t>
            </a:r>
            <a:r>
              <a:rPr lang="en-US" baseline="0" dirty="0" err="1" smtClean="0"/>
              <a:t>DDoS</a:t>
            </a:r>
            <a:r>
              <a:rPr lang="en-US" baseline="0" dirty="0" smtClean="0"/>
              <a:t> software, usually </a:t>
            </a:r>
            <a:r>
              <a:rPr lang="en-US" baseline="0" dirty="0" err="1" smtClean="0"/>
              <a:t>trojans</a:t>
            </a:r>
            <a:r>
              <a:rPr lang="en-US" baseline="0" dirty="0" smtClean="0"/>
              <a:t>, onto thousands of vulnerable computers</a:t>
            </a:r>
          </a:p>
          <a:p>
            <a:pPr>
              <a:buFontTx/>
              <a:buChar char="-"/>
            </a:pPr>
            <a:r>
              <a:rPr lang="en-US" baseline="0" dirty="0" smtClean="0"/>
              <a:t>This software allows the hacker remote control of the computers and the ability to issue commands on the computers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 handler is another type of compromised host that can issue commands, each handler controls multiple zombies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-These commands can also be issued through an IRC client to the zombies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-The zombies will be the computers actually performing the attack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traceback</a:t>
            </a:r>
            <a:r>
              <a:rPr lang="en-US" baseline="0" dirty="0" smtClean="0"/>
              <a:t> is basically the methodology used in tracing the </a:t>
            </a:r>
            <a:r>
              <a:rPr lang="en-US" baseline="0" dirty="0" err="1" smtClean="0"/>
              <a:t>orgin</a:t>
            </a:r>
            <a:r>
              <a:rPr lang="en-US" baseline="0" dirty="0" smtClean="0"/>
              <a:t> of an IP address</a:t>
            </a:r>
          </a:p>
          <a:p>
            <a:r>
              <a:rPr lang="en-US" baseline="0" dirty="0" smtClean="0"/>
              <a:t>-this is a very tedious process, especially if the attack is using a spoofed address(which they always are)</a:t>
            </a:r>
          </a:p>
          <a:p>
            <a:r>
              <a:rPr lang="en-US" baseline="0" dirty="0" smtClean="0"/>
              <a:t>-The network admin will have to communicate with the ISP who will then communicate with their upstream provider, going from hop to hop until the origin is reached</a:t>
            </a:r>
          </a:p>
          <a:p>
            <a:r>
              <a:rPr lang="en-US" baseline="0" dirty="0" smtClean="0"/>
              <a:t>-to properly identify an IP address with a 95% rating, at least 300,000 packets must be sent from that IP address</a:t>
            </a:r>
          </a:p>
          <a:p>
            <a:r>
              <a:rPr lang="en-US" baseline="0" dirty="0" smtClean="0"/>
              <a:t>-the process has become streamlined and automated over the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-BGP is border gateway </a:t>
            </a:r>
            <a:r>
              <a:rPr lang="en-US" dirty="0" err="1" smtClean="0"/>
              <a:t>protocl</a:t>
            </a:r>
            <a:endParaRPr lang="en-US" dirty="0" smtClean="0"/>
          </a:p>
          <a:p>
            <a:r>
              <a:rPr lang="en-US" dirty="0" smtClean="0"/>
              <a:t>-responsible for routing decisions on a network, mainly that of ISPs and large providers</a:t>
            </a:r>
          </a:p>
          <a:p>
            <a:r>
              <a:rPr lang="en-US" dirty="0" smtClean="0"/>
              <a:t>-you can buy this service from an ISP</a:t>
            </a:r>
          </a:p>
          <a:p>
            <a:r>
              <a:rPr lang="en-US" dirty="0" smtClean="0"/>
              <a:t>-essentially when you know you are under attack by a </a:t>
            </a:r>
            <a:r>
              <a:rPr lang="en-US" dirty="0" err="1" smtClean="0"/>
              <a:t>DDoS</a:t>
            </a:r>
            <a:r>
              <a:rPr lang="en-US" dirty="0" smtClean="0"/>
              <a:t> attack, you can activate a program that will redirect all the </a:t>
            </a:r>
          </a:p>
          <a:p>
            <a:r>
              <a:rPr lang="en-US" dirty="0" smtClean="0"/>
              <a:t>information back to the ISP and filter out IP address that are executing an attack</a:t>
            </a:r>
          </a:p>
          <a:p>
            <a:r>
              <a:rPr lang="en-US" dirty="0" smtClean="0"/>
              <a:t>-filter based on signatures</a:t>
            </a:r>
          </a:p>
          <a:p>
            <a:r>
              <a:rPr lang="en-US" dirty="0" smtClean="0"/>
              <a:t>-more of mitigation than prevention, but needs to be set up before a network goes live</a:t>
            </a:r>
          </a:p>
          <a:p>
            <a:pPr>
              <a:buFontTx/>
              <a:buChar char="-"/>
            </a:pPr>
            <a:r>
              <a:rPr lang="en-US" dirty="0" smtClean="0"/>
              <a:t>The </a:t>
            </a:r>
            <a:r>
              <a:rPr lang="en-US" dirty="0" err="1" smtClean="0"/>
              <a:t>verisign</a:t>
            </a:r>
            <a:r>
              <a:rPr lang="en-US" dirty="0" smtClean="0"/>
              <a:t> service will redirect traffic away from your network if</a:t>
            </a:r>
            <a:r>
              <a:rPr lang="en-US" baseline="0" dirty="0" smtClean="0"/>
              <a:t> it finds it to be </a:t>
            </a:r>
            <a:r>
              <a:rPr lang="en-US" baseline="0" dirty="0" err="1" smtClean="0"/>
              <a:t>malicous</a:t>
            </a:r>
            <a:endParaRPr lang="en-US" baseline="0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-these</a:t>
            </a:r>
            <a:r>
              <a:rPr lang="en-US" baseline="0" dirty="0" smtClean="0"/>
              <a:t> attacks were highly publicized and brought the term </a:t>
            </a:r>
            <a:r>
              <a:rPr lang="en-US" baseline="0" dirty="0" err="1" smtClean="0"/>
              <a:t>DDoS</a:t>
            </a:r>
            <a:r>
              <a:rPr lang="en-US" baseline="0" dirty="0" smtClean="0"/>
              <a:t> into the main stream</a:t>
            </a:r>
          </a:p>
          <a:p>
            <a:pPr>
              <a:buFontTx/>
              <a:buChar char="-"/>
            </a:pPr>
            <a:r>
              <a:rPr lang="en-US" baseline="0" dirty="0" smtClean="0"/>
              <a:t>The attacks on these sites caused decreased performance</a:t>
            </a:r>
          </a:p>
          <a:p>
            <a:pPr>
              <a:buFontTx/>
              <a:buChar char="-"/>
            </a:pPr>
            <a:r>
              <a:rPr lang="en-US" baseline="0" dirty="0" smtClean="0"/>
              <a:t>Losses combined from Amazon and Yahoo totaled 1.1 million dollars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Many big</a:t>
            </a:r>
            <a:r>
              <a:rPr lang="en-US" baseline="0" dirty="0" smtClean="0"/>
              <a:t> name companies refused to support </a:t>
            </a:r>
            <a:r>
              <a:rPr lang="en-US" baseline="0" dirty="0" err="1" smtClean="0"/>
              <a:t>wikileaks</a:t>
            </a:r>
            <a:r>
              <a:rPr lang="en-US" baseline="0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As a result of this,</a:t>
            </a:r>
            <a:r>
              <a:rPr lang="en-US" baseline="0" dirty="0" smtClean="0"/>
              <a:t> Anonymous attempted to take down these sites.</a:t>
            </a:r>
          </a:p>
          <a:p>
            <a:pPr>
              <a:buFontTx/>
              <a:buChar char="-"/>
            </a:pPr>
            <a:r>
              <a:rPr lang="en-US" baseline="0" dirty="0" smtClean="0"/>
              <a:t>After the </a:t>
            </a:r>
            <a:r>
              <a:rPr lang="en-US" baseline="0" dirty="0" err="1" smtClean="0"/>
              <a:t>Megaupload</a:t>
            </a:r>
            <a:r>
              <a:rPr lang="en-US" baseline="0" dirty="0" smtClean="0"/>
              <a:t> website was shut down by the FBI and DOJ</a:t>
            </a:r>
          </a:p>
          <a:p>
            <a:pPr>
              <a:buFontTx/>
              <a:buChar char="-"/>
            </a:pPr>
            <a:r>
              <a:rPr lang="en-US" baseline="0" dirty="0" smtClean="0"/>
              <a:t>Anonymous attacked the DOJ and took it completely down within 70</a:t>
            </a:r>
          </a:p>
          <a:p>
            <a:pPr>
              <a:buFontTx/>
              <a:buChar char="-"/>
            </a:pPr>
            <a:r>
              <a:rPr lang="en-US" baseline="0" dirty="0" smtClean="0"/>
              <a:t>After the introduction of the SOPA bill, anonymous also attacked the Motion Picture Association of </a:t>
            </a:r>
            <a:r>
              <a:rPr lang="en-US" baseline="0" dirty="0" err="1" smtClean="0"/>
              <a:t>america</a:t>
            </a:r>
            <a:r>
              <a:rPr lang="en-US" baseline="0" dirty="0" smtClean="0"/>
              <a:t> and The Recording Industry </a:t>
            </a:r>
            <a:r>
              <a:rPr lang="en-US" baseline="0" dirty="0" err="1" smtClean="0"/>
              <a:t>Associaton</a:t>
            </a:r>
            <a:r>
              <a:rPr lang="en-US" baseline="0" dirty="0" smtClean="0"/>
              <a:t> of America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In</a:t>
            </a:r>
            <a:r>
              <a:rPr lang="en-US" baseline="0" dirty="0" smtClean="0"/>
              <a:t> may and </a:t>
            </a:r>
            <a:r>
              <a:rPr lang="en-US" baseline="0" dirty="0" err="1" smtClean="0"/>
              <a:t>june</a:t>
            </a:r>
            <a:r>
              <a:rPr lang="en-US" baseline="0" dirty="0" smtClean="0"/>
              <a:t> of 1998 the first notable </a:t>
            </a:r>
            <a:r>
              <a:rPr lang="en-US" baseline="0" dirty="0" err="1" smtClean="0"/>
              <a:t>DDoS</a:t>
            </a:r>
            <a:r>
              <a:rPr lang="en-US" baseline="0" dirty="0" smtClean="0"/>
              <a:t> tools were discovered to being used on networks</a:t>
            </a:r>
          </a:p>
          <a:p>
            <a:pPr>
              <a:buFontTx/>
              <a:buChar char="-"/>
            </a:pPr>
            <a:r>
              <a:rPr lang="en-US" baseline="0" dirty="0" smtClean="0"/>
              <a:t>The first documented case of a </a:t>
            </a:r>
            <a:r>
              <a:rPr lang="en-US" baseline="0" dirty="0" err="1" smtClean="0"/>
              <a:t>DDoS</a:t>
            </a:r>
            <a:r>
              <a:rPr lang="en-US" baseline="0" dirty="0" smtClean="0"/>
              <a:t> attack was on the University of Minnesota Network.</a:t>
            </a:r>
          </a:p>
          <a:p>
            <a:pPr>
              <a:buFontTx/>
              <a:buChar char="-"/>
            </a:pPr>
            <a:r>
              <a:rPr lang="en-US" baseline="0" dirty="0" smtClean="0"/>
              <a:t>Six months after this attack a conference was held in Pittsburgh PA by DIST to discuss how to deal with the problem</a:t>
            </a:r>
          </a:p>
          <a:p>
            <a:pPr>
              <a:buFontTx/>
              <a:buChar char="-"/>
            </a:pPr>
            <a:r>
              <a:rPr lang="en-US" baseline="0" dirty="0" smtClean="0"/>
              <a:t>-later that year CERT(The computer Emergency Readiness Team) published a white paper on </a:t>
            </a:r>
            <a:r>
              <a:rPr lang="en-US" baseline="0" dirty="0" err="1" smtClean="0"/>
              <a:t>DDoS</a:t>
            </a:r>
            <a:r>
              <a:rPr lang="en-US" baseline="0" dirty="0" smtClean="0"/>
              <a:t> attacks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-the</a:t>
            </a:r>
            <a:r>
              <a:rPr lang="en-US" baseline="0" dirty="0" smtClean="0"/>
              <a:t> DNS </a:t>
            </a:r>
            <a:r>
              <a:rPr lang="en-US" baseline="0" dirty="0" err="1" smtClean="0"/>
              <a:t>rootservers</a:t>
            </a:r>
            <a:r>
              <a:rPr lang="en-US" baseline="0" dirty="0" smtClean="0"/>
              <a:t> are essentially the backbone of the website side of the internet</a:t>
            </a:r>
          </a:p>
          <a:p>
            <a:r>
              <a:rPr lang="en-US" baseline="0" dirty="0" smtClean="0"/>
              <a:t>-they map domain names to IP addresses</a:t>
            </a:r>
          </a:p>
          <a:p>
            <a:r>
              <a:rPr lang="en-US" baseline="0" dirty="0" smtClean="0"/>
              <a:t>-the attack lasted 1 hour and sent almost 1 gigabit per second of continuous data that targeted all of the 13 DNS root name servers</a:t>
            </a:r>
          </a:p>
          <a:p>
            <a:r>
              <a:rPr lang="en-US" baseline="0" dirty="0" smtClean="0"/>
              <a:t>-the system was too complex and distributed to receive any noticeable effect, however a few </a:t>
            </a:r>
            <a:r>
              <a:rPr lang="en-US" baseline="0" dirty="0" err="1" smtClean="0"/>
              <a:t>rootservers</a:t>
            </a:r>
            <a:r>
              <a:rPr lang="en-US" baseline="0" dirty="0" smtClean="0"/>
              <a:t> were unreachable</a:t>
            </a:r>
          </a:p>
          <a:p>
            <a:pPr>
              <a:buFontTx/>
              <a:buChar char="-"/>
            </a:pPr>
            <a:r>
              <a:rPr lang="en-US" dirty="0" smtClean="0"/>
              <a:t>On </a:t>
            </a:r>
            <a:r>
              <a:rPr lang="en-US" dirty="0" err="1" smtClean="0"/>
              <a:t>Februray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baseline="0" dirty="0" smtClean="0"/>
              <a:t> of 2007 another similar yet more powerful attack took place in which 4 root servers </a:t>
            </a:r>
            <a:r>
              <a:rPr lang="en-US" baseline="0" dirty="0" err="1" smtClean="0"/>
              <a:t>expereinced</a:t>
            </a:r>
            <a:r>
              <a:rPr lang="en-US" baseline="0" dirty="0" smtClean="0"/>
              <a:t> very heavy traffic</a:t>
            </a:r>
          </a:p>
          <a:p>
            <a:pPr>
              <a:buFontTx/>
              <a:buChar char="-"/>
            </a:pPr>
            <a:r>
              <a:rPr lang="en-US" baseline="0" dirty="0" smtClean="0"/>
              <a:t>Two days after the attack, </a:t>
            </a:r>
            <a:r>
              <a:rPr lang="en-US" dirty="0" smtClean="0"/>
              <a:t>"If the United States found itself under a major </a:t>
            </a:r>
            <a:r>
              <a:rPr lang="en-US" dirty="0" err="1" smtClean="0"/>
              <a:t>cyberattack</a:t>
            </a:r>
            <a:r>
              <a:rPr lang="en-US" dirty="0" smtClean="0"/>
              <a:t> aimed at undermining the nation's critical information infrastructure, the Department of Defense is prepared, based on the authority of the President, to launch [...] an actual bombing of an attack source or a cyber counterattack."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-Open source C sharp program that was developed by </a:t>
            </a:r>
            <a:r>
              <a:rPr lang="en-US" dirty="0" err="1" smtClean="0">
                <a:hlinkClick r:id="rId3" tooltip="Praetox Technologies (page does not exist)"/>
              </a:rPr>
              <a:t>Praetox</a:t>
            </a:r>
            <a:r>
              <a:rPr lang="en-US" dirty="0" smtClean="0">
                <a:hlinkClick r:id="rId3" tooltip="Praetox Technologies (page does not exist)"/>
              </a:rPr>
              <a:t> Technologies</a:t>
            </a:r>
            <a:endParaRPr lang="en-US" dirty="0" smtClean="0"/>
          </a:p>
          <a:p>
            <a:r>
              <a:rPr lang="en-US" dirty="0" smtClean="0"/>
              <a:t>-it</a:t>
            </a:r>
            <a:r>
              <a:rPr lang="en-US" baseline="0" dirty="0" smtClean="0"/>
              <a:t> was designed to be a network stress tester, but it has obviously been used </a:t>
            </a:r>
            <a:endParaRPr lang="en-US" dirty="0" smtClean="0"/>
          </a:p>
          <a:p>
            <a:r>
              <a:rPr lang="en-US" dirty="0" smtClean="0"/>
              <a:t>-later released to the public</a:t>
            </a:r>
            <a:r>
              <a:rPr lang="en-US" baseline="0" dirty="0" smtClean="0"/>
              <a:t> for free.</a:t>
            </a:r>
          </a:p>
          <a:p>
            <a:r>
              <a:rPr lang="en-US" baseline="0" dirty="0" smtClean="0"/>
              <a:t>-Floods a service with TCP or UDP packets, usually the SYN(synchronize packets)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SYN packet, a part of the TCP/IP protocol, stands for synchronize and sends when a client is first communicating with a server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client first sends a SYN request to the server, the server then acknowledges it by sending SYN-ACK (synchronize acknowledge) back to the client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 this, the client will send back an ACK to the server, and then the connection can begin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-this method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be abused when the attacker can force his client to refuse to send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final ACK message, this creates a Half-open connection which ties up resources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-all of these actions happen on the 4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layer of the OSI model, TCP UDP etc..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-these attacks operate</a:t>
            </a:r>
            <a:r>
              <a:rPr lang="en-US" baseline="0" dirty="0" smtClean="0"/>
              <a:t> at level 7 of the OSI model, example protocols used in attacks are FTP, DNS, and HTTP</a:t>
            </a:r>
          </a:p>
          <a:p>
            <a:r>
              <a:rPr lang="en-US" baseline="0" dirty="0" smtClean="0"/>
              <a:t>-harder to defend against because these attacks execute through legitimate TCP or UDP connections</a:t>
            </a:r>
          </a:p>
          <a:p>
            <a:r>
              <a:rPr lang="en-US" baseline="0" dirty="0" smtClean="0"/>
              <a:t>- Goal of these attacks is for network devices or computers to reach their resource limit and to crash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912E-351A-4A78-B245-7EC925824E9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FA3062-B298-452F-8398-79A47204BCF9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64B835-C92A-42B0-9DB3-58184B9077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Preventing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Jennings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58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Matt\Desktop\asd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8043333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TCP Floods</a:t>
            </a:r>
          </a:p>
          <a:p>
            <a:r>
              <a:rPr lang="en-US" dirty="0" smtClean="0"/>
              <a:t>Three way handshake</a:t>
            </a:r>
          </a:p>
          <a:p>
            <a:endParaRPr lang="en-US" dirty="0"/>
          </a:p>
        </p:txBody>
      </p:sp>
      <p:pic>
        <p:nvPicPr>
          <p:cNvPr id="4099" name="Picture 3" descr="C:\Users\Matt\Desktop\3W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124200"/>
            <a:ext cx="5381625" cy="317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Layer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less active connections</a:t>
            </a:r>
          </a:p>
          <a:p>
            <a:r>
              <a:rPr lang="en-US" dirty="0" smtClean="0"/>
              <a:t>Real TCP and UDP connections</a:t>
            </a:r>
          </a:p>
          <a:p>
            <a:r>
              <a:rPr lang="en-US" dirty="0" smtClean="0"/>
              <a:t>Can deny proper function hardware regardless of how good the hardware is</a:t>
            </a:r>
          </a:p>
          <a:p>
            <a:r>
              <a:rPr lang="en-US" dirty="0" smtClean="0"/>
              <a:t>Goal of attacks if for network devices or computers to crash</a:t>
            </a:r>
          </a:p>
          <a:p>
            <a:r>
              <a:rPr lang="en-US" dirty="0" smtClean="0"/>
              <a:t>Hard to defend against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r>
              <a:rPr lang="en-US" dirty="0" smtClean="0"/>
              <a:t> attacks are hard to detect</a:t>
            </a:r>
          </a:p>
          <a:p>
            <a:r>
              <a:rPr lang="en-US" dirty="0" smtClean="0"/>
              <a:t>Michael Jackson </a:t>
            </a:r>
            <a:r>
              <a:rPr lang="en-US" dirty="0" err="1" smtClean="0"/>
              <a:t>DDoS</a:t>
            </a:r>
            <a:endParaRPr lang="en-US" dirty="0" smtClean="0"/>
          </a:p>
          <a:p>
            <a:pPr lvl="1"/>
            <a:r>
              <a:rPr lang="en-US" dirty="0" smtClean="0"/>
              <a:t>After his death, popular news sites such as Google, CNN, and TMZ were taken offline briefly due to the massive burst of traffic.</a:t>
            </a:r>
            <a:endParaRPr lang="en-US" dirty="0"/>
          </a:p>
          <a:p>
            <a:r>
              <a:rPr lang="en-US" dirty="0" smtClean="0"/>
              <a:t>This shows how hard it can be to detect legitimate traffic from illegitimate traffic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</a:t>
            </a:r>
          </a:p>
          <a:p>
            <a:pPr lvl="1"/>
            <a:r>
              <a:rPr lang="en-US" dirty="0" smtClean="0"/>
              <a:t>Operating System</a:t>
            </a:r>
          </a:p>
          <a:p>
            <a:pPr lvl="1"/>
            <a:r>
              <a:rPr lang="en-US" dirty="0" smtClean="0"/>
              <a:t>Applications</a:t>
            </a:r>
          </a:p>
          <a:p>
            <a:r>
              <a:rPr lang="en-US" dirty="0" smtClean="0"/>
              <a:t>Install Firewall or IDS/IPS</a:t>
            </a:r>
          </a:p>
          <a:p>
            <a:r>
              <a:rPr lang="en-US" dirty="0" smtClean="0"/>
              <a:t>Use a Patch Management Server to update applications speedily</a:t>
            </a:r>
          </a:p>
          <a:p>
            <a:r>
              <a:rPr lang="en-US" dirty="0" smtClean="0"/>
              <a:t>Remove unnecessary programs and services(especially on Linux </a:t>
            </a:r>
            <a:r>
              <a:rPr lang="en-US" dirty="0" err="1" smtClean="0"/>
              <a:t>distros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 Frequently</a:t>
            </a:r>
          </a:p>
          <a:p>
            <a:pPr lvl="1"/>
            <a:r>
              <a:rPr lang="en-US" dirty="0" smtClean="0"/>
              <a:t>Increase frequency of audits for more critical devices such as routers or switches</a:t>
            </a:r>
          </a:p>
          <a:p>
            <a:r>
              <a:rPr lang="en-US" dirty="0" smtClean="0"/>
              <a:t>Scan network</a:t>
            </a:r>
          </a:p>
          <a:p>
            <a:r>
              <a:rPr lang="en-US" dirty="0" smtClean="0"/>
              <a:t>Log</a:t>
            </a:r>
          </a:p>
          <a:p>
            <a:r>
              <a:rPr lang="en-US" dirty="0" smtClean="0"/>
              <a:t>Configure NAT devices to log all events and traffic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of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Segmentation of traffic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Web traffic</a:t>
            </a:r>
          </a:p>
          <a:p>
            <a:pPr lvl="1"/>
            <a:r>
              <a:rPr lang="en-US" dirty="0" smtClean="0"/>
              <a:t>Decentralize</a:t>
            </a:r>
          </a:p>
          <a:p>
            <a:r>
              <a:rPr lang="en-US" dirty="0" smtClean="0"/>
              <a:t>If one service is attacked by </a:t>
            </a:r>
            <a:r>
              <a:rPr lang="en-US" dirty="0" err="1" smtClean="0"/>
              <a:t>DDoS</a:t>
            </a:r>
            <a:r>
              <a:rPr lang="en-US" dirty="0" smtClean="0"/>
              <a:t>, the others won’t go 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TTL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reasonable time </a:t>
            </a:r>
          </a:p>
          <a:p>
            <a:r>
              <a:rPr lang="en-US" dirty="0" smtClean="0"/>
              <a:t>Higher the time, less time to redirect traffic</a:t>
            </a:r>
          </a:p>
          <a:p>
            <a:r>
              <a:rPr lang="en-US" dirty="0" smtClean="0"/>
              <a:t>Less time, more time to redirect traffic</a:t>
            </a:r>
          </a:p>
          <a:p>
            <a:r>
              <a:rPr lang="en-US" dirty="0" smtClean="0"/>
              <a:t>If a DNS TTL is set at 24 hours, servers would keep that IP address in their cache for 24 hours</a:t>
            </a:r>
          </a:p>
          <a:p>
            <a:r>
              <a:rPr lang="en-US" dirty="0" smtClean="0"/>
              <a:t>Pick a DNS TTL between 4 and 8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 </a:t>
            </a:r>
            <a:r>
              <a:rPr lang="en-US" dirty="0" err="1" smtClean="0"/>
              <a:t>DDoS</a:t>
            </a:r>
            <a:r>
              <a:rPr lang="en-US" dirty="0" smtClean="0"/>
              <a:t> Rule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Monitors the network for malicious activity</a:t>
            </a:r>
          </a:p>
          <a:p>
            <a:r>
              <a:rPr lang="en-US" dirty="0" smtClean="0"/>
              <a:t>Very Specific</a:t>
            </a:r>
          </a:p>
          <a:p>
            <a:r>
              <a:rPr lang="en-US" dirty="0" smtClean="0"/>
              <a:t>Tailor the rule base depending on the type of service you are running</a:t>
            </a:r>
          </a:p>
          <a:p>
            <a:r>
              <a:rPr lang="en-US" dirty="0" smtClean="0"/>
              <a:t>Lots of false positives will be generated by the nature of IDS/IPS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certain types of packets</a:t>
            </a:r>
          </a:p>
          <a:p>
            <a:pPr lvl="1"/>
            <a:r>
              <a:rPr lang="en-US" dirty="0" smtClean="0"/>
              <a:t>UDP</a:t>
            </a:r>
          </a:p>
          <a:p>
            <a:pPr lvl="1"/>
            <a:r>
              <a:rPr lang="en-US" dirty="0" smtClean="0"/>
              <a:t>TCP</a:t>
            </a:r>
          </a:p>
          <a:p>
            <a:r>
              <a:rPr lang="en-US" dirty="0" smtClean="0"/>
              <a:t>Block source address</a:t>
            </a:r>
          </a:p>
          <a:p>
            <a:r>
              <a:rPr lang="en-US" dirty="0" smtClean="0"/>
              <a:t>Not very helpful when </a:t>
            </a:r>
            <a:r>
              <a:rPr lang="en-US" dirty="0" err="1" smtClean="0"/>
              <a:t>DDoS</a:t>
            </a:r>
            <a:r>
              <a:rPr lang="en-US" dirty="0" smtClean="0"/>
              <a:t> attacks originate from spoofed IP addresses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DDoS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Recent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History of </a:t>
            </a:r>
            <a:r>
              <a:rPr lang="en-US" dirty="0" err="1" smtClean="0"/>
              <a:t>DDoS</a:t>
            </a:r>
            <a:endParaRPr lang="en-US" dirty="0" smtClean="0"/>
          </a:p>
          <a:p>
            <a:r>
              <a:rPr lang="en-US" dirty="0" smtClean="0"/>
              <a:t>Prevention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936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r>
              <a:rPr lang="en-US" dirty="0" smtClean="0"/>
              <a:t> and Oracle queries</a:t>
            </a:r>
          </a:p>
          <a:p>
            <a:r>
              <a:rPr lang="en-US" dirty="0" smtClean="0"/>
              <a:t>Cache </a:t>
            </a:r>
            <a:r>
              <a:rPr lang="en-US" dirty="0" err="1" smtClean="0"/>
              <a:t>Webpages</a:t>
            </a:r>
            <a:endParaRPr lang="en-US" dirty="0" smtClean="0"/>
          </a:p>
          <a:p>
            <a:r>
              <a:rPr lang="en-US" dirty="0" smtClean="0"/>
              <a:t>Cache in site applications</a:t>
            </a:r>
          </a:p>
          <a:p>
            <a:r>
              <a:rPr lang="en-US" dirty="0" smtClean="0"/>
              <a:t>Caching Web Pages is smart so that if customers need to access an webpage even though the original server is down, they 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Static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Matt\Desktop\FB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7856598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statistics about who visits your site</a:t>
            </a:r>
          </a:p>
          <a:p>
            <a:pPr lvl="1"/>
            <a:r>
              <a:rPr lang="en-US" dirty="0" smtClean="0"/>
              <a:t>Browser Version</a:t>
            </a:r>
          </a:p>
          <a:p>
            <a:pPr lvl="1"/>
            <a:r>
              <a:rPr lang="en-US" dirty="0" smtClean="0"/>
              <a:t>Operating System</a:t>
            </a:r>
          </a:p>
          <a:p>
            <a:pPr lvl="1"/>
            <a:r>
              <a:rPr lang="en-US" dirty="0" smtClean="0"/>
              <a:t>Country</a:t>
            </a:r>
          </a:p>
          <a:p>
            <a:pPr lvl="1"/>
            <a:r>
              <a:rPr lang="en-US" dirty="0" smtClean="0"/>
              <a:t>Referral</a:t>
            </a:r>
          </a:p>
          <a:p>
            <a:pPr lvl="1"/>
            <a:r>
              <a:rPr lang="en-US" dirty="0" smtClean="0"/>
              <a:t>Average 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en-US" dirty="0" err="1" smtClean="0"/>
              <a:t>Traceback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 of a packet</a:t>
            </a:r>
          </a:p>
          <a:p>
            <a:r>
              <a:rPr lang="en-US" dirty="0" smtClean="0"/>
              <a:t>Communication with ISP</a:t>
            </a:r>
          </a:p>
          <a:p>
            <a:r>
              <a:rPr lang="en-US" dirty="0" smtClean="0"/>
              <a:t>Requires communication with ISP</a:t>
            </a:r>
          </a:p>
          <a:p>
            <a:r>
              <a:rPr lang="en-US" dirty="0" smtClean="0"/>
              <a:t>To properly identify an IP with a 95% accuracy, the IP must have sent </a:t>
            </a:r>
            <a:r>
              <a:rPr lang="en-US" dirty="0" err="1" smtClean="0"/>
              <a:t>atleast</a:t>
            </a:r>
            <a:r>
              <a:rPr lang="en-US" dirty="0" smtClean="0"/>
              <a:t> 300,000 packets</a:t>
            </a:r>
          </a:p>
          <a:p>
            <a:r>
              <a:rPr lang="en-US" dirty="0" smtClean="0"/>
              <a:t>More streamlined than previous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BGP redirection and scrubbing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“Border Gateway Protocol”</a:t>
            </a:r>
          </a:p>
          <a:p>
            <a:pPr lvl="1"/>
            <a:r>
              <a:rPr lang="en-US" dirty="0" smtClean="0"/>
              <a:t>Reroute ALL traffic</a:t>
            </a:r>
          </a:p>
          <a:p>
            <a:r>
              <a:rPr lang="en-US" dirty="0" smtClean="0"/>
              <a:t>Scrub the bad traffic(</a:t>
            </a:r>
            <a:r>
              <a:rPr lang="en-US" dirty="0" err="1" smtClean="0"/>
              <a:t>DDoS</a:t>
            </a:r>
            <a:r>
              <a:rPr lang="en-US" dirty="0" smtClean="0"/>
              <a:t>) off</a:t>
            </a:r>
          </a:p>
          <a:p>
            <a:r>
              <a:rPr lang="en-US" dirty="0" smtClean="0"/>
              <a:t>ISP’s and services such as the ones offered by VeriSign help redirect traffic to be filtered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http://www.youtube.com/watch?v=bVeEUEbOuo0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ontrols>
      <p:control spid="2050" name="ShockwaveFlash1" r:id="rId2" imgW="8229600" imgH="46483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706314" cy="521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DDoS</a:t>
            </a:r>
            <a:r>
              <a:rPr lang="en-US" dirty="0" smtClean="0"/>
              <a:t> Process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87512"/>
            <a:ext cx="60198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February 7-11 2000</a:t>
            </a:r>
          </a:p>
          <a:p>
            <a:r>
              <a:rPr lang="en-US" dirty="0" smtClean="0"/>
              <a:t>CNN, Yahoo, eBay, Buy.com, ZDNet, E*Trade, and </a:t>
            </a:r>
            <a:r>
              <a:rPr lang="en-US" dirty="0" err="1" smtClean="0"/>
              <a:t>Datek</a:t>
            </a:r>
            <a:r>
              <a:rPr lang="en-US" dirty="0" smtClean="0"/>
              <a:t> were affected</a:t>
            </a:r>
          </a:p>
          <a:p>
            <a:r>
              <a:rPr lang="en-US" dirty="0" smtClean="0"/>
              <a:t>Attacks lasted from 30 minutes to 3 hours</a:t>
            </a:r>
          </a:p>
          <a:p>
            <a:r>
              <a:rPr lang="en-US" dirty="0" smtClean="0"/>
              <a:t>Loss of $1.1 million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Companies attacked by Anonymous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</a:t>
            </a:r>
          </a:p>
          <a:p>
            <a:r>
              <a:rPr lang="en-US" dirty="0" err="1" smtClean="0"/>
              <a:t>Paypal</a:t>
            </a:r>
            <a:endParaRPr lang="en-US" dirty="0" smtClean="0"/>
          </a:p>
          <a:p>
            <a:r>
              <a:rPr lang="en-US" dirty="0" err="1" smtClean="0"/>
              <a:t>Mastercard</a:t>
            </a:r>
            <a:endParaRPr lang="en-US" dirty="0" smtClean="0"/>
          </a:p>
          <a:p>
            <a:r>
              <a:rPr lang="en-US" dirty="0" smtClean="0"/>
              <a:t>Visa</a:t>
            </a:r>
          </a:p>
          <a:p>
            <a:r>
              <a:rPr lang="en-US" dirty="0" smtClean="0"/>
              <a:t>Department of Justice</a:t>
            </a:r>
          </a:p>
          <a:p>
            <a:r>
              <a:rPr lang="en-US" dirty="0" smtClean="0"/>
              <a:t>MPAA/RIAA</a:t>
            </a:r>
          </a:p>
          <a:p>
            <a:r>
              <a:rPr lang="en-US" dirty="0" smtClean="0"/>
              <a:t>Many more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DDoS</a:t>
            </a:r>
            <a:r>
              <a:rPr lang="en-US" dirty="0" smtClean="0"/>
              <a:t> attacks relatively new</a:t>
            </a:r>
          </a:p>
          <a:p>
            <a:pPr lvl="1"/>
            <a:r>
              <a:rPr lang="en-US" dirty="0" smtClean="0"/>
              <a:t>First </a:t>
            </a:r>
            <a:r>
              <a:rPr lang="en-US" dirty="0" err="1" smtClean="0"/>
              <a:t>DDoS</a:t>
            </a:r>
            <a:r>
              <a:rPr lang="en-US" dirty="0" smtClean="0"/>
              <a:t> tools were discovered on networks in May and June of 1998</a:t>
            </a:r>
          </a:p>
          <a:p>
            <a:r>
              <a:rPr lang="en-US" dirty="0" smtClean="0"/>
              <a:t>First Attack on University of Minnesota network</a:t>
            </a:r>
          </a:p>
          <a:p>
            <a:r>
              <a:rPr lang="en-US" dirty="0" smtClean="0"/>
              <a:t>Conferences were held in Pittsburgh Pennsylvania by DIST to discuss the </a:t>
            </a:r>
            <a:r>
              <a:rPr lang="en-US" dirty="0" err="1" smtClean="0"/>
              <a:t>DDoS</a:t>
            </a:r>
            <a:r>
              <a:rPr lang="en-US" dirty="0" smtClean="0"/>
              <a:t> problem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en-US" dirty="0" err="1" smtClean="0"/>
              <a:t>Rootserver</a:t>
            </a:r>
            <a:r>
              <a:rPr lang="en-US" dirty="0" smtClean="0"/>
              <a:t>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21</a:t>
            </a:r>
            <a:r>
              <a:rPr lang="en-US" baseline="30000" dirty="0" smtClean="0"/>
              <a:t>st</a:t>
            </a:r>
            <a:r>
              <a:rPr lang="en-US" dirty="0" smtClean="0"/>
              <a:t> 2002</a:t>
            </a:r>
          </a:p>
          <a:p>
            <a:pPr lvl="1"/>
            <a:r>
              <a:rPr lang="en-US" dirty="0" smtClean="0"/>
              <a:t>Hackers targeted DNS root name servers</a:t>
            </a:r>
          </a:p>
          <a:p>
            <a:r>
              <a:rPr lang="en-US" dirty="0" smtClean="0"/>
              <a:t>Attack lasted one hour</a:t>
            </a:r>
          </a:p>
          <a:p>
            <a:r>
              <a:rPr lang="en-US" dirty="0" smtClean="0"/>
              <a:t>900Mbits/sec</a:t>
            </a:r>
          </a:p>
          <a:p>
            <a:r>
              <a:rPr lang="en-US" dirty="0" smtClean="0"/>
              <a:t>No noticeable effect</a:t>
            </a:r>
          </a:p>
          <a:p>
            <a:r>
              <a:rPr lang="en-US" dirty="0" smtClean="0"/>
              <a:t>Government took notice February 6, 2007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Orbit Ion Cannon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C# program developed by </a:t>
            </a:r>
            <a:r>
              <a:rPr lang="en-US" dirty="0" err="1" smtClean="0"/>
              <a:t>Praetox</a:t>
            </a:r>
            <a:r>
              <a:rPr lang="en-US" dirty="0" smtClean="0"/>
              <a:t> Technologies</a:t>
            </a:r>
          </a:p>
          <a:p>
            <a:r>
              <a:rPr lang="en-US" dirty="0" smtClean="0"/>
              <a:t>Primitive </a:t>
            </a:r>
            <a:r>
              <a:rPr lang="en-US" dirty="0" err="1" smtClean="0"/>
              <a:t>DDoS</a:t>
            </a:r>
            <a:r>
              <a:rPr lang="en-US" dirty="0" smtClean="0"/>
              <a:t> attack using Layer 4 of OSI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However, it takes thousands of hosts to bring down a website</a:t>
            </a:r>
          </a:p>
          <a:p>
            <a:pPr lvl="1"/>
            <a:r>
              <a:rPr lang="en-US" dirty="0" smtClean="0"/>
              <a:t>Anonymous failed to bring down Amazon.com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557</TotalTime>
  <Words>2120</Words>
  <Application>Microsoft Office PowerPoint</Application>
  <PresentationFormat>On-screen Show (4:3)</PresentationFormat>
  <Paragraphs>231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Preventing DDoS Attacks</vt:lpstr>
      <vt:lpstr>Overview</vt:lpstr>
      <vt:lpstr>DDoS</vt:lpstr>
      <vt:lpstr>The DDoS Process</vt:lpstr>
      <vt:lpstr>Early DDoS Attacks</vt:lpstr>
      <vt:lpstr>Companies attacked by Anonymous</vt:lpstr>
      <vt:lpstr>History</vt:lpstr>
      <vt:lpstr>DNS Rootserver Attack</vt:lpstr>
      <vt:lpstr>Low Orbit Ion Cannon</vt:lpstr>
      <vt:lpstr>LOIC</vt:lpstr>
      <vt:lpstr>SYN Attacks</vt:lpstr>
      <vt:lpstr>7th Layer Attacks</vt:lpstr>
      <vt:lpstr>False Positives</vt:lpstr>
      <vt:lpstr>Secure the Network</vt:lpstr>
      <vt:lpstr>Audit the Network</vt:lpstr>
      <vt:lpstr>Segmentation of Traffic</vt:lpstr>
      <vt:lpstr>DNS TTL</vt:lpstr>
      <vt:lpstr>IDS DDoS Rule Based</vt:lpstr>
      <vt:lpstr>Firewalls</vt:lpstr>
      <vt:lpstr>Caching Websites</vt:lpstr>
      <vt:lpstr>Create a Static Website</vt:lpstr>
      <vt:lpstr>Site Metrics</vt:lpstr>
      <vt:lpstr>IP Traceback</vt:lpstr>
      <vt:lpstr>BGP redirection and scrubbing</vt:lpstr>
      <vt:lpstr>http://www.youtube.com/watch?v=bVeEUEbOuo0</vt:lpstr>
      <vt:lpstr>Questions</vt:lpstr>
    </vt:vector>
  </TitlesOfParts>
  <Company>Indiana 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DDoS Attacks</dc:title>
  <dc:creator>djzp</dc:creator>
  <cp:lastModifiedBy>oblitey</cp:lastModifiedBy>
  <cp:revision>207</cp:revision>
  <dcterms:created xsi:type="dcterms:W3CDTF">2012-04-11T20:54:47Z</dcterms:created>
  <dcterms:modified xsi:type="dcterms:W3CDTF">2012-04-16T14:02:14Z</dcterms:modified>
</cp:coreProperties>
</file>