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3" r:id="rId4"/>
    <p:sldId id="274" r:id="rId5"/>
    <p:sldId id="27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2096-6B3F-45D6-BED6-61DDC0098571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294-F1D4-4DB2-BC3D-F8070D616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2096-6B3F-45D6-BED6-61DDC0098571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294-F1D4-4DB2-BC3D-F8070D616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2096-6B3F-45D6-BED6-61DDC0098571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294-F1D4-4DB2-BC3D-F8070D616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2096-6B3F-45D6-BED6-61DDC0098571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294-F1D4-4DB2-BC3D-F8070D616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2096-6B3F-45D6-BED6-61DDC0098571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294-F1D4-4DB2-BC3D-F8070D616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2096-6B3F-45D6-BED6-61DDC0098571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294-F1D4-4DB2-BC3D-F8070D616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2096-6B3F-45D6-BED6-61DDC0098571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294-F1D4-4DB2-BC3D-F8070D616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2096-6B3F-45D6-BED6-61DDC0098571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294-F1D4-4DB2-BC3D-F8070D616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2096-6B3F-45D6-BED6-61DDC0098571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294-F1D4-4DB2-BC3D-F8070D616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2096-6B3F-45D6-BED6-61DDC0098571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294-F1D4-4DB2-BC3D-F8070D616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2096-6B3F-45D6-BED6-61DDC0098571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D294-F1D4-4DB2-BC3D-F8070D616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62096-6B3F-45D6-BED6-61DDC0098571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5D294-F1D4-4DB2-BC3D-F8070D616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Adaptive </a:t>
            </a:r>
            <a:r>
              <a:rPr lang="en-US" dirty="0" err="1" smtClean="0"/>
              <a:t>Neuro</a:t>
            </a:r>
            <a:r>
              <a:rPr lang="en-US" dirty="0" smtClean="0"/>
              <a:t>-Fuzzy Inference System (ANFIS)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smtClean="0"/>
              <a:t>Devie Rosa </a:t>
            </a:r>
            <a:r>
              <a:rPr lang="en-US" dirty="0" err="1" smtClean="0"/>
              <a:t>Anamisa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</a:t>
            </a:r>
            <a:r>
              <a:rPr lang="en-US" dirty="0" err="1" smtClean="0"/>
              <a:t>Anfis</a:t>
            </a:r>
            <a:r>
              <a:rPr lang="en-US" dirty="0" smtClean="0"/>
              <a:t> Editor,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meng-klik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b="1" dirty="0" smtClean="0"/>
              <a:t>Load Data, </a:t>
            </a:r>
            <a:r>
              <a:rPr lang="en-US" dirty="0" err="1" smtClean="0"/>
              <a:t>karena</a:t>
            </a:r>
            <a:r>
              <a:rPr lang="en-US" dirty="0" smtClean="0"/>
              <a:t> data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file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b="1" dirty="0" smtClean="0"/>
              <a:t>file. </a:t>
            </a:r>
            <a:r>
              <a:rPr lang="en-US" dirty="0" smtClean="0"/>
              <a:t>Dan</a:t>
            </a:r>
            <a:r>
              <a:rPr lang="en-US" b="1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data </a:t>
            </a:r>
            <a:r>
              <a:rPr lang="en-US" b="1" dirty="0" smtClean="0"/>
              <a:t>nilai.dat.</a:t>
            </a:r>
          </a:p>
          <a:p>
            <a:endParaRPr lang="en-US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2362200"/>
            <a:ext cx="54292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berhasil</a:t>
            </a:r>
            <a:r>
              <a:rPr lang="en-US" sz="2000" dirty="0" smtClean="0"/>
              <a:t> load data,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tekan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</a:t>
            </a:r>
            <a:r>
              <a:rPr lang="en-US" sz="2000" b="1" dirty="0" smtClean="0"/>
              <a:t>Generate </a:t>
            </a:r>
            <a:r>
              <a:rPr lang="en-US" sz="2000" b="1" dirty="0" err="1" smtClean="0"/>
              <a:t>Fis</a:t>
            </a:r>
            <a:r>
              <a:rPr lang="en-US" sz="2000" b="1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FIS </a:t>
            </a:r>
            <a:r>
              <a:rPr lang="en-US" sz="2000" dirty="0" err="1" smtClean="0"/>
              <a:t>dari</a:t>
            </a:r>
            <a:r>
              <a:rPr lang="en-US" sz="2000" dirty="0" smtClean="0"/>
              <a:t> data </a:t>
            </a:r>
            <a:r>
              <a:rPr lang="en-US" sz="2000" dirty="0" err="1" smtClean="0"/>
              <a:t>pelatihan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muncul</a:t>
            </a:r>
            <a:r>
              <a:rPr lang="en-US" sz="2000" dirty="0" smtClean="0"/>
              <a:t> </a:t>
            </a:r>
            <a:r>
              <a:rPr lang="en-US" sz="2000" b="1" dirty="0" smtClean="0"/>
              <a:t>INPUT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memasukkan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keanggotaan</a:t>
            </a:r>
            <a:r>
              <a:rPr lang="en-US" sz="2000" dirty="0" smtClean="0"/>
              <a:t>,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default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b="1" dirty="0" smtClean="0"/>
              <a:t>3 3,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kategori</a:t>
            </a:r>
            <a:r>
              <a:rPr lang="en-US" sz="2000" dirty="0" smtClean="0"/>
              <a:t> </a:t>
            </a:r>
            <a:r>
              <a:rPr lang="en-US" sz="2000" dirty="0" err="1" smtClean="0"/>
              <a:t>masukan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dn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kategori</a:t>
            </a:r>
            <a:r>
              <a:rPr lang="en-US" sz="2000" dirty="0" smtClean="0"/>
              <a:t> </a:t>
            </a:r>
            <a:r>
              <a:rPr lang="en-US" sz="2000" dirty="0" err="1" smtClean="0"/>
              <a:t>masukan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.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 </a:t>
            </a:r>
            <a:r>
              <a:rPr lang="en-US" sz="2000" dirty="0" err="1" smtClean="0"/>
              <a:t>masukan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IPK (</a:t>
            </a:r>
            <a:r>
              <a:rPr lang="en-US" sz="2000" dirty="0" err="1" smtClean="0"/>
              <a:t>pandai</a:t>
            </a:r>
            <a:r>
              <a:rPr lang="en-US" sz="2000" dirty="0" smtClean="0"/>
              <a:t>, rata-rata, </a:t>
            </a:r>
            <a:r>
              <a:rPr lang="en-US" sz="2000" dirty="0" err="1" smtClean="0"/>
              <a:t>siswa</a:t>
            </a:r>
            <a:r>
              <a:rPr lang="en-US" sz="2000" dirty="0" smtClean="0"/>
              <a:t> </a:t>
            </a:r>
            <a:r>
              <a:rPr lang="en-US" sz="2000" dirty="0" err="1" smtClean="0"/>
              <a:t>tertinggal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masukan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Tingkat </a:t>
            </a:r>
            <a:r>
              <a:rPr lang="en-US" sz="2000" dirty="0" err="1" smtClean="0"/>
              <a:t>Kemiskinan</a:t>
            </a:r>
            <a:r>
              <a:rPr lang="en-US" sz="2000" dirty="0" smtClean="0"/>
              <a:t> (TM : </a:t>
            </a:r>
            <a:r>
              <a:rPr lang="en-US" sz="2000" dirty="0" err="1" smtClean="0"/>
              <a:t>miskin</a:t>
            </a:r>
            <a:r>
              <a:rPr lang="en-US" sz="2000" dirty="0" smtClean="0"/>
              <a:t>, </a:t>
            </a:r>
            <a:r>
              <a:rPr lang="en-US" sz="2000" dirty="0" err="1" smtClean="0"/>
              <a:t>kaya</a:t>
            </a:r>
            <a:r>
              <a:rPr lang="en-US" sz="2000" dirty="0" smtClean="0"/>
              <a:t>) </a:t>
            </a:r>
            <a:r>
              <a:rPr lang="en-US" sz="2000" dirty="0" err="1" smtClean="0"/>
              <a:t>maka</a:t>
            </a:r>
            <a:r>
              <a:rPr lang="en-US" sz="2000" dirty="0" smtClean="0"/>
              <a:t> Number of MFs(</a:t>
            </a:r>
            <a:r>
              <a:rPr lang="en-US" sz="2000" i="1" dirty="0" err="1" smtClean="0"/>
              <a:t>Membersif</a:t>
            </a:r>
            <a:r>
              <a:rPr lang="en-US" sz="2000" i="1" dirty="0" smtClean="0"/>
              <a:t> Function)</a:t>
            </a:r>
            <a:r>
              <a:rPr lang="en-US" sz="2000" dirty="0" smtClean="0"/>
              <a:t> </a:t>
            </a:r>
            <a:r>
              <a:rPr lang="en-US" sz="2000" dirty="0" err="1" smtClean="0"/>
              <a:t>diganti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b="1" dirty="0" smtClean="0"/>
              <a:t>3 2.</a:t>
            </a:r>
          </a:p>
          <a:p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MFs , </a:t>
            </a:r>
            <a:r>
              <a:rPr lang="en-US" sz="2000" dirty="0" err="1" smtClean="0"/>
              <a:t>pilih</a:t>
            </a:r>
            <a:r>
              <a:rPr lang="en-US" sz="2000" dirty="0" smtClean="0"/>
              <a:t> linier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gaussmf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konstant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gauss yang </a:t>
            </a:r>
            <a:r>
              <a:rPr lang="en-US" sz="2000" dirty="0" err="1" smtClean="0"/>
              <a:t>halus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pemula</a:t>
            </a:r>
            <a:r>
              <a:rPr lang="en-US" sz="2000" dirty="0" smtClean="0"/>
              <a:t>, </a:t>
            </a:r>
            <a:r>
              <a:rPr lang="en-US" sz="2000" dirty="0" err="1" smtClean="0"/>
              <a:t>sbb</a:t>
            </a:r>
            <a:r>
              <a:rPr lang="en-US" sz="2000" dirty="0" smtClean="0"/>
              <a:t>: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562350"/>
            <a:ext cx="35052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ditekan</a:t>
            </a:r>
            <a:r>
              <a:rPr lang="en-US" sz="2400" dirty="0" smtClean="0"/>
              <a:t> </a:t>
            </a:r>
            <a:r>
              <a:rPr lang="en-US" sz="2400" dirty="0" err="1" smtClean="0"/>
              <a:t>tombol</a:t>
            </a:r>
            <a:r>
              <a:rPr lang="en-US" sz="2400" dirty="0" smtClean="0"/>
              <a:t> </a:t>
            </a:r>
            <a:r>
              <a:rPr lang="en-US" sz="2400" b="1" dirty="0" smtClean="0"/>
              <a:t>OK</a:t>
            </a:r>
            <a:r>
              <a:rPr lang="en-US" sz="2400" dirty="0" smtClean="0"/>
              <a:t>,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rancangan</a:t>
            </a:r>
            <a:r>
              <a:rPr lang="en-US" sz="2400" dirty="0" smtClean="0"/>
              <a:t> ANFIS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menekan</a:t>
            </a:r>
            <a:r>
              <a:rPr lang="en-US" sz="2400" dirty="0" smtClean="0"/>
              <a:t> </a:t>
            </a:r>
            <a:r>
              <a:rPr lang="en-US" sz="2400" dirty="0" err="1" smtClean="0"/>
              <a:t>tombol</a:t>
            </a:r>
            <a:r>
              <a:rPr lang="en-US" sz="2400" dirty="0" smtClean="0"/>
              <a:t> </a:t>
            </a:r>
            <a:r>
              <a:rPr lang="en-US" sz="2400" b="1" dirty="0" smtClean="0"/>
              <a:t>Structure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jendela</a:t>
            </a:r>
            <a:r>
              <a:rPr lang="en-US" sz="2400" dirty="0" smtClean="0"/>
              <a:t> ANFIS.</a:t>
            </a:r>
          </a:p>
          <a:p>
            <a:r>
              <a:rPr lang="en-US" sz="2400" dirty="0" smtClean="0"/>
              <a:t>Rule yang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mekanisme</a:t>
            </a:r>
            <a:r>
              <a:rPr lang="en-US" sz="2400" dirty="0" smtClean="0"/>
              <a:t> </a:t>
            </a:r>
            <a:r>
              <a:rPr lang="en-US" sz="2400" dirty="0" err="1" smtClean="0"/>
              <a:t>peltihan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6 rule,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6900" y="3200400"/>
            <a:ext cx="54102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rule,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klik</a:t>
            </a:r>
            <a:r>
              <a:rPr lang="en-US" sz="2400" dirty="0" smtClean="0"/>
              <a:t> </a:t>
            </a:r>
            <a:r>
              <a:rPr lang="en-US" sz="2400" dirty="0" err="1" smtClean="0"/>
              <a:t>tombol</a:t>
            </a:r>
            <a:r>
              <a:rPr lang="en-US" sz="2400" dirty="0" smtClean="0"/>
              <a:t> </a:t>
            </a:r>
            <a:r>
              <a:rPr lang="en-US" sz="2400" b="1" dirty="0" smtClean="0"/>
              <a:t>Train Now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.</a:t>
            </a:r>
            <a:endParaRPr lang="en-US" sz="2400" b="1" dirty="0" smtClean="0"/>
          </a:p>
          <a:p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simpan</a:t>
            </a:r>
            <a:r>
              <a:rPr lang="en-US" sz="2400" dirty="0" smtClean="0"/>
              <a:t> FIS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menekan</a:t>
            </a:r>
            <a:r>
              <a:rPr lang="en-US" sz="2400" dirty="0" smtClean="0"/>
              <a:t> </a:t>
            </a:r>
            <a:r>
              <a:rPr lang="en-US" sz="2400" b="1" dirty="0" smtClean="0"/>
              <a:t>FILE – EXPORT – TO FILE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b="1" dirty="0" smtClean="0"/>
              <a:t>beasiswa.fis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command Window : </a:t>
            </a:r>
            <a:r>
              <a:rPr lang="en-US" sz="2400" b="1" dirty="0" smtClean="0"/>
              <a:t>fuzzy </a:t>
            </a:r>
            <a:r>
              <a:rPr lang="en-US" sz="2400" b="1" dirty="0" err="1" smtClean="0"/>
              <a:t>beasiswa</a:t>
            </a:r>
            <a:r>
              <a:rPr lang="en-US" sz="2400" b="1" dirty="0" smtClean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505200"/>
            <a:ext cx="4038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505200"/>
            <a:ext cx="40386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GUI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beasiswa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buka</a:t>
            </a:r>
            <a:r>
              <a:rPr lang="en-US" dirty="0" smtClean="0"/>
              <a:t> </a:t>
            </a:r>
            <a:r>
              <a:rPr lang="en-US" b="1" dirty="0" smtClean="0"/>
              <a:t>FILE-NEW-GUI,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Blank GUI,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 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2075" y="3200400"/>
            <a:ext cx="64198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disetting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smtClean="0"/>
              <a:t>View – M-File Editor </a:t>
            </a:r>
            <a:r>
              <a:rPr lang="en-US" dirty="0" err="1" smtClean="0"/>
              <a:t>di</a:t>
            </a:r>
            <a:r>
              <a:rPr lang="en-US" dirty="0" smtClean="0"/>
              <a:t> GUI.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200400"/>
            <a:ext cx="6400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b="1" i="1" dirty="0" err="1" smtClean="0"/>
              <a:t>ipk_Callback</a:t>
            </a:r>
            <a:r>
              <a:rPr lang="en-US" b="1" i="1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endParaRPr lang="en-US" b="1" i="1" dirty="0" smtClean="0"/>
          </a:p>
          <a:p>
            <a:endParaRPr lang="en-US" b="1" i="1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b="1" i="1" dirty="0" err="1" smtClean="0"/>
              <a:t>tm_Callback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5" y="2633663"/>
            <a:ext cx="832485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" y="4953000"/>
            <a:ext cx="79724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b="1" i="1" dirty="0" err="1" smtClean="0"/>
              <a:t>hitung_Callback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138" y="2667000"/>
            <a:ext cx="846772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Hasilnya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86000"/>
            <a:ext cx="53625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Terdapat</a:t>
            </a:r>
            <a:r>
              <a:rPr lang="en-US" dirty="0" smtClean="0"/>
              <a:t> data, </a:t>
            </a:r>
            <a:r>
              <a:rPr lang="en-US" dirty="0" err="1" smtClean="0"/>
              <a:t>simpan</a:t>
            </a:r>
            <a:r>
              <a:rPr lang="en-US" dirty="0" smtClean="0"/>
              <a:t> traindata.dat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generate ANFIS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b="1" dirty="0" err="1" smtClean="0"/>
              <a:t>GridPartition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input MF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b="1" dirty="0" smtClean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type </a:t>
            </a:r>
            <a:r>
              <a:rPr lang="en-US" dirty="0" err="1" smtClean="0"/>
              <a:t>trapesium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input 1 </a:t>
            </a:r>
            <a:r>
              <a:rPr lang="en-US" dirty="0" err="1" smtClean="0"/>
              <a:t>dan</a:t>
            </a:r>
            <a:r>
              <a:rPr lang="en-US" dirty="0" smtClean="0"/>
              <a:t> 2, </a:t>
            </a:r>
            <a:r>
              <a:rPr lang="en-US" dirty="0" err="1" smtClean="0"/>
              <a:t>sedangkan</a:t>
            </a:r>
            <a:r>
              <a:rPr lang="en-US" dirty="0" smtClean="0"/>
              <a:t> type MF </a:t>
            </a:r>
            <a:r>
              <a:rPr lang="en-US" dirty="0" err="1" smtClean="0"/>
              <a:t>ouput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b="1" dirty="0" smtClean="0"/>
              <a:t>constant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training,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b="1" i="1" dirty="0" smtClean="0"/>
              <a:t>train now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685800"/>
            <a:ext cx="28098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67375" y="4124325"/>
            <a:ext cx="34766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Neuro</a:t>
            </a:r>
            <a:r>
              <a:rPr lang="en-US" dirty="0" smtClean="0"/>
              <a:t>-fuzzy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fuzzy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r>
              <a:rPr lang="en-US" dirty="0" smtClean="0"/>
              <a:t> </a:t>
            </a:r>
            <a:r>
              <a:rPr lang="en-US" dirty="0" err="1" smtClean="0"/>
              <a:t>tiruan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neuro</a:t>
            </a:r>
            <a:r>
              <a:rPr lang="en-US" dirty="0" smtClean="0"/>
              <a:t>-fuzzy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inferensi</a:t>
            </a:r>
            <a:r>
              <a:rPr lang="en-US" dirty="0" smtClean="0"/>
              <a:t> fuzzy yang </a:t>
            </a:r>
            <a:r>
              <a:rPr lang="en-US" dirty="0" err="1" smtClean="0"/>
              <a:t>dilatih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diturunkan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r>
              <a:rPr lang="en-US" dirty="0" smtClean="0"/>
              <a:t> </a:t>
            </a:r>
            <a:r>
              <a:rPr lang="en-US" dirty="0" err="1" smtClean="0"/>
              <a:t>tiruan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neuro</a:t>
            </a:r>
            <a:r>
              <a:rPr lang="en-US" dirty="0" smtClean="0"/>
              <a:t>-fuzzy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inferensi</a:t>
            </a:r>
            <a:r>
              <a:rPr lang="en-US" dirty="0" smtClean="0"/>
              <a:t> fuzzy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r>
              <a:rPr lang="en-US" dirty="0" smtClean="0"/>
              <a:t> </a:t>
            </a:r>
            <a:r>
              <a:rPr lang="en-US" dirty="0" err="1" smtClean="0"/>
              <a:t>tiruan</a:t>
            </a:r>
            <a:r>
              <a:rPr lang="en-US" dirty="0" smtClean="0"/>
              <a:t>. Dari </a:t>
            </a:r>
            <a:r>
              <a:rPr lang="en-US" dirty="0" err="1" smtClean="0"/>
              <a:t>kemampuannya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neuro</a:t>
            </a:r>
            <a:r>
              <a:rPr lang="en-US" dirty="0" smtClean="0"/>
              <a:t>-fuzzy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ANFIS (adaptive </a:t>
            </a:r>
            <a:r>
              <a:rPr lang="en-US" dirty="0" err="1" smtClean="0"/>
              <a:t>neuro</a:t>
            </a:r>
            <a:r>
              <a:rPr lang="en-US" dirty="0" smtClean="0"/>
              <a:t> fuzzy inference </a:t>
            </a:r>
            <a:r>
              <a:rPr lang="en-US" dirty="0" err="1" smtClean="0"/>
              <a:t>sistems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b="1" i="1" dirty="0" smtClean="0"/>
              <a:t>error tolerance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b="1" dirty="0" smtClean="0"/>
              <a:t>0 </a:t>
            </a:r>
            <a:r>
              <a:rPr lang="en-US" dirty="0" smtClean="0"/>
              <a:t>(default).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b="1" dirty="0" smtClean="0"/>
              <a:t>epoch</a:t>
            </a:r>
            <a:r>
              <a:rPr lang="en-US" dirty="0" smtClean="0"/>
              <a:t> (</a:t>
            </a:r>
            <a:r>
              <a:rPr lang="en-US" dirty="0" err="1" smtClean="0"/>
              <a:t>iterasi</a:t>
            </a:r>
            <a:r>
              <a:rPr lang="en-US" dirty="0" smtClean="0"/>
              <a:t>) </a:t>
            </a:r>
            <a:r>
              <a:rPr lang="en-US" dirty="0" err="1" smtClean="0"/>
              <a:t>proses</a:t>
            </a:r>
            <a:r>
              <a:rPr lang="en-US" dirty="0" smtClean="0"/>
              <a:t> training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b="1" dirty="0" smtClean="0"/>
              <a:t>40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Training </a:t>
            </a:r>
            <a:r>
              <a:rPr lang="en-US" dirty="0" smtClean="0"/>
              <a:t>error </a:t>
            </a:r>
            <a:r>
              <a:rPr lang="en-US" dirty="0" err="1" smtClean="0"/>
              <a:t>grafiknya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smtClean="0"/>
              <a:t>error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0.0083152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epoch </a:t>
            </a:r>
            <a:r>
              <a:rPr lang="en-US" dirty="0" err="1" smtClean="0"/>
              <a:t>mencapai</a:t>
            </a:r>
            <a:r>
              <a:rPr lang="en-US" dirty="0" smtClean="0"/>
              <a:t> 20.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training </a:t>
            </a:r>
            <a:r>
              <a:rPr lang="en-US" dirty="0" err="1" smtClean="0"/>
              <a:t>menghasilkan</a:t>
            </a:r>
            <a:r>
              <a:rPr lang="en-US" dirty="0" smtClean="0"/>
              <a:t> error minimum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0.0083152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0.0016848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toleransi</a:t>
            </a:r>
            <a:r>
              <a:rPr lang="en-US" dirty="0" smtClean="0"/>
              <a:t> error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definisikan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0),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training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(epoch),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b="1" dirty="0" smtClean="0"/>
              <a:t>40</a:t>
            </a:r>
            <a:r>
              <a:rPr lang="en-US" dirty="0" smtClean="0"/>
              <a:t> kali.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0225" y="1752600"/>
            <a:ext cx="35337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masakan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harapannya</a:t>
            </a:r>
            <a:r>
              <a:rPr lang="en-US" dirty="0" smtClean="0"/>
              <a:t> </a:t>
            </a:r>
            <a:r>
              <a:rPr lang="en-US" dirty="0" err="1" smtClean="0"/>
              <a:t>bonusnya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smtClean="0"/>
              <a:t>nol.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generate FIS,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radio </a:t>
            </a:r>
            <a:r>
              <a:rPr lang="en-US" b="1" i="1" dirty="0" smtClean="0"/>
              <a:t>Load from file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FIS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kreasi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b="1" i="1" dirty="0" smtClean="0"/>
              <a:t>Load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file bonus.fis.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Train FIS,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b="1" i="1" dirty="0" smtClean="0"/>
              <a:t>Train now</a:t>
            </a:r>
            <a:r>
              <a:rPr lang="en-US" dirty="0" smtClean="0"/>
              <a:t>.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b="1" i="1" dirty="0" smtClean="0"/>
              <a:t>Epoch</a:t>
            </a:r>
            <a:r>
              <a:rPr lang="en-US" dirty="0" smtClean="0"/>
              <a:t> </a:t>
            </a:r>
            <a:r>
              <a:rPr lang="en-US" dirty="0" err="1" smtClean="0"/>
              <a:t>secukupnya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10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FIS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Generate FIS,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b="1" i="1" dirty="0" smtClean="0"/>
              <a:t>Grid partition</a:t>
            </a:r>
            <a:r>
              <a:rPr lang="en-US" dirty="0" smtClean="0"/>
              <a:t>,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mengklik</a:t>
            </a:r>
            <a:r>
              <a:rPr lang="en-US" dirty="0" smtClean="0"/>
              <a:t> </a:t>
            </a:r>
            <a:r>
              <a:rPr lang="en-US" b="1" i="1" dirty="0" smtClean="0"/>
              <a:t>Generate FIS</a:t>
            </a:r>
            <a:r>
              <a:rPr lang="en-US" dirty="0" smtClean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1219200"/>
            <a:ext cx="271462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keanggotaannya</a:t>
            </a:r>
            <a:r>
              <a:rPr lang="en-US" dirty="0" smtClean="0"/>
              <a:t>.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b="1" i="1" dirty="0" err="1" smtClean="0"/>
              <a:t>gbellmf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3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number of MFs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b="1" i="1" dirty="0" smtClean="0"/>
              <a:t>3 3</a:t>
            </a:r>
            <a:r>
              <a:rPr lang="en-US" dirty="0" smtClean="0"/>
              <a:t>.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b="1" i="1" dirty="0" smtClean="0"/>
              <a:t>OK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ANFIS info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Structure,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neuron </a:t>
            </a:r>
            <a:r>
              <a:rPr lang="en-US" dirty="0" err="1" smtClean="0"/>
              <a:t>pada</a:t>
            </a:r>
            <a:r>
              <a:rPr lang="en-US" dirty="0" smtClean="0"/>
              <a:t> ANFIS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generate </a:t>
            </a:r>
            <a:r>
              <a:rPr lang="en-US" dirty="0" err="1" smtClean="0"/>
              <a:t>tadi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diklik</a:t>
            </a:r>
            <a:r>
              <a:rPr lang="en-US" dirty="0" smtClean="0"/>
              <a:t> to file, </a:t>
            </a: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bonis</a:t>
            </a:r>
            <a:r>
              <a:rPr lang="en-US" dirty="0" smtClean="0"/>
              <a:t>. File fuzzy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tersimpan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ekstensi</a:t>
            </a:r>
            <a:r>
              <a:rPr lang="en-US" dirty="0" smtClean="0"/>
              <a:t> “</a:t>
            </a:r>
            <a:r>
              <a:rPr lang="en-US" dirty="0" err="1" smtClean="0"/>
              <a:t>fis</a:t>
            </a:r>
            <a:r>
              <a:rPr lang="en-US" dirty="0" smtClean="0"/>
              <a:t>”.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6925" y="1676400"/>
            <a:ext cx="303847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286250"/>
            <a:ext cx="3086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fuzzy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.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command window, </a:t>
            </a:r>
            <a:r>
              <a:rPr lang="en-US" dirty="0" err="1" smtClean="0"/>
              <a:t>ketik</a:t>
            </a:r>
            <a:r>
              <a:rPr lang="en-US" dirty="0" smtClean="0"/>
              <a:t>: </a:t>
            </a:r>
            <a:r>
              <a:rPr lang="en-US" b="1" i="1" dirty="0" err="1" smtClean="0"/>
              <a:t>fis</a:t>
            </a:r>
            <a:r>
              <a:rPr lang="en-US" b="1" i="1" dirty="0" smtClean="0"/>
              <a:t>=</a:t>
            </a:r>
            <a:r>
              <a:rPr lang="en-US" b="1" i="1" dirty="0" err="1" smtClean="0"/>
              <a:t>readfis</a:t>
            </a:r>
            <a:r>
              <a:rPr lang="en-US" b="1" i="1" dirty="0" smtClean="0"/>
              <a:t>(‘bonus’)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enter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Matlab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meload</a:t>
            </a:r>
            <a:r>
              <a:rPr lang="en-US" dirty="0" smtClean="0"/>
              <a:t> engine FIS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bonus.fis.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variabelnya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“</a:t>
            </a:r>
            <a:r>
              <a:rPr lang="en-US" dirty="0" err="1" smtClean="0"/>
              <a:t>fis</a:t>
            </a:r>
            <a:r>
              <a:rPr lang="en-US" dirty="0" smtClean="0"/>
              <a:t>”.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fis</a:t>
            </a:r>
            <a:r>
              <a:rPr lang="en-US" dirty="0" smtClean="0"/>
              <a:t>=</a:t>
            </a:r>
            <a:r>
              <a:rPr lang="en-US" dirty="0" err="1" smtClean="0"/>
              <a:t>readfis</a:t>
            </a:r>
            <a:r>
              <a:rPr lang="en-US" dirty="0" smtClean="0"/>
              <a:t>(‘bonus</a:t>
            </a:r>
            <a:r>
              <a:rPr lang="en-US" dirty="0" smtClean="0"/>
              <a:t>’)</a:t>
            </a:r>
          </a:p>
          <a:p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1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masakannya</a:t>
            </a:r>
            <a:r>
              <a:rPr lang="en-US" dirty="0" smtClean="0"/>
              <a:t> pun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enak</a:t>
            </a:r>
            <a:r>
              <a:rPr lang="en-US" dirty="0" smtClean="0"/>
              <a:t>.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i="1" dirty="0" err="1" smtClean="0"/>
              <a:t>evalfis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	&gt;&gt; out = </a:t>
            </a:r>
            <a:r>
              <a:rPr lang="en-US" dirty="0" err="1" smtClean="0"/>
              <a:t>evalfis</a:t>
            </a:r>
            <a:r>
              <a:rPr lang="en-US" dirty="0" smtClean="0"/>
              <a:t>([1 1],</a:t>
            </a:r>
            <a:r>
              <a:rPr lang="en-US" dirty="0" err="1" smtClean="0"/>
              <a:t>fis</a:t>
            </a:r>
            <a:r>
              <a:rPr lang="en-US" dirty="0" smtClean="0"/>
              <a:t>) = 1.6195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defuzzifikasi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out, </a:t>
            </a:r>
            <a:r>
              <a:rPr lang="en-US" dirty="0" err="1" smtClean="0"/>
              <a:t>adalah</a:t>
            </a:r>
            <a:r>
              <a:rPr lang="en-US" dirty="0" smtClean="0"/>
              <a:t> 3,2863 yang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10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dibilang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	&gt;&gt; </a:t>
            </a:r>
            <a:r>
              <a:rPr lang="en-US" dirty="0" smtClean="0"/>
              <a:t>out = </a:t>
            </a:r>
            <a:r>
              <a:rPr lang="en-US" dirty="0" err="1" smtClean="0"/>
              <a:t>evalfis</a:t>
            </a:r>
            <a:r>
              <a:rPr lang="en-US" dirty="0" smtClean="0"/>
              <a:t>([5 5],</a:t>
            </a:r>
            <a:r>
              <a:rPr lang="en-US" dirty="0" err="1" smtClean="0"/>
              <a:t>fis</a:t>
            </a:r>
            <a:r>
              <a:rPr lang="en-US" dirty="0" smtClean="0"/>
              <a:t>) = </a:t>
            </a:r>
            <a:r>
              <a:rPr lang="en-US" dirty="0" smtClean="0"/>
              <a:t>9.9078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ANFIS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Lapisan</a:t>
            </a:r>
            <a:r>
              <a:rPr lang="en-US" sz="2000" dirty="0" smtClean="0"/>
              <a:t> 1 :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</a:t>
            </a:r>
            <a:r>
              <a:rPr lang="en-US" sz="2000" dirty="0" err="1" smtClean="0"/>
              <a:t>adaptif</a:t>
            </a:r>
            <a:r>
              <a:rPr lang="en-US" sz="2000" dirty="0" smtClean="0"/>
              <a:t> (parameter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).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keanggotaan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Bell (</a:t>
            </a:r>
            <a:r>
              <a:rPr lang="en-US" sz="2000" dirty="0" err="1" smtClean="0"/>
              <a:t>lonceng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smtClean="0"/>
              <a:t> Gaussian.</a:t>
            </a:r>
            <a:endParaRPr lang="en-US" sz="2000" dirty="0" smtClean="0"/>
          </a:p>
          <a:p>
            <a:r>
              <a:rPr lang="en-US" sz="2000" dirty="0" err="1" smtClean="0"/>
              <a:t>Lapisan</a:t>
            </a:r>
            <a:r>
              <a:rPr lang="en-US" sz="2000" dirty="0" smtClean="0"/>
              <a:t> 2 :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lapisan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nonadaptif</a:t>
            </a:r>
            <a:r>
              <a:rPr lang="en-US" sz="2000" dirty="0" smtClean="0"/>
              <a:t> (parameter </a:t>
            </a:r>
            <a:r>
              <a:rPr lang="en-US" sz="2000" dirty="0" err="1" smtClean="0"/>
              <a:t>tetap</a:t>
            </a:r>
            <a:r>
              <a:rPr lang="en-US" sz="2000" dirty="0" smtClean="0"/>
              <a:t>).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mengalikan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sinyal</a:t>
            </a:r>
            <a:r>
              <a:rPr lang="en-US" sz="2000" dirty="0" smtClean="0"/>
              <a:t> </a:t>
            </a:r>
            <a:r>
              <a:rPr lang="en-US" sz="2000" dirty="0" err="1" smtClean="0"/>
              <a:t>masukan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datang</a:t>
            </a:r>
            <a:endParaRPr lang="en-US" sz="2000" dirty="0" smtClean="0"/>
          </a:p>
          <a:p>
            <a:r>
              <a:rPr lang="en-US" sz="2000" dirty="0" err="1" smtClean="0"/>
              <a:t>Lapisan</a:t>
            </a:r>
            <a:r>
              <a:rPr lang="en-US" sz="2000" dirty="0" smtClean="0"/>
              <a:t> 3 :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</a:t>
            </a:r>
            <a:r>
              <a:rPr lang="en-US" sz="2000" dirty="0" err="1" smtClean="0"/>
              <a:t>nonadaptif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derajat</a:t>
            </a:r>
            <a:r>
              <a:rPr lang="en-US" sz="2000" dirty="0" smtClean="0"/>
              <a:t> </a:t>
            </a:r>
            <a:r>
              <a:rPr lang="en-US" sz="2000" dirty="0" err="1" smtClean="0"/>
              <a:t>pengaktifan</a:t>
            </a:r>
            <a:r>
              <a:rPr lang="en-US" sz="2000" dirty="0" smtClean="0"/>
              <a:t> </a:t>
            </a:r>
            <a:r>
              <a:rPr lang="en-US" sz="2000" dirty="0" err="1" smtClean="0"/>
              <a:t>ternomalisasi</a:t>
            </a:r>
            <a:r>
              <a:rPr lang="en-US" sz="2000" dirty="0" smtClean="0"/>
              <a:t> (normalized firing strength)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rasio</a:t>
            </a:r>
            <a:r>
              <a:rPr lang="en-US" sz="2000" dirty="0" smtClean="0"/>
              <a:t> </a:t>
            </a:r>
            <a:r>
              <a:rPr lang="en-US" sz="2000" dirty="0" err="1" smtClean="0"/>
              <a:t>keluaran</a:t>
            </a:r>
            <a:r>
              <a:rPr lang="en-US" sz="2000" dirty="0" smtClean="0"/>
              <a:t>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</a:t>
            </a:r>
            <a:r>
              <a:rPr lang="en-US" sz="2000" dirty="0" err="1" smtClean="0"/>
              <a:t>ke-i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lapisan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keluaran</a:t>
            </a:r>
            <a:r>
              <a:rPr lang="en-US" sz="2000" dirty="0" smtClean="0"/>
              <a:t> </a:t>
            </a:r>
            <a:r>
              <a:rPr lang="en-US" sz="2000" dirty="0" err="1" smtClean="0"/>
              <a:t>lapisan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endParaRPr lang="en-US" sz="2000" dirty="0" smtClean="0"/>
          </a:p>
          <a:p>
            <a:r>
              <a:rPr lang="en-US" sz="2000" dirty="0" err="1" smtClean="0"/>
              <a:t>Lapisan</a:t>
            </a:r>
            <a:r>
              <a:rPr lang="en-US" sz="2000" dirty="0" smtClean="0"/>
              <a:t> 4 :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</a:t>
            </a:r>
            <a:r>
              <a:rPr lang="en-US" sz="2000" dirty="0" err="1" smtClean="0"/>
              <a:t>adaptif</a:t>
            </a:r>
            <a:r>
              <a:rPr lang="en-US" sz="2000" dirty="0" smtClean="0"/>
              <a:t> (parameter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Lapisan</a:t>
            </a:r>
            <a:r>
              <a:rPr lang="en-US" sz="2000" dirty="0" smtClean="0"/>
              <a:t> 5 :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simpul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yang </a:t>
            </a:r>
            <a:r>
              <a:rPr lang="en-US" sz="2000" dirty="0" err="1" smtClean="0"/>
              <a:t>fungsinya</a:t>
            </a:r>
            <a:r>
              <a:rPr lang="en-US" sz="2000" dirty="0" smtClean="0"/>
              <a:t> 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menjumlahkan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masukan</a:t>
            </a:r>
            <a:r>
              <a:rPr lang="en-US" sz="2000" dirty="0" smtClean="0"/>
              <a:t> </a:t>
            </a:r>
          </a:p>
          <a:p>
            <a:endParaRPr lang="en-US" sz="20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1550" y="4724400"/>
            <a:ext cx="43624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ANFIS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maju-mundur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epoch.</a:t>
            </a:r>
          </a:p>
          <a:p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hibrid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(forward pass)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mundur</a:t>
            </a:r>
            <a:r>
              <a:rPr lang="en-US" dirty="0" smtClean="0"/>
              <a:t> (backward pass).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675" y="4343400"/>
            <a:ext cx="82486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r>
              <a:rPr lang="en-US" dirty="0" smtClean="0"/>
              <a:t> </a:t>
            </a:r>
            <a:r>
              <a:rPr lang="en-US" dirty="0" err="1" smtClean="0"/>
              <a:t>feedforward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7288" y="1695450"/>
            <a:ext cx="68294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beasiswa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didiknya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yang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beasiswa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data </a:t>
            </a:r>
            <a:r>
              <a:rPr lang="en-US" dirty="0" err="1" smtClean="0"/>
              <a:t>siswa</a:t>
            </a:r>
            <a:r>
              <a:rPr lang="en-US" dirty="0" smtClean="0"/>
              <a:t> yang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beasiswa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beasiswa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Harapannya</a:t>
            </a:r>
            <a:r>
              <a:rPr lang="en-US" dirty="0" smtClean="0"/>
              <a:t> : </a:t>
            </a:r>
            <a:r>
              <a:rPr lang="en-US" dirty="0" err="1" smtClean="0"/>
              <a:t>mendapatkan</a:t>
            </a:r>
            <a:r>
              <a:rPr lang="en-US" dirty="0" smtClean="0"/>
              <a:t> knowledge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Sampel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8153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ANFIS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Matlab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Buka</a:t>
            </a:r>
            <a:r>
              <a:rPr lang="en-US" dirty="0" smtClean="0"/>
              <a:t> notepad, </a:t>
            </a:r>
            <a:r>
              <a:rPr lang="en-US" dirty="0" err="1" smtClean="0"/>
              <a:t>buat</a:t>
            </a:r>
            <a:r>
              <a:rPr lang="en-US" dirty="0" smtClean="0"/>
              <a:t> data IPK, Tingkat </a:t>
            </a:r>
            <a:r>
              <a:rPr lang="en-US" dirty="0" err="1" smtClean="0"/>
              <a:t>Kemiskinan</a:t>
            </a:r>
            <a:r>
              <a:rPr lang="en-US" dirty="0" smtClean="0"/>
              <a:t>, </a:t>
            </a:r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smtClean="0"/>
              <a:t>nilai.dat</a:t>
            </a:r>
            <a:r>
              <a:rPr lang="en-US" dirty="0" smtClean="0"/>
              <a:t>, data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, </a:t>
            </a:r>
            <a:r>
              <a:rPr lang="en-US" dirty="0" err="1" smtClean="0"/>
              <a:t>pisahkan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tab, </a:t>
            </a:r>
            <a:r>
              <a:rPr lang="en-US" dirty="0" err="1" smtClean="0"/>
              <a:t>seperti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276600"/>
            <a:ext cx="664845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beralih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b="1" dirty="0" smtClean="0"/>
              <a:t>Command Window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Matlab</a:t>
            </a:r>
            <a:r>
              <a:rPr lang="en-US" dirty="0" smtClean="0"/>
              <a:t>. </a:t>
            </a:r>
            <a:r>
              <a:rPr lang="en-US" dirty="0" err="1" smtClean="0"/>
              <a:t>Ketik</a:t>
            </a:r>
            <a:r>
              <a:rPr lang="en-US" dirty="0" smtClean="0"/>
              <a:t> </a:t>
            </a:r>
            <a:r>
              <a:rPr lang="en-US" b="1" i="1" dirty="0" smtClean="0"/>
              <a:t>:</a:t>
            </a:r>
          </a:p>
          <a:p>
            <a:pPr lvl="1"/>
            <a:r>
              <a:rPr lang="en-US" b="1" i="1" dirty="0" smtClean="0"/>
              <a:t>load nilai.dat</a:t>
            </a:r>
          </a:p>
          <a:p>
            <a:pPr lvl="1"/>
            <a:r>
              <a:rPr lang="en-US" b="1" i="1" dirty="0" err="1" smtClean="0"/>
              <a:t>anfisedit</a:t>
            </a:r>
            <a:endParaRPr lang="en-US" b="1" i="1" dirty="0" smtClean="0"/>
          </a:p>
          <a:p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/>
            <a:endParaRPr lang="en-US" b="1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733800"/>
            <a:ext cx="5410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946</Words>
  <Application>Microsoft Office PowerPoint</Application>
  <PresentationFormat>On-screen Show (4:3)</PresentationFormat>
  <Paragraphs>59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Adaptive Neuro-Fuzzy Inference System (ANFIS)</vt:lpstr>
      <vt:lpstr>Definisi</vt:lpstr>
      <vt:lpstr>Struktur ANFIS</vt:lpstr>
      <vt:lpstr>Proses Pembelajaran ANFIS</vt:lpstr>
      <vt:lpstr>Model jaringan syaraf feedforward </vt:lpstr>
      <vt:lpstr>Contoh Aplikasi</vt:lpstr>
      <vt:lpstr>Data Sampel :</vt:lpstr>
      <vt:lpstr>Langkah-Langkah ANFIS dalam Matlab: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Tugas Individu (1)</vt:lpstr>
      <vt:lpstr>Slide 20</vt:lpstr>
      <vt:lpstr>Tugas Individu (2)</vt:lpstr>
      <vt:lpstr>Slide 22</vt:lpstr>
      <vt:lpstr>Slide 23</vt:lpstr>
    </vt:vector>
  </TitlesOfParts>
  <Company>gresik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Neuro-Fuzzy Inference System (ANFIS)</dc:title>
  <dc:creator>Devie</dc:creator>
  <cp:lastModifiedBy>Devie</cp:lastModifiedBy>
  <cp:revision>14</cp:revision>
  <dcterms:created xsi:type="dcterms:W3CDTF">2014-09-18T08:02:37Z</dcterms:created>
  <dcterms:modified xsi:type="dcterms:W3CDTF">2014-09-22T14:39:52Z</dcterms:modified>
</cp:coreProperties>
</file>