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52" autoAdjust="0"/>
  </p:normalViewPr>
  <p:slideViewPr>
    <p:cSldViewPr>
      <p:cViewPr>
        <p:scale>
          <a:sx n="72" d="100"/>
          <a:sy n="72" d="100"/>
        </p:scale>
        <p:origin x="-101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1AB43-9424-4DA4-9C78-DF092857D6A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7EA12-6959-49BB-8368-5F1A115C5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EA12-6959-49BB-8368-5F1A115C52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7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EA12-6959-49BB-8368-5F1A115C52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2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EEAC464-B1AF-4F08-944E-CCE10CAE8FDE}" type="datetimeFigureOut">
              <a:rPr lang="en-US" smtClean="0"/>
              <a:t>6/27/2014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F6D8795-4866-4A1A-9C81-D1EBEE9056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Airborne Firmware</a:t>
            </a:r>
            <a:br>
              <a:rPr lang="en-US" dirty="0" smtClean="0"/>
            </a:br>
            <a:r>
              <a:rPr lang="en-US" dirty="0" smtClean="0"/>
              <a:t>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6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Interface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07" t="-7856" r="46769" b="32499"/>
          <a:stretch/>
        </p:blipFill>
        <p:spPr bwMode="auto">
          <a:xfrm>
            <a:off x="1066799" y="381000"/>
            <a:ext cx="6771249" cy="539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16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85" y="990600"/>
            <a:ext cx="8763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Program Files (x86)\Microsoft Office\MEDIA\OFFICE14\Bullets\BD21298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51967" y="956159"/>
            <a:ext cx="617537" cy="47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9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Module Firmware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80" r="25687" b="32228"/>
          <a:stretch/>
        </p:blipFill>
        <p:spPr bwMode="auto">
          <a:xfrm>
            <a:off x="260375" y="1143000"/>
            <a:ext cx="8001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Program Files (x86)\Microsoft Office\MEDIA\OFFICE14\Bullets\BD21298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857250" y="1924050"/>
            <a:ext cx="762000" cy="41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8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23" y="304800"/>
            <a:ext cx="8229600" cy="1143000"/>
          </a:xfrm>
        </p:spPr>
        <p:txBody>
          <a:bodyPr/>
          <a:lstStyle/>
          <a:p>
            <a:r>
              <a:rPr lang="en-US" dirty="0" smtClean="0"/>
              <a:t>Browse to firmware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65" t="23075" r="37976" b="38253"/>
          <a:stretch/>
        </p:blipFill>
        <p:spPr bwMode="auto">
          <a:xfrm>
            <a:off x="381000" y="1676400"/>
            <a:ext cx="843772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Program Files (x86)\Microsoft Office\MEDIA\OFFICE14\Bullets\BD21298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52800" y="3473641"/>
            <a:ext cx="653389" cy="55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6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Flashing Firmware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65" b="33283"/>
          <a:stretch/>
        </p:blipFill>
        <p:spPr bwMode="auto">
          <a:xfrm>
            <a:off x="418696" y="1066800"/>
            <a:ext cx="8482819" cy="490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Program Files (x86)\Microsoft Office\MEDIA\OFFICE14\Bullets\BD21298_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2743200" y="4241135"/>
            <a:ext cx="738187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7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Restart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253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87" t="-800" r="10177" b="39158"/>
          <a:stretch/>
        </p:blipFill>
        <p:spPr bwMode="auto">
          <a:xfrm>
            <a:off x="1" y="1392702"/>
            <a:ext cx="9034818" cy="433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C:\Program Files (x86)\Microsoft Office\MEDIA\OFFICE14\Bullets\BD21298_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37791" y="4648200"/>
            <a:ext cx="8191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8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Restarting Module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1" r="2587" b="32415"/>
          <a:stretch/>
        </p:blipFill>
        <p:spPr bwMode="auto">
          <a:xfrm>
            <a:off x="533400" y="1066800"/>
            <a:ext cx="8190914" cy="5149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7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Firmware Updated 3.27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32" y="1100138"/>
            <a:ext cx="7066361" cy="3579812"/>
          </a:xfrm>
        </p:spPr>
      </p:pic>
    </p:spTree>
    <p:extLst>
      <p:ext uri="{BB962C8B-B14F-4D97-AF65-F5344CB8AC3E}">
        <p14:creationId xmlns:p14="http://schemas.microsoft.com/office/powerpoint/2010/main" val="417099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</TotalTime>
  <Words>22</Words>
  <Application>Microsoft Office PowerPoint</Application>
  <PresentationFormat>On-screen Show (4:3)</PresentationFormat>
  <Paragraphs>11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Airborne Firmware Upgrade</vt:lpstr>
      <vt:lpstr>Web Interface</vt:lpstr>
      <vt:lpstr>Maintenance</vt:lpstr>
      <vt:lpstr>Update Module Firmware</vt:lpstr>
      <vt:lpstr>Browse to firmware</vt:lpstr>
      <vt:lpstr>Flashing Firmware</vt:lpstr>
      <vt:lpstr>Restart Module</vt:lpstr>
      <vt:lpstr>Restarting Module</vt:lpstr>
      <vt:lpstr>Firmware Updated 3.27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Airborne Firmware Upgrade</dc:title>
  <dc:creator>Monica Goode</dc:creator>
  <cp:lastModifiedBy>Monica Goode</cp:lastModifiedBy>
  <cp:revision>7</cp:revision>
  <dcterms:created xsi:type="dcterms:W3CDTF">2014-06-26T19:57:36Z</dcterms:created>
  <dcterms:modified xsi:type="dcterms:W3CDTF">2014-06-27T16:59:14Z</dcterms:modified>
</cp:coreProperties>
</file>