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8" r:id="rId3"/>
    <p:sldId id="259" r:id="rId4"/>
    <p:sldId id="260" r:id="rId5"/>
    <p:sldId id="287" r:id="rId6"/>
    <p:sldId id="261" r:id="rId7"/>
    <p:sldId id="262" r:id="rId8"/>
    <p:sldId id="263" r:id="rId9"/>
    <p:sldId id="264" r:id="rId10"/>
    <p:sldId id="290" r:id="rId11"/>
    <p:sldId id="291" r:id="rId12"/>
    <p:sldId id="265" r:id="rId13"/>
    <p:sldId id="292" r:id="rId14"/>
    <p:sldId id="267" r:id="rId15"/>
    <p:sldId id="271" r:id="rId16"/>
    <p:sldId id="272" r:id="rId17"/>
    <p:sldId id="274" r:id="rId18"/>
    <p:sldId id="294" r:id="rId19"/>
    <p:sldId id="295" r:id="rId20"/>
    <p:sldId id="296" r:id="rId21"/>
    <p:sldId id="297" r:id="rId22"/>
    <p:sldId id="284" r:id="rId23"/>
    <p:sldId id="285" r:id="rId24"/>
    <p:sldId id="286" r:id="rId25"/>
    <p:sldId id="305" r:id="rId26"/>
    <p:sldId id="303" r:id="rId27"/>
    <p:sldId id="30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6" autoAdjust="0"/>
    <p:restoredTop sz="94718"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5DEEFD-D1B8-4029-8529-988CDC164BC3}" type="doc">
      <dgm:prSet loTypeId="urn:microsoft.com/office/officeart/2005/8/layout/process1" loCatId="process" qsTypeId="urn:microsoft.com/office/officeart/2005/8/quickstyle/simple1" qsCatId="simple" csTypeId="urn:microsoft.com/office/officeart/2005/8/colors/colorful4" csCatId="colorful" phldr="1"/>
      <dgm:spPr/>
    </dgm:pt>
    <dgm:pt modelId="{111241F5-4D62-4435-8E5D-3BCB4758D304}">
      <dgm:prSet phldrT="[Text]"/>
      <dgm:spPr/>
      <dgm:t>
        <a:bodyPr/>
        <a:lstStyle/>
        <a:p>
          <a:r>
            <a:rPr lang="en-US" smtClean="0"/>
            <a:t>Information source</a:t>
          </a:r>
          <a:endParaRPr lang="en-US" dirty="0" smtClean="0"/>
        </a:p>
      </dgm:t>
    </dgm:pt>
    <dgm:pt modelId="{7B4BC05A-B3B2-49C1-A997-3688A3343DD5}" type="parTrans" cxnId="{03ADAE3A-0A14-4C17-9D4C-5282F7683DEE}">
      <dgm:prSet/>
      <dgm:spPr/>
      <dgm:t>
        <a:bodyPr/>
        <a:lstStyle/>
        <a:p>
          <a:endParaRPr lang="en-US"/>
        </a:p>
      </dgm:t>
    </dgm:pt>
    <dgm:pt modelId="{0351FE26-24D5-4B7F-AAE6-A79A3FCA7E92}" type="sibTrans" cxnId="{03ADAE3A-0A14-4C17-9D4C-5282F7683DEE}">
      <dgm:prSet/>
      <dgm:spPr/>
      <dgm:t>
        <a:bodyPr/>
        <a:lstStyle/>
        <a:p>
          <a:endParaRPr lang="en-US"/>
        </a:p>
      </dgm:t>
    </dgm:pt>
    <dgm:pt modelId="{EEFD93F1-59A2-48EF-A67B-DCCDC060F709}">
      <dgm:prSet phldrT="[Text]"/>
      <dgm:spPr/>
      <dgm:t>
        <a:bodyPr/>
        <a:lstStyle/>
        <a:p>
          <a:r>
            <a:rPr lang="en-US" dirty="0" smtClean="0"/>
            <a:t>Electrical source</a:t>
          </a:r>
        </a:p>
        <a:p>
          <a:endParaRPr lang="en-US" dirty="0"/>
        </a:p>
      </dgm:t>
    </dgm:pt>
    <dgm:pt modelId="{FE8067DC-CC65-4693-A1BC-B60492EA8D81}" type="parTrans" cxnId="{79E6EDB5-0DEF-4249-BF4D-66D530406407}">
      <dgm:prSet/>
      <dgm:spPr/>
      <dgm:t>
        <a:bodyPr/>
        <a:lstStyle/>
        <a:p>
          <a:endParaRPr lang="en-US"/>
        </a:p>
      </dgm:t>
    </dgm:pt>
    <dgm:pt modelId="{3119EB72-BE52-46DF-9959-D38D2BFA07A0}" type="sibTrans" cxnId="{79E6EDB5-0DEF-4249-BF4D-66D530406407}">
      <dgm:prSet/>
      <dgm:spPr/>
      <dgm:t>
        <a:bodyPr/>
        <a:lstStyle/>
        <a:p>
          <a:endParaRPr lang="en-US"/>
        </a:p>
      </dgm:t>
    </dgm:pt>
    <dgm:pt modelId="{D4EBFDB6-DD1C-437F-8ACD-73EC3AE55160}">
      <dgm:prSet phldrT="[Text]"/>
      <dgm:spPr/>
      <dgm:t>
        <a:bodyPr/>
        <a:lstStyle/>
        <a:p>
          <a:r>
            <a:rPr lang="en-US" dirty="0" smtClean="0"/>
            <a:t>Optical source</a:t>
          </a:r>
          <a:endParaRPr lang="en-US" dirty="0"/>
        </a:p>
      </dgm:t>
    </dgm:pt>
    <dgm:pt modelId="{0EA47076-A0C5-4147-BA74-8EF928310C25}" type="parTrans" cxnId="{6CA2502B-CF43-4494-A74A-6C054B008BE7}">
      <dgm:prSet/>
      <dgm:spPr/>
      <dgm:t>
        <a:bodyPr/>
        <a:lstStyle/>
        <a:p>
          <a:endParaRPr lang="en-US"/>
        </a:p>
      </dgm:t>
    </dgm:pt>
    <dgm:pt modelId="{73A53DC5-7598-4B79-A8F7-CA7A30DE8723}" type="sibTrans" cxnId="{6CA2502B-CF43-4494-A74A-6C054B008BE7}">
      <dgm:prSet/>
      <dgm:spPr/>
      <dgm:t>
        <a:bodyPr/>
        <a:lstStyle/>
        <a:p>
          <a:endParaRPr lang="en-US"/>
        </a:p>
      </dgm:t>
    </dgm:pt>
    <dgm:pt modelId="{067DB3B0-2D6F-401D-9F48-12242CA7C9ED}">
      <dgm:prSet phldrT="[Text]"/>
      <dgm:spPr/>
      <dgm:t>
        <a:bodyPr/>
        <a:lstStyle/>
        <a:p>
          <a:r>
            <a:rPr lang="en-US" dirty="0" smtClean="0"/>
            <a:t>Optical fiber cable </a:t>
          </a:r>
          <a:endParaRPr lang="en-US" dirty="0"/>
        </a:p>
      </dgm:t>
    </dgm:pt>
    <dgm:pt modelId="{D1DB4310-29F2-4517-96B0-488621BF9ECE}" type="parTrans" cxnId="{1D5660DA-9DE0-49C2-9AE8-BAB16EA6827E}">
      <dgm:prSet/>
      <dgm:spPr/>
      <dgm:t>
        <a:bodyPr/>
        <a:lstStyle/>
        <a:p>
          <a:endParaRPr lang="en-US"/>
        </a:p>
      </dgm:t>
    </dgm:pt>
    <dgm:pt modelId="{6D04698B-1A86-4D64-8BFE-3CD2A17435DF}" type="sibTrans" cxnId="{1D5660DA-9DE0-49C2-9AE8-BAB16EA6827E}">
      <dgm:prSet/>
      <dgm:spPr/>
      <dgm:t>
        <a:bodyPr/>
        <a:lstStyle/>
        <a:p>
          <a:endParaRPr lang="en-US"/>
        </a:p>
      </dgm:t>
    </dgm:pt>
    <dgm:pt modelId="{D48B1143-E874-43D5-9B50-E908A4075A1E}">
      <dgm:prSet phldrT="[Text]"/>
      <dgm:spPr/>
      <dgm:t>
        <a:bodyPr/>
        <a:lstStyle/>
        <a:p>
          <a:r>
            <a:rPr lang="en-US" dirty="0" smtClean="0"/>
            <a:t>Optical detector </a:t>
          </a:r>
          <a:endParaRPr lang="en-US" dirty="0"/>
        </a:p>
      </dgm:t>
    </dgm:pt>
    <dgm:pt modelId="{66A25A14-534B-4A13-9601-DA16467E0D0E}" type="parTrans" cxnId="{3B12540A-552D-49E5-91A3-020D7D7A5991}">
      <dgm:prSet/>
      <dgm:spPr/>
      <dgm:t>
        <a:bodyPr/>
        <a:lstStyle/>
        <a:p>
          <a:endParaRPr lang="en-US"/>
        </a:p>
      </dgm:t>
    </dgm:pt>
    <dgm:pt modelId="{6416A7B7-40D3-4F8D-992C-4C4C0E090426}" type="sibTrans" cxnId="{3B12540A-552D-49E5-91A3-020D7D7A5991}">
      <dgm:prSet/>
      <dgm:spPr/>
      <dgm:t>
        <a:bodyPr/>
        <a:lstStyle/>
        <a:p>
          <a:endParaRPr lang="en-US"/>
        </a:p>
      </dgm:t>
    </dgm:pt>
    <dgm:pt modelId="{8D7F5933-9365-4CC1-BA39-5D5875F6FF92}">
      <dgm:prSet phldrT="[Text]"/>
      <dgm:spPr/>
      <dgm:t>
        <a:bodyPr/>
        <a:lstStyle/>
        <a:p>
          <a:r>
            <a:rPr lang="en-US" dirty="0" smtClean="0"/>
            <a:t>Electrical receive</a:t>
          </a:r>
          <a:endParaRPr lang="en-US" dirty="0"/>
        </a:p>
      </dgm:t>
    </dgm:pt>
    <dgm:pt modelId="{56B30869-0612-4F6F-AF05-B38F6FDD206F}" type="parTrans" cxnId="{EA8E37CC-1AAC-4E5C-98C5-C6638273453C}">
      <dgm:prSet/>
      <dgm:spPr/>
      <dgm:t>
        <a:bodyPr/>
        <a:lstStyle/>
        <a:p>
          <a:endParaRPr lang="en-US"/>
        </a:p>
      </dgm:t>
    </dgm:pt>
    <dgm:pt modelId="{4CFD23CF-B96F-424D-9DEF-3FD4CD2FB87C}" type="sibTrans" cxnId="{EA8E37CC-1AAC-4E5C-98C5-C6638273453C}">
      <dgm:prSet/>
      <dgm:spPr/>
      <dgm:t>
        <a:bodyPr/>
        <a:lstStyle/>
        <a:p>
          <a:endParaRPr lang="en-US"/>
        </a:p>
      </dgm:t>
    </dgm:pt>
    <dgm:pt modelId="{3525E6BA-21EB-49E4-964C-EAA0CF95B1EC}">
      <dgm:prSet phldrT="[Text]"/>
      <dgm:spPr/>
      <dgm:t>
        <a:bodyPr/>
        <a:lstStyle/>
        <a:p>
          <a:r>
            <a:rPr lang="en-US" dirty="0" smtClean="0"/>
            <a:t>Destination </a:t>
          </a:r>
          <a:endParaRPr lang="en-US" dirty="0"/>
        </a:p>
      </dgm:t>
    </dgm:pt>
    <dgm:pt modelId="{52CCD10F-F83D-4394-98E8-D6E6983BB843}" type="parTrans" cxnId="{9EE093BD-0939-416E-BA0A-4BB4046321D4}">
      <dgm:prSet/>
      <dgm:spPr/>
      <dgm:t>
        <a:bodyPr/>
        <a:lstStyle/>
        <a:p>
          <a:endParaRPr lang="en-US"/>
        </a:p>
      </dgm:t>
    </dgm:pt>
    <dgm:pt modelId="{B4F8D67C-5DEB-4A91-B24F-7BE523F3AD39}" type="sibTrans" cxnId="{9EE093BD-0939-416E-BA0A-4BB4046321D4}">
      <dgm:prSet/>
      <dgm:spPr/>
      <dgm:t>
        <a:bodyPr/>
        <a:lstStyle/>
        <a:p>
          <a:endParaRPr lang="en-US"/>
        </a:p>
      </dgm:t>
    </dgm:pt>
    <dgm:pt modelId="{E377A977-0AB3-41FF-BF48-107AA2868478}" type="pres">
      <dgm:prSet presAssocID="{3C5DEEFD-D1B8-4029-8529-988CDC164BC3}" presName="Name0" presStyleCnt="0">
        <dgm:presLayoutVars>
          <dgm:dir/>
          <dgm:resizeHandles val="exact"/>
        </dgm:presLayoutVars>
      </dgm:prSet>
      <dgm:spPr/>
    </dgm:pt>
    <dgm:pt modelId="{574C10B7-0398-49C7-8E07-C1DED0B2D92E}" type="pres">
      <dgm:prSet presAssocID="{111241F5-4D62-4435-8E5D-3BCB4758D304}" presName="node" presStyleLbl="node1" presStyleIdx="0" presStyleCnt="7">
        <dgm:presLayoutVars>
          <dgm:bulletEnabled val="1"/>
        </dgm:presLayoutVars>
      </dgm:prSet>
      <dgm:spPr/>
      <dgm:t>
        <a:bodyPr/>
        <a:lstStyle/>
        <a:p>
          <a:endParaRPr lang="en-US"/>
        </a:p>
      </dgm:t>
    </dgm:pt>
    <dgm:pt modelId="{C7BFD48A-A72E-4D29-8D6B-C24B5593FF39}" type="pres">
      <dgm:prSet presAssocID="{0351FE26-24D5-4B7F-AAE6-A79A3FCA7E92}" presName="sibTrans" presStyleLbl="sibTrans2D1" presStyleIdx="0" presStyleCnt="6"/>
      <dgm:spPr/>
      <dgm:t>
        <a:bodyPr/>
        <a:lstStyle/>
        <a:p>
          <a:endParaRPr lang="en-US"/>
        </a:p>
      </dgm:t>
    </dgm:pt>
    <dgm:pt modelId="{5651C1F7-C174-4BE7-B1C3-1F74C78595DB}" type="pres">
      <dgm:prSet presAssocID="{0351FE26-24D5-4B7F-AAE6-A79A3FCA7E92}" presName="connectorText" presStyleLbl="sibTrans2D1" presStyleIdx="0" presStyleCnt="6"/>
      <dgm:spPr/>
      <dgm:t>
        <a:bodyPr/>
        <a:lstStyle/>
        <a:p>
          <a:endParaRPr lang="en-US"/>
        </a:p>
      </dgm:t>
    </dgm:pt>
    <dgm:pt modelId="{D3995C82-0BAB-4A89-9FEB-45582D0ED522}" type="pres">
      <dgm:prSet presAssocID="{EEFD93F1-59A2-48EF-A67B-DCCDC060F709}" presName="node" presStyleLbl="node1" presStyleIdx="1" presStyleCnt="7">
        <dgm:presLayoutVars>
          <dgm:bulletEnabled val="1"/>
        </dgm:presLayoutVars>
      </dgm:prSet>
      <dgm:spPr/>
      <dgm:t>
        <a:bodyPr/>
        <a:lstStyle/>
        <a:p>
          <a:endParaRPr lang="en-US"/>
        </a:p>
      </dgm:t>
    </dgm:pt>
    <dgm:pt modelId="{446B4536-7057-498B-A97A-796774815951}" type="pres">
      <dgm:prSet presAssocID="{3119EB72-BE52-46DF-9959-D38D2BFA07A0}" presName="sibTrans" presStyleLbl="sibTrans2D1" presStyleIdx="1" presStyleCnt="6"/>
      <dgm:spPr/>
      <dgm:t>
        <a:bodyPr/>
        <a:lstStyle/>
        <a:p>
          <a:endParaRPr lang="en-US"/>
        </a:p>
      </dgm:t>
    </dgm:pt>
    <dgm:pt modelId="{15FDD371-9390-4EBA-AD68-18B500AC310B}" type="pres">
      <dgm:prSet presAssocID="{3119EB72-BE52-46DF-9959-D38D2BFA07A0}" presName="connectorText" presStyleLbl="sibTrans2D1" presStyleIdx="1" presStyleCnt="6"/>
      <dgm:spPr/>
      <dgm:t>
        <a:bodyPr/>
        <a:lstStyle/>
        <a:p>
          <a:endParaRPr lang="en-US"/>
        </a:p>
      </dgm:t>
    </dgm:pt>
    <dgm:pt modelId="{8BB52DE4-AF0D-4468-A040-EAA8CB937A4E}" type="pres">
      <dgm:prSet presAssocID="{D4EBFDB6-DD1C-437F-8ACD-73EC3AE55160}" presName="node" presStyleLbl="node1" presStyleIdx="2" presStyleCnt="7">
        <dgm:presLayoutVars>
          <dgm:bulletEnabled val="1"/>
        </dgm:presLayoutVars>
      </dgm:prSet>
      <dgm:spPr/>
      <dgm:t>
        <a:bodyPr/>
        <a:lstStyle/>
        <a:p>
          <a:endParaRPr lang="en-US"/>
        </a:p>
      </dgm:t>
    </dgm:pt>
    <dgm:pt modelId="{17437817-A7DC-476A-921B-2A0A52E24A9D}" type="pres">
      <dgm:prSet presAssocID="{73A53DC5-7598-4B79-A8F7-CA7A30DE8723}" presName="sibTrans" presStyleLbl="sibTrans2D1" presStyleIdx="2" presStyleCnt="6"/>
      <dgm:spPr/>
      <dgm:t>
        <a:bodyPr/>
        <a:lstStyle/>
        <a:p>
          <a:endParaRPr lang="en-US"/>
        </a:p>
      </dgm:t>
    </dgm:pt>
    <dgm:pt modelId="{28ABC15A-CBE9-433A-ADD9-72D21C2AC14C}" type="pres">
      <dgm:prSet presAssocID="{73A53DC5-7598-4B79-A8F7-CA7A30DE8723}" presName="connectorText" presStyleLbl="sibTrans2D1" presStyleIdx="2" presStyleCnt="6"/>
      <dgm:spPr/>
      <dgm:t>
        <a:bodyPr/>
        <a:lstStyle/>
        <a:p>
          <a:endParaRPr lang="en-US"/>
        </a:p>
      </dgm:t>
    </dgm:pt>
    <dgm:pt modelId="{AA2480E5-0935-4B92-84A2-E12AFCDB3021}" type="pres">
      <dgm:prSet presAssocID="{067DB3B0-2D6F-401D-9F48-12242CA7C9ED}" presName="node" presStyleLbl="node1" presStyleIdx="3" presStyleCnt="7">
        <dgm:presLayoutVars>
          <dgm:bulletEnabled val="1"/>
        </dgm:presLayoutVars>
      </dgm:prSet>
      <dgm:spPr/>
      <dgm:t>
        <a:bodyPr/>
        <a:lstStyle/>
        <a:p>
          <a:endParaRPr lang="en-US"/>
        </a:p>
      </dgm:t>
    </dgm:pt>
    <dgm:pt modelId="{03433B56-EFB2-468E-A6B4-923F4915087F}" type="pres">
      <dgm:prSet presAssocID="{6D04698B-1A86-4D64-8BFE-3CD2A17435DF}" presName="sibTrans" presStyleLbl="sibTrans2D1" presStyleIdx="3" presStyleCnt="6"/>
      <dgm:spPr/>
      <dgm:t>
        <a:bodyPr/>
        <a:lstStyle/>
        <a:p>
          <a:endParaRPr lang="en-US"/>
        </a:p>
      </dgm:t>
    </dgm:pt>
    <dgm:pt modelId="{4A7E87BE-49F5-4487-A6AF-764DE5AB3BC8}" type="pres">
      <dgm:prSet presAssocID="{6D04698B-1A86-4D64-8BFE-3CD2A17435DF}" presName="connectorText" presStyleLbl="sibTrans2D1" presStyleIdx="3" presStyleCnt="6"/>
      <dgm:spPr/>
      <dgm:t>
        <a:bodyPr/>
        <a:lstStyle/>
        <a:p>
          <a:endParaRPr lang="en-US"/>
        </a:p>
      </dgm:t>
    </dgm:pt>
    <dgm:pt modelId="{119E66B4-10BC-496A-8C94-17906DCE236D}" type="pres">
      <dgm:prSet presAssocID="{D48B1143-E874-43D5-9B50-E908A4075A1E}" presName="node" presStyleLbl="node1" presStyleIdx="4" presStyleCnt="7">
        <dgm:presLayoutVars>
          <dgm:bulletEnabled val="1"/>
        </dgm:presLayoutVars>
      </dgm:prSet>
      <dgm:spPr/>
      <dgm:t>
        <a:bodyPr/>
        <a:lstStyle/>
        <a:p>
          <a:endParaRPr lang="en-US"/>
        </a:p>
      </dgm:t>
    </dgm:pt>
    <dgm:pt modelId="{8DB7A631-20C8-49B4-AD83-0AB2FF30A3AE}" type="pres">
      <dgm:prSet presAssocID="{6416A7B7-40D3-4F8D-992C-4C4C0E090426}" presName="sibTrans" presStyleLbl="sibTrans2D1" presStyleIdx="4" presStyleCnt="6"/>
      <dgm:spPr/>
      <dgm:t>
        <a:bodyPr/>
        <a:lstStyle/>
        <a:p>
          <a:endParaRPr lang="en-US"/>
        </a:p>
      </dgm:t>
    </dgm:pt>
    <dgm:pt modelId="{F1274A9A-559D-473D-B01A-C002A6654AFE}" type="pres">
      <dgm:prSet presAssocID="{6416A7B7-40D3-4F8D-992C-4C4C0E090426}" presName="connectorText" presStyleLbl="sibTrans2D1" presStyleIdx="4" presStyleCnt="6"/>
      <dgm:spPr/>
      <dgm:t>
        <a:bodyPr/>
        <a:lstStyle/>
        <a:p>
          <a:endParaRPr lang="en-US"/>
        </a:p>
      </dgm:t>
    </dgm:pt>
    <dgm:pt modelId="{C361AEE5-E9BB-4C5C-AEC1-2840930CD000}" type="pres">
      <dgm:prSet presAssocID="{8D7F5933-9365-4CC1-BA39-5D5875F6FF92}" presName="node" presStyleLbl="node1" presStyleIdx="5" presStyleCnt="7">
        <dgm:presLayoutVars>
          <dgm:bulletEnabled val="1"/>
        </dgm:presLayoutVars>
      </dgm:prSet>
      <dgm:spPr/>
      <dgm:t>
        <a:bodyPr/>
        <a:lstStyle/>
        <a:p>
          <a:endParaRPr lang="en-US"/>
        </a:p>
      </dgm:t>
    </dgm:pt>
    <dgm:pt modelId="{88FFB85F-6056-454A-80A0-72CDE74276A0}" type="pres">
      <dgm:prSet presAssocID="{4CFD23CF-B96F-424D-9DEF-3FD4CD2FB87C}" presName="sibTrans" presStyleLbl="sibTrans2D1" presStyleIdx="5" presStyleCnt="6"/>
      <dgm:spPr/>
      <dgm:t>
        <a:bodyPr/>
        <a:lstStyle/>
        <a:p>
          <a:endParaRPr lang="en-US"/>
        </a:p>
      </dgm:t>
    </dgm:pt>
    <dgm:pt modelId="{FBD2ABD8-63CA-4B49-9789-42D3FE6A3F16}" type="pres">
      <dgm:prSet presAssocID="{4CFD23CF-B96F-424D-9DEF-3FD4CD2FB87C}" presName="connectorText" presStyleLbl="sibTrans2D1" presStyleIdx="5" presStyleCnt="6"/>
      <dgm:spPr/>
      <dgm:t>
        <a:bodyPr/>
        <a:lstStyle/>
        <a:p>
          <a:endParaRPr lang="en-US"/>
        </a:p>
      </dgm:t>
    </dgm:pt>
    <dgm:pt modelId="{95CF83C7-72CA-4422-926A-AE926E7FF546}" type="pres">
      <dgm:prSet presAssocID="{3525E6BA-21EB-49E4-964C-EAA0CF95B1EC}" presName="node" presStyleLbl="node1" presStyleIdx="6" presStyleCnt="7">
        <dgm:presLayoutVars>
          <dgm:bulletEnabled val="1"/>
        </dgm:presLayoutVars>
      </dgm:prSet>
      <dgm:spPr/>
      <dgm:t>
        <a:bodyPr/>
        <a:lstStyle/>
        <a:p>
          <a:endParaRPr lang="en-US"/>
        </a:p>
      </dgm:t>
    </dgm:pt>
  </dgm:ptLst>
  <dgm:cxnLst>
    <dgm:cxn modelId="{CD88B241-F2A1-4BD9-9F5B-7A2C97588643}" type="presOf" srcId="{6416A7B7-40D3-4F8D-992C-4C4C0E090426}" destId="{8DB7A631-20C8-49B4-AD83-0AB2FF30A3AE}" srcOrd="0" destOrd="0" presId="urn:microsoft.com/office/officeart/2005/8/layout/process1"/>
    <dgm:cxn modelId="{871E1433-D485-4B19-B95D-BB1CAA9F689A}" type="presOf" srcId="{6D04698B-1A86-4D64-8BFE-3CD2A17435DF}" destId="{4A7E87BE-49F5-4487-A6AF-764DE5AB3BC8}" srcOrd="1" destOrd="0" presId="urn:microsoft.com/office/officeart/2005/8/layout/process1"/>
    <dgm:cxn modelId="{382FC859-534C-4B05-B5FB-A3E9DA9885DC}" type="presOf" srcId="{0351FE26-24D5-4B7F-AAE6-A79A3FCA7E92}" destId="{C7BFD48A-A72E-4D29-8D6B-C24B5593FF39}" srcOrd="0" destOrd="0" presId="urn:microsoft.com/office/officeart/2005/8/layout/process1"/>
    <dgm:cxn modelId="{AA1D0453-F38F-4316-9FE9-B112A5AB9164}" type="presOf" srcId="{111241F5-4D62-4435-8E5D-3BCB4758D304}" destId="{574C10B7-0398-49C7-8E07-C1DED0B2D92E}" srcOrd="0" destOrd="0" presId="urn:microsoft.com/office/officeart/2005/8/layout/process1"/>
    <dgm:cxn modelId="{6CA2502B-CF43-4494-A74A-6C054B008BE7}" srcId="{3C5DEEFD-D1B8-4029-8529-988CDC164BC3}" destId="{D4EBFDB6-DD1C-437F-8ACD-73EC3AE55160}" srcOrd="2" destOrd="0" parTransId="{0EA47076-A0C5-4147-BA74-8EF928310C25}" sibTransId="{73A53DC5-7598-4B79-A8F7-CA7A30DE8723}"/>
    <dgm:cxn modelId="{E554024D-7364-483A-837E-11589624ECB8}" type="presOf" srcId="{D48B1143-E874-43D5-9B50-E908A4075A1E}" destId="{119E66B4-10BC-496A-8C94-17906DCE236D}" srcOrd="0" destOrd="0" presId="urn:microsoft.com/office/officeart/2005/8/layout/process1"/>
    <dgm:cxn modelId="{CAA35774-5A0A-4255-9D37-8C6B26A493D0}" type="presOf" srcId="{4CFD23CF-B96F-424D-9DEF-3FD4CD2FB87C}" destId="{FBD2ABD8-63CA-4B49-9789-42D3FE6A3F16}" srcOrd="1" destOrd="0" presId="urn:microsoft.com/office/officeart/2005/8/layout/process1"/>
    <dgm:cxn modelId="{9EE093BD-0939-416E-BA0A-4BB4046321D4}" srcId="{3C5DEEFD-D1B8-4029-8529-988CDC164BC3}" destId="{3525E6BA-21EB-49E4-964C-EAA0CF95B1EC}" srcOrd="6" destOrd="0" parTransId="{52CCD10F-F83D-4394-98E8-D6E6983BB843}" sibTransId="{B4F8D67C-5DEB-4A91-B24F-7BE523F3AD39}"/>
    <dgm:cxn modelId="{4E91CB87-4A34-41ED-A6DE-82632B94CEEB}" type="presOf" srcId="{6D04698B-1A86-4D64-8BFE-3CD2A17435DF}" destId="{03433B56-EFB2-468E-A6B4-923F4915087F}" srcOrd="0" destOrd="0" presId="urn:microsoft.com/office/officeart/2005/8/layout/process1"/>
    <dgm:cxn modelId="{DE8D5366-B0B1-4296-B80A-5258B1D69325}" type="presOf" srcId="{6416A7B7-40D3-4F8D-992C-4C4C0E090426}" destId="{F1274A9A-559D-473D-B01A-C002A6654AFE}" srcOrd="1" destOrd="0" presId="urn:microsoft.com/office/officeart/2005/8/layout/process1"/>
    <dgm:cxn modelId="{24DC283E-0FDF-4556-A13C-D1F21D8C460C}" type="presOf" srcId="{067DB3B0-2D6F-401D-9F48-12242CA7C9ED}" destId="{AA2480E5-0935-4B92-84A2-E12AFCDB3021}" srcOrd="0" destOrd="0" presId="urn:microsoft.com/office/officeart/2005/8/layout/process1"/>
    <dgm:cxn modelId="{1D5660DA-9DE0-49C2-9AE8-BAB16EA6827E}" srcId="{3C5DEEFD-D1B8-4029-8529-988CDC164BC3}" destId="{067DB3B0-2D6F-401D-9F48-12242CA7C9ED}" srcOrd="3" destOrd="0" parTransId="{D1DB4310-29F2-4517-96B0-488621BF9ECE}" sibTransId="{6D04698B-1A86-4D64-8BFE-3CD2A17435DF}"/>
    <dgm:cxn modelId="{79E6EDB5-0DEF-4249-BF4D-66D530406407}" srcId="{3C5DEEFD-D1B8-4029-8529-988CDC164BC3}" destId="{EEFD93F1-59A2-48EF-A67B-DCCDC060F709}" srcOrd="1" destOrd="0" parTransId="{FE8067DC-CC65-4693-A1BC-B60492EA8D81}" sibTransId="{3119EB72-BE52-46DF-9959-D38D2BFA07A0}"/>
    <dgm:cxn modelId="{76295354-4391-44BF-9E66-F80E94D725DB}" type="presOf" srcId="{73A53DC5-7598-4B79-A8F7-CA7A30DE8723}" destId="{17437817-A7DC-476A-921B-2A0A52E24A9D}" srcOrd="0" destOrd="0" presId="urn:microsoft.com/office/officeart/2005/8/layout/process1"/>
    <dgm:cxn modelId="{EA8E37CC-1AAC-4E5C-98C5-C6638273453C}" srcId="{3C5DEEFD-D1B8-4029-8529-988CDC164BC3}" destId="{8D7F5933-9365-4CC1-BA39-5D5875F6FF92}" srcOrd="5" destOrd="0" parTransId="{56B30869-0612-4F6F-AF05-B38F6FDD206F}" sibTransId="{4CFD23CF-B96F-424D-9DEF-3FD4CD2FB87C}"/>
    <dgm:cxn modelId="{03ADAE3A-0A14-4C17-9D4C-5282F7683DEE}" srcId="{3C5DEEFD-D1B8-4029-8529-988CDC164BC3}" destId="{111241F5-4D62-4435-8E5D-3BCB4758D304}" srcOrd="0" destOrd="0" parTransId="{7B4BC05A-B3B2-49C1-A997-3688A3343DD5}" sibTransId="{0351FE26-24D5-4B7F-AAE6-A79A3FCA7E92}"/>
    <dgm:cxn modelId="{57342539-AD7E-4534-A85A-D278D4C40582}" type="presOf" srcId="{3C5DEEFD-D1B8-4029-8529-988CDC164BC3}" destId="{E377A977-0AB3-41FF-BF48-107AA2868478}" srcOrd="0" destOrd="0" presId="urn:microsoft.com/office/officeart/2005/8/layout/process1"/>
    <dgm:cxn modelId="{3B12540A-552D-49E5-91A3-020D7D7A5991}" srcId="{3C5DEEFD-D1B8-4029-8529-988CDC164BC3}" destId="{D48B1143-E874-43D5-9B50-E908A4075A1E}" srcOrd="4" destOrd="0" parTransId="{66A25A14-534B-4A13-9601-DA16467E0D0E}" sibTransId="{6416A7B7-40D3-4F8D-992C-4C4C0E090426}"/>
    <dgm:cxn modelId="{F27FA9E1-220F-4956-9971-B8346068B410}" type="presOf" srcId="{73A53DC5-7598-4B79-A8F7-CA7A30DE8723}" destId="{28ABC15A-CBE9-433A-ADD9-72D21C2AC14C}" srcOrd="1" destOrd="0" presId="urn:microsoft.com/office/officeart/2005/8/layout/process1"/>
    <dgm:cxn modelId="{42932AA2-FA3E-4D5E-B113-3A568B5A1089}" type="presOf" srcId="{8D7F5933-9365-4CC1-BA39-5D5875F6FF92}" destId="{C361AEE5-E9BB-4C5C-AEC1-2840930CD000}" srcOrd="0" destOrd="0" presId="urn:microsoft.com/office/officeart/2005/8/layout/process1"/>
    <dgm:cxn modelId="{E3D82757-5334-4A6F-920D-D3A86723A986}" type="presOf" srcId="{4CFD23CF-B96F-424D-9DEF-3FD4CD2FB87C}" destId="{88FFB85F-6056-454A-80A0-72CDE74276A0}" srcOrd="0" destOrd="0" presId="urn:microsoft.com/office/officeart/2005/8/layout/process1"/>
    <dgm:cxn modelId="{B4E3D443-2C51-4A99-8A54-04221049B99A}" type="presOf" srcId="{3525E6BA-21EB-49E4-964C-EAA0CF95B1EC}" destId="{95CF83C7-72CA-4422-926A-AE926E7FF546}" srcOrd="0" destOrd="0" presId="urn:microsoft.com/office/officeart/2005/8/layout/process1"/>
    <dgm:cxn modelId="{41EF00EC-F665-4FD4-85D2-27B606C72B19}" type="presOf" srcId="{3119EB72-BE52-46DF-9959-D38D2BFA07A0}" destId="{15FDD371-9390-4EBA-AD68-18B500AC310B}" srcOrd="1" destOrd="0" presId="urn:microsoft.com/office/officeart/2005/8/layout/process1"/>
    <dgm:cxn modelId="{C55C3728-9464-4068-B7D0-3A634013A851}" type="presOf" srcId="{0351FE26-24D5-4B7F-AAE6-A79A3FCA7E92}" destId="{5651C1F7-C174-4BE7-B1C3-1F74C78595DB}" srcOrd="1" destOrd="0" presId="urn:microsoft.com/office/officeart/2005/8/layout/process1"/>
    <dgm:cxn modelId="{217CB5C6-72C7-4F1B-8756-B8EA1CBCDD48}" type="presOf" srcId="{D4EBFDB6-DD1C-437F-8ACD-73EC3AE55160}" destId="{8BB52DE4-AF0D-4468-A040-EAA8CB937A4E}" srcOrd="0" destOrd="0" presId="urn:microsoft.com/office/officeart/2005/8/layout/process1"/>
    <dgm:cxn modelId="{DF1BD1A4-82B9-465F-A050-4B41AB27BEE9}" type="presOf" srcId="{EEFD93F1-59A2-48EF-A67B-DCCDC060F709}" destId="{D3995C82-0BAB-4A89-9FEB-45582D0ED522}" srcOrd="0" destOrd="0" presId="urn:microsoft.com/office/officeart/2005/8/layout/process1"/>
    <dgm:cxn modelId="{04A9B4A6-8035-43E6-ACC2-3213D1A4E6A3}" type="presOf" srcId="{3119EB72-BE52-46DF-9959-D38D2BFA07A0}" destId="{446B4536-7057-498B-A97A-796774815951}" srcOrd="0" destOrd="0" presId="urn:microsoft.com/office/officeart/2005/8/layout/process1"/>
    <dgm:cxn modelId="{F22555DE-D83A-4DB9-8F62-1FCC07DBE87F}" type="presParOf" srcId="{E377A977-0AB3-41FF-BF48-107AA2868478}" destId="{574C10B7-0398-49C7-8E07-C1DED0B2D92E}" srcOrd="0" destOrd="0" presId="urn:microsoft.com/office/officeart/2005/8/layout/process1"/>
    <dgm:cxn modelId="{508406F9-060B-4CB5-87BC-50E1988380D5}" type="presParOf" srcId="{E377A977-0AB3-41FF-BF48-107AA2868478}" destId="{C7BFD48A-A72E-4D29-8D6B-C24B5593FF39}" srcOrd="1" destOrd="0" presId="urn:microsoft.com/office/officeart/2005/8/layout/process1"/>
    <dgm:cxn modelId="{901DA62C-276F-4C68-BD4B-6B40C51E3BBE}" type="presParOf" srcId="{C7BFD48A-A72E-4D29-8D6B-C24B5593FF39}" destId="{5651C1F7-C174-4BE7-B1C3-1F74C78595DB}" srcOrd="0" destOrd="0" presId="urn:microsoft.com/office/officeart/2005/8/layout/process1"/>
    <dgm:cxn modelId="{0EB0C0BE-C99F-4335-9467-2007FDED5A6A}" type="presParOf" srcId="{E377A977-0AB3-41FF-BF48-107AA2868478}" destId="{D3995C82-0BAB-4A89-9FEB-45582D0ED522}" srcOrd="2" destOrd="0" presId="urn:microsoft.com/office/officeart/2005/8/layout/process1"/>
    <dgm:cxn modelId="{4F2E027E-643A-4316-81B0-24CBF4E37C34}" type="presParOf" srcId="{E377A977-0AB3-41FF-BF48-107AA2868478}" destId="{446B4536-7057-498B-A97A-796774815951}" srcOrd="3" destOrd="0" presId="urn:microsoft.com/office/officeart/2005/8/layout/process1"/>
    <dgm:cxn modelId="{E21C22B6-1F3A-4303-AF98-6C042DD1FC7E}" type="presParOf" srcId="{446B4536-7057-498B-A97A-796774815951}" destId="{15FDD371-9390-4EBA-AD68-18B500AC310B}" srcOrd="0" destOrd="0" presId="urn:microsoft.com/office/officeart/2005/8/layout/process1"/>
    <dgm:cxn modelId="{308DA9FE-4C76-453B-B3E9-A67896599B88}" type="presParOf" srcId="{E377A977-0AB3-41FF-BF48-107AA2868478}" destId="{8BB52DE4-AF0D-4468-A040-EAA8CB937A4E}" srcOrd="4" destOrd="0" presId="urn:microsoft.com/office/officeart/2005/8/layout/process1"/>
    <dgm:cxn modelId="{8D0CC8B9-D8DD-4616-9A45-A52549F58C25}" type="presParOf" srcId="{E377A977-0AB3-41FF-BF48-107AA2868478}" destId="{17437817-A7DC-476A-921B-2A0A52E24A9D}" srcOrd="5" destOrd="0" presId="urn:microsoft.com/office/officeart/2005/8/layout/process1"/>
    <dgm:cxn modelId="{4921ED56-14E7-4999-809C-E809AB3C6939}" type="presParOf" srcId="{17437817-A7DC-476A-921B-2A0A52E24A9D}" destId="{28ABC15A-CBE9-433A-ADD9-72D21C2AC14C}" srcOrd="0" destOrd="0" presId="urn:microsoft.com/office/officeart/2005/8/layout/process1"/>
    <dgm:cxn modelId="{B4671713-47EF-454F-A125-B1E8B2931B77}" type="presParOf" srcId="{E377A977-0AB3-41FF-BF48-107AA2868478}" destId="{AA2480E5-0935-4B92-84A2-E12AFCDB3021}" srcOrd="6" destOrd="0" presId="urn:microsoft.com/office/officeart/2005/8/layout/process1"/>
    <dgm:cxn modelId="{D75677F8-C7A1-4ACE-9A00-A83406EC1B3E}" type="presParOf" srcId="{E377A977-0AB3-41FF-BF48-107AA2868478}" destId="{03433B56-EFB2-468E-A6B4-923F4915087F}" srcOrd="7" destOrd="0" presId="urn:microsoft.com/office/officeart/2005/8/layout/process1"/>
    <dgm:cxn modelId="{D0280A68-7C8F-47BF-8911-84AE8E0F9D32}" type="presParOf" srcId="{03433B56-EFB2-468E-A6B4-923F4915087F}" destId="{4A7E87BE-49F5-4487-A6AF-764DE5AB3BC8}" srcOrd="0" destOrd="0" presId="urn:microsoft.com/office/officeart/2005/8/layout/process1"/>
    <dgm:cxn modelId="{A938A8D8-2475-4CC0-A356-B368DACABA12}" type="presParOf" srcId="{E377A977-0AB3-41FF-BF48-107AA2868478}" destId="{119E66B4-10BC-496A-8C94-17906DCE236D}" srcOrd="8" destOrd="0" presId="urn:microsoft.com/office/officeart/2005/8/layout/process1"/>
    <dgm:cxn modelId="{267F2E24-F97D-4F2F-BA23-CD2C560B72FD}" type="presParOf" srcId="{E377A977-0AB3-41FF-BF48-107AA2868478}" destId="{8DB7A631-20C8-49B4-AD83-0AB2FF30A3AE}" srcOrd="9" destOrd="0" presId="urn:microsoft.com/office/officeart/2005/8/layout/process1"/>
    <dgm:cxn modelId="{0CD5323A-3F26-4417-9F40-5427C56CECC1}" type="presParOf" srcId="{8DB7A631-20C8-49B4-AD83-0AB2FF30A3AE}" destId="{F1274A9A-559D-473D-B01A-C002A6654AFE}" srcOrd="0" destOrd="0" presId="urn:microsoft.com/office/officeart/2005/8/layout/process1"/>
    <dgm:cxn modelId="{04839425-1828-4141-B89F-4D99024AB655}" type="presParOf" srcId="{E377A977-0AB3-41FF-BF48-107AA2868478}" destId="{C361AEE5-E9BB-4C5C-AEC1-2840930CD000}" srcOrd="10" destOrd="0" presId="urn:microsoft.com/office/officeart/2005/8/layout/process1"/>
    <dgm:cxn modelId="{2EC6F18E-C223-421A-92F9-5EF7408E5569}" type="presParOf" srcId="{E377A977-0AB3-41FF-BF48-107AA2868478}" destId="{88FFB85F-6056-454A-80A0-72CDE74276A0}" srcOrd="11" destOrd="0" presId="urn:microsoft.com/office/officeart/2005/8/layout/process1"/>
    <dgm:cxn modelId="{22D2ADB7-45A8-4E5A-A6CD-8FE9CD47DF15}" type="presParOf" srcId="{88FFB85F-6056-454A-80A0-72CDE74276A0}" destId="{FBD2ABD8-63CA-4B49-9789-42D3FE6A3F16}" srcOrd="0" destOrd="0" presId="urn:microsoft.com/office/officeart/2005/8/layout/process1"/>
    <dgm:cxn modelId="{28ADEEBB-251A-4164-96EC-8FCCB0CE4CAC}" type="presParOf" srcId="{E377A977-0AB3-41FF-BF48-107AA2868478}" destId="{95CF83C7-72CA-4422-926A-AE926E7FF546}" srcOrd="12" destOrd="0" presId="urn:microsoft.com/office/officeart/2005/8/layout/process1"/>
  </dgm:cxnLst>
  <dgm:bg/>
  <dgm:whole/>
</dgm:dataModel>
</file>

<file path=ppt/diagrams/data2.xml><?xml version="1.0" encoding="utf-8"?>
<dgm:dataModel xmlns:dgm="http://schemas.openxmlformats.org/drawingml/2006/diagram" xmlns:a="http://schemas.openxmlformats.org/drawingml/2006/main">
  <dgm:ptLst>
    <dgm:pt modelId="{11EAAD11-A4DD-4F06-B40F-30CA5FFDB1CC}"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09975DD8-B170-4ACE-9D10-B5123D8FFE94}">
      <dgm:prSet phldrT="[Text]"/>
      <dgm:spPr/>
      <dgm:t>
        <a:bodyPr/>
        <a:lstStyle/>
        <a:p>
          <a:r>
            <a:rPr lang="en-US" dirty="0" smtClean="0"/>
            <a:t>Attenuation</a:t>
          </a:r>
        </a:p>
        <a:p>
          <a:endParaRPr lang="en-US" dirty="0"/>
        </a:p>
      </dgm:t>
    </dgm:pt>
    <dgm:pt modelId="{8335A16E-E62F-46F4-812D-5DDCF5CBE1AE}" type="parTrans" cxnId="{482DE890-67B5-44C8-A4C8-790B9CBFF9C3}">
      <dgm:prSet/>
      <dgm:spPr/>
      <dgm:t>
        <a:bodyPr/>
        <a:lstStyle/>
        <a:p>
          <a:endParaRPr lang="en-US"/>
        </a:p>
      </dgm:t>
    </dgm:pt>
    <dgm:pt modelId="{FB9F2CCB-1F47-4F29-9B51-5463D45021B7}" type="sibTrans" cxnId="{482DE890-67B5-44C8-A4C8-790B9CBFF9C3}">
      <dgm:prSet/>
      <dgm:spPr/>
      <dgm:t>
        <a:bodyPr/>
        <a:lstStyle/>
        <a:p>
          <a:endParaRPr lang="en-US"/>
        </a:p>
      </dgm:t>
    </dgm:pt>
    <dgm:pt modelId="{8607793A-1AEA-408E-A655-32195FE2DDDA}">
      <dgm:prSet phldrT="[Text]"/>
      <dgm:spPr/>
      <dgm:t>
        <a:bodyPr/>
        <a:lstStyle/>
        <a:p>
          <a:r>
            <a:rPr lang="en-US" dirty="0" smtClean="0"/>
            <a:t>Intrinsic </a:t>
          </a:r>
          <a:endParaRPr lang="en-US" dirty="0"/>
        </a:p>
      </dgm:t>
    </dgm:pt>
    <dgm:pt modelId="{A2CF964F-35CA-4041-BE21-C3676D99AB5D}" type="parTrans" cxnId="{95965AE2-2B55-4CD9-AF12-BE032D75EE10}">
      <dgm:prSet/>
      <dgm:spPr/>
      <dgm:t>
        <a:bodyPr/>
        <a:lstStyle/>
        <a:p>
          <a:endParaRPr lang="en-US"/>
        </a:p>
      </dgm:t>
    </dgm:pt>
    <dgm:pt modelId="{0613C596-6A3E-42FB-8EFB-EAC46931084C}" type="sibTrans" cxnId="{95965AE2-2B55-4CD9-AF12-BE032D75EE10}">
      <dgm:prSet/>
      <dgm:spPr/>
      <dgm:t>
        <a:bodyPr/>
        <a:lstStyle/>
        <a:p>
          <a:endParaRPr lang="en-US"/>
        </a:p>
      </dgm:t>
    </dgm:pt>
    <dgm:pt modelId="{604EAB9C-8FED-4429-A9B9-9EF680086860}">
      <dgm:prSet phldrT="[Text]"/>
      <dgm:spPr/>
      <dgm:t>
        <a:bodyPr/>
        <a:lstStyle/>
        <a:p>
          <a:r>
            <a:rPr lang="en-US" dirty="0" smtClean="0"/>
            <a:t>Absorption</a:t>
          </a:r>
          <a:endParaRPr lang="en-US" dirty="0"/>
        </a:p>
      </dgm:t>
    </dgm:pt>
    <dgm:pt modelId="{61AE22F7-4D16-4810-8357-7A373C17C2B6}" type="parTrans" cxnId="{A4067E35-FADD-4261-987C-57C2DFC7D227}">
      <dgm:prSet/>
      <dgm:spPr/>
      <dgm:t>
        <a:bodyPr/>
        <a:lstStyle/>
        <a:p>
          <a:endParaRPr lang="en-US"/>
        </a:p>
      </dgm:t>
    </dgm:pt>
    <dgm:pt modelId="{A4C19B06-D1AE-43FE-BD28-2860BB46AF90}" type="sibTrans" cxnId="{A4067E35-FADD-4261-987C-57C2DFC7D227}">
      <dgm:prSet/>
      <dgm:spPr/>
      <dgm:t>
        <a:bodyPr/>
        <a:lstStyle/>
        <a:p>
          <a:endParaRPr lang="en-US"/>
        </a:p>
      </dgm:t>
    </dgm:pt>
    <dgm:pt modelId="{46E39EE1-6C0E-4D17-8826-9E277318CF71}">
      <dgm:prSet phldrT="[Text]"/>
      <dgm:spPr/>
      <dgm:t>
        <a:bodyPr/>
        <a:lstStyle/>
        <a:p>
          <a:r>
            <a:rPr lang="en-US" dirty="0" smtClean="0"/>
            <a:t>Scattering</a:t>
          </a:r>
          <a:endParaRPr lang="en-US" dirty="0"/>
        </a:p>
      </dgm:t>
    </dgm:pt>
    <dgm:pt modelId="{82B258DE-C6F2-4626-81D8-B1F221CD7228}" type="parTrans" cxnId="{21744BE7-A979-4519-832A-4E7F078C8034}">
      <dgm:prSet/>
      <dgm:spPr/>
      <dgm:t>
        <a:bodyPr/>
        <a:lstStyle/>
        <a:p>
          <a:endParaRPr lang="en-US"/>
        </a:p>
      </dgm:t>
    </dgm:pt>
    <dgm:pt modelId="{863446BF-562E-4847-819A-D421954A0EF6}" type="sibTrans" cxnId="{21744BE7-A979-4519-832A-4E7F078C8034}">
      <dgm:prSet/>
      <dgm:spPr/>
      <dgm:t>
        <a:bodyPr/>
        <a:lstStyle/>
        <a:p>
          <a:endParaRPr lang="en-US"/>
        </a:p>
      </dgm:t>
    </dgm:pt>
    <dgm:pt modelId="{D81388CD-1D31-42BE-86D9-BF616FD69886}">
      <dgm:prSet phldrT="[Text]"/>
      <dgm:spPr/>
      <dgm:t>
        <a:bodyPr/>
        <a:lstStyle/>
        <a:p>
          <a:r>
            <a:rPr lang="en-US" dirty="0" smtClean="0"/>
            <a:t>Extrinsic</a:t>
          </a:r>
        </a:p>
        <a:p>
          <a:endParaRPr lang="en-US" dirty="0"/>
        </a:p>
      </dgm:t>
    </dgm:pt>
    <dgm:pt modelId="{0F7C3E8D-025E-459F-AB81-3ECA68AA36C5}" type="parTrans" cxnId="{AB6E22DE-72B1-485F-A7C8-F34AC8C89D3F}">
      <dgm:prSet/>
      <dgm:spPr/>
      <dgm:t>
        <a:bodyPr/>
        <a:lstStyle/>
        <a:p>
          <a:endParaRPr lang="en-US"/>
        </a:p>
      </dgm:t>
    </dgm:pt>
    <dgm:pt modelId="{E86EC9C4-BA12-45B8-95DD-7F8B2DF3319B}" type="sibTrans" cxnId="{AB6E22DE-72B1-485F-A7C8-F34AC8C89D3F}">
      <dgm:prSet/>
      <dgm:spPr/>
      <dgm:t>
        <a:bodyPr/>
        <a:lstStyle/>
        <a:p>
          <a:endParaRPr lang="en-US"/>
        </a:p>
      </dgm:t>
    </dgm:pt>
    <dgm:pt modelId="{C7E00E10-7C2E-428B-8FD2-57744D4E2167}">
      <dgm:prSet phldrT="[Text]"/>
      <dgm:spPr/>
      <dgm:t>
        <a:bodyPr/>
        <a:lstStyle/>
        <a:p>
          <a:r>
            <a:rPr lang="en-US" dirty="0" err="1" smtClean="0"/>
            <a:t>Macrobending</a:t>
          </a:r>
          <a:endParaRPr lang="en-US" dirty="0" smtClean="0"/>
        </a:p>
        <a:p>
          <a:endParaRPr lang="en-US" dirty="0"/>
        </a:p>
      </dgm:t>
    </dgm:pt>
    <dgm:pt modelId="{28B5B112-BAF6-492C-A8E0-E7B832F369BC}" type="parTrans" cxnId="{77B974FB-22CE-4B95-9C5A-B0DB331C9F0B}">
      <dgm:prSet/>
      <dgm:spPr/>
      <dgm:t>
        <a:bodyPr/>
        <a:lstStyle/>
        <a:p>
          <a:endParaRPr lang="en-US"/>
        </a:p>
      </dgm:t>
    </dgm:pt>
    <dgm:pt modelId="{ACE5DEC1-9578-49F7-A767-87AB9FB5F0D6}" type="sibTrans" cxnId="{77B974FB-22CE-4B95-9C5A-B0DB331C9F0B}">
      <dgm:prSet/>
      <dgm:spPr/>
      <dgm:t>
        <a:bodyPr/>
        <a:lstStyle/>
        <a:p>
          <a:endParaRPr lang="en-US"/>
        </a:p>
      </dgm:t>
    </dgm:pt>
    <dgm:pt modelId="{C505A26E-F7E5-40FB-8CD6-E4A5D99F25AD}">
      <dgm:prSet phldrT="[Text]"/>
      <dgm:spPr/>
      <dgm:t>
        <a:bodyPr/>
        <a:lstStyle/>
        <a:p>
          <a:r>
            <a:rPr lang="en-US" dirty="0" err="1" smtClean="0"/>
            <a:t>Microbending</a:t>
          </a:r>
          <a:endParaRPr lang="en-US" dirty="0"/>
        </a:p>
      </dgm:t>
    </dgm:pt>
    <dgm:pt modelId="{C0778421-001E-482C-9147-F47C7FDC7839}" type="parTrans" cxnId="{8696BCC0-CD4E-49DB-B3B7-66FEA7750D70}">
      <dgm:prSet/>
      <dgm:spPr/>
    </dgm:pt>
    <dgm:pt modelId="{9AA8B82A-C728-4FB8-86DF-0D1A1E49EBF7}" type="sibTrans" cxnId="{8696BCC0-CD4E-49DB-B3B7-66FEA7750D70}">
      <dgm:prSet/>
      <dgm:spPr/>
    </dgm:pt>
    <dgm:pt modelId="{E7E91022-AD9B-4DB3-90B3-D69073CDADB8}" type="pres">
      <dgm:prSet presAssocID="{11EAAD11-A4DD-4F06-B40F-30CA5FFDB1CC}" presName="mainComposite" presStyleCnt="0">
        <dgm:presLayoutVars>
          <dgm:chPref val="1"/>
          <dgm:dir/>
          <dgm:animOne val="branch"/>
          <dgm:animLvl val="lvl"/>
          <dgm:resizeHandles val="exact"/>
        </dgm:presLayoutVars>
      </dgm:prSet>
      <dgm:spPr/>
      <dgm:t>
        <a:bodyPr/>
        <a:lstStyle/>
        <a:p>
          <a:endParaRPr lang="en-US"/>
        </a:p>
      </dgm:t>
    </dgm:pt>
    <dgm:pt modelId="{321F6227-C2A6-449C-903B-54B275124DD9}" type="pres">
      <dgm:prSet presAssocID="{11EAAD11-A4DD-4F06-B40F-30CA5FFDB1CC}" presName="hierFlow" presStyleCnt="0"/>
      <dgm:spPr/>
    </dgm:pt>
    <dgm:pt modelId="{4468B216-75B1-4BE2-954F-53965D89229A}" type="pres">
      <dgm:prSet presAssocID="{11EAAD11-A4DD-4F06-B40F-30CA5FFDB1CC}" presName="hierChild1" presStyleCnt="0">
        <dgm:presLayoutVars>
          <dgm:chPref val="1"/>
          <dgm:animOne val="branch"/>
          <dgm:animLvl val="lvl"/>
        </dgm:presLayoutVars>
      </dgm:prSet>
      <dgm:spPr/>
    </dgm:pt>
    <dgm:pt modelId="{5BF76845-5DB6-42A4-A1EA-0D0AA94B314F}" type="pres">
      <dgm:prSet presAssocID="{09975DD8-B170-4ACE-9D10-B5123D8FFE94}" presName="Name14" presStyleCnt="0"/>
      <dgm:spPr/>
    </dgm:pt>
    <dgm:pt modelId="{55FF5B2D-90E0-4FF6-B948-2BCC637050CC}" type="pres">
      <dgm:prSet presAssocID="{09975DD8-B170-4ACE-9D10-B5123D8FFE94}" presName="level1Shape" presStyleLbl="node0" presStyleIdx="0" presStyleCnt="1">
        <dgm:presLayoutVars>
          <dgm:chPref val="3"/>
        </dgm:presLayoutVars>
      </dgm:prSet>
      <dgm:spPr/>
      <dgm:t>
        <a:bodyPr/>
        <a:lstStyle/>
        <a:p>
          <a:endParaRPr lang="en-US"/>
        </a:p>
      </dgm:t>
    </dgm:pt>
    <dgm:pt modelId="{AAE37256-01AB-4D1A-8248-EC66995E5CBC}" type="pres">
      <dgm:prSet presAssocID="{09975DD8-B170-4ACE-9D10-B5123D8FFE94}" presName="hierChild2" presStyleCnt="0"/>
      <dgm:spPr/>
    </dgm:pt>
    <dgm:pt modelId="{20E3D381-AD9C-4A9F-B3F0-B9D0DDFD7963}" type="pres">
      <dgm:prSet presAssocID="{A2CF964F-35CA-4041-BE21-C3676D99AB5D}" presName="Name19" presStyleLbl="parChTrans1D2" presStyleIdx="0" presStyleCnt="2"/>
      <dgm:spPr/>
      <dgm:t>
        <a:bodyPr/>
        <a:lstStyle/>
        <a:p>
          <a:endParaRPr lang="en-US"/>
        </a:p>
      </dgm:t>
    </dgm:pt>
    <dgm:pt modelId="{E0B0D2F1-B0E2-43E5-B919-C4D0A086A5DA}" type="pres">
      <dgm:prSet presAssocID="{8607793A-1AEA-408E-A655-32195FE2DDDA}" presName="Name21" presStyleCnt="0"/>
      <dgm:spPr/>
    </dgm:pt>
    <dgm:pt modelId="{88821E56-F0E7-4DBE-9D00-498E8CA8B34E}" type="pres">
      <dgm:prSet presAssocID="{8607793A-1AEA-408E-A655-32195FE2DDDA}" presName="level2Shape" presStyleLbl="node2" presStyleIdx="0" presStyleCnt="2"/>
      <dgm:spPr/>
      <dgm:t>
        <a:bodyPr/>
        <a:lstStyle/>
        <a:p>
          <a:endParaRPr lang="en-US"/>
        </a:p>
      </dgm:t>
    </dgm:pt>
    <dgm:pt modelId="{654A3CCB-EE27-468F-8E6A-B06FB6D4766A}" type="pres">
      <dgm:prSet presAssocID="{8607793A-1AEA-408E-A655-32195FE2DDDA}" presName="hierChild3" presStyleCnt="0"/>
      <dgm:spPr/>
    </dgm:pt>
    <dgm:pt modelId="{E17777D7-450C-4F53-92FA-4C80720FC669}" type="pres">
      <dgm:prSet presAssocID="{61AE22F7-4D16-4810-8357-7A373C17C2B6}" presName="Name19" presStyleLbl="parChTrans1D3" presStyleIdx="0" presStyleCnt="4"/>
      <dgm:spPr/>
      <dgm:t>
        <a:bodyPr/>
        <a:lstStyle/>
        <a:p>
          <a:endParaRPr lang="en-US"/>
        </a:p>
      </dgm:t>
    </dgm:pt>
    <dgm:pt modelId="{B302548D-32D6-4A2B-92C3-858478682730}" type="pres">
      <dgm:prSet presAssocID="{604EAB9C-8FED-4429-A9B9-9EF680086860}" presName="Name21" presStyleCnt="0"/>
      <dgm:spPr/>
    </dgm:pt>
    <dgm:pt modelId="{1E895559-1C40-4207-A8F9-E024B9FBE986}" type="pres">
      <dgm:prSet presAssocID="{604EAB9C-8FED-4429-A9B9-9EF680086860}" presName="level2Shape" presStyleLbl="node3" presStyleIdx="0" presStyleCnt="4"/>
      <dgm:spPr/>
      <dgm:t>
        <a:bodyPr/>
        <a:lstStyle/>
        <a:p>
          <a:endParaRPr lang="en-US"/>
        </a:p>
      </dgm:t>
    </dgm:pt>
    <dgm:pt modelId="{F40B6915-8E8C-4FAB-806F-C183B8515706}" type="pres">
      <dgm:prSet presAssocID="{604EAB9C-8FED-4429-A9B9-9EF680086860}" presName="hierChild3" presStyleCnt="0"/>
      <dgm:spPr/>
    </dgm:pt>
    <dgm:pt modelId="{FA2A6186-F2BC-4468-908D-092ED8597522}" type="pres">
      <dgm:prSet presAssocID="{82B258DE-C6F2-4626-81D8-B1F221CD7228}" presName="Name19" presStyleLbl="parChTrans1D3" presStyleIdx="1" presStyleCnt="4"/>
      <dgm:spPr/>
      <dgm:t>
        <a:bodyPr/>
        <a:lstStyle/>
        <a:p>
          <a:endParaRPr lang="en-US"/>
        </a:p>
      </dgm:t>
    </dgm:pt>
    <dgm:pt modelId="{A1330022-9FC2-4708-B83E-DE8A999BA027}" type="pres">
      <dgm:prSet presAssocID="{46E39EE1-6C0E-4D17-8826-9E277318CF71}" presName="Name21" presStyleCnt="0"/>
      <dgm:spPr/>
    </dgm:pt>
    <dgm:pt modelId="{1ACF2DE7-27A5-4C1B-B63B-E4D462375C29}" type="pres">
      <dgm:prSet presAssocID="{46E39EE1-6C0E-4D17-8826-9E277318CF71}" presName="level2Shape" presStyleLbl="node3" presStyleIdx="1" presStyleCnt="4"/>
      <dgm:spPr/>
      <dgm:t>
        <a:bodyPr/>
        <a:lstStyle/>
        <a:p>
          <a:endParaRPr lang="en-US"/>
        </a:p>
      </dgm:t>
    </dgm:pt>
    <dgm:pt modelId="{FA6D3497-69B0-4DEF-B658-C72F2957317D}" type="pres">
      <dgm:prSet presAssocID="{46E39EE1-6C0E-4D17-8826-9E277318CF71}" presName="hierChild3" presStyleCnt="0"/>
      <dgm:spPr/>
    </dgm:pt>
    <dgm:pt modelId="{B723C1B3-8ED9-424F-8B72-7D4601E87303}" type="pres">
      <dgm:prSet presAssocID="{0F7C3E8D-025E-459F-AB81-3ECA68AA36C5}" presName="Name19" presStyleLbl="parChTrans1D2" presStyleIdx="1" presStyleCnt="2"/>
      <dgm:spPr/>
      <dgm:t>
        <a:bodyPr/>
        <a:lstStyle/>
        <a:p>
          <a:endParaRPr lang="en-US"/>
        </a:p>
      </dgm:t>
    </dgm:pt>
    <dgm:pt modelId="{5488B6C8-D7A0-410B-8C69-BF14185C7E38}" type="pres">
      <dgm:prSet presAssocID="{D81388CD-1D31-42BE-86D9-BF616FD69886}" presName="Name21" presStyleCnt="0"/>
      <dgm:spPr/>
    </dgm:pt>
    <dgm:pt modelId="{4689E48B-DB97-4789-8CAD-03E49B8AD2AC}" type="pres">
      <dgm:prSet presAssocID="{D81388CD-1D31-42BE-86D9-BF616FD69886}" presName="level2Shape" presStyleLbl="node2" presStyleIdx="1" presStyleCnt="2"/>
      <dgm:spPr/>
      <dgm:t>
        <a:bodyPr/>
        <a:lstStyle/>
        <a:p>
          <a:endParaRPr lang="en-US"/>
        </a:p>
      </dgm:t>
    </dgm:pt>
    <dgm:pt modelId="{78BD2336-831E-4775-9DE5-172352019745}" type="pres">
      <dgm:prSet presAssocID="{D81388CD-1D31-42BE-86D9-BF616FD69886}" presName="hierChild3" presStyleCnt="0"/>
      <dgm:spPr/>
    </dgm:pt>
    <dgm:pt modelId="{28AB8747-12DE-49B1-972D-9BC8B879FB89}" type="pres">
      <dgm:prSet presAssocID="{28B5B112-BAF6-492C-A8E0-E7B832F369BC}" presName="Name19" presStyleLbl="parChTrans1D3" presStyleIdx="2" presStyleCnt="4"/>
      <dgm:spPr/>
      <dgm:t>
        <a:bodyPr/>
        <a:lstStyle/>
        <a:p>
          <a:endParaRPr lang="en-US"/>
        </a:p>
      </dgm:t>
    </dgm:pt>
    <dgm:pt modelId="{8ADA124C-CC27-42E7-9010-C8D904B8EB1C}" type="pres">
      <dgm:prSet presAssocID="{C7E00E10-7C2E-428B-8FD2-57744D4E2167}" presName="Name21" presStyleCnt="0"/>
      <dgm:spPr/>
    </dgm:pt>
    <dgm:pt modelId="{6772D510-9CE6-4DB9-82E6-E853650C256E}" type="pres">
      <dgm:prSet presAssocID="{C7E00E10-7C2E-428B-8FD2-57744D4E2167}" presName="level2Shape" presStyleLbl="node3" presStyleIdx="2" presStyleCnt="4"/>
      <dgm:spPr/>
      <dgm:t>
        <a:bodyPr/>
        <a:lstStyle/>
        <a:p>
          <a:endParaRPr lang="en-US"/>
        </a:p>
      </dgm:t>
    </dgm:pt>
    <dgm:pt modelId="{03ACB5A7-D244-49A8-B40E-47EDFDA55D43}" type="pres">
      <dgm:prSet presAssocID="{C7E00E10-7C2E-428B-8FD2-57744D4E2167}" presName="hierChild3" presStyleCnt="0"/>
      <dgm:spPr/>
    </dgm:pt>
    <dgm:pt modelId="{B2210CC6-9223-45D5-AE49-350C5D3A6540}" type="pres">
      <dgm:prSet presAssocID="{C0778421-001E-482C-9147-F47C7FDC7839}" presName="Name19" presStyleLbl="parChTrans1D3" presStyleIdx="3" presStyleCnt="4"/>
      <dgm:spPr/>
    </dgm:pt>
    <dgm:pt modelId="{F7B687DC-C0B9-42F4-941F-6815D6A234E4}" type="pres">
      <dgm:prSet presAssocID="{C505A26E-F7E5-40FB-8CD6-E4A5D99F25AD}" presName="Name21" presStyleCnt="0"/>
      <dgm:spPr/>
    </dgm:pt>
    <dgm:pt modelId="{D57B3ACD-3CE2-4849-A8FC-D6B8E94B8205}" type="pres">
      <dgm:prSet presAssocID="{C505A26E-F7E5-40FB-8CD6-E4A5D99F25AD}" presName="level2Shape" presStyleLbl="node3" presStyleIdx="3" presStyleCnt="4"/>
      <dgm:spPr/>
      <dgm:t>
        <a:bodyPr/>
        <a:lstStyle/>
        <a:p>
          <a:endParaRPr lang="en-US"/>
        </a:p>
      </dgm:t>
    </dgm:pt>
    <dgm:pt modelId="{BCCE414F-C995-4444-AEAB-6EBFE8E7353B}" type="pres">
      <dgm:prSet presAssocID="{C505A26E-F7E5-40FB-8CD6-E4A5D99F25AD}" presName="hierChild3" presStyleCnt="0"/>
      <dgm:spPr/>
    </dgm:pt>
    <dgm:pt modelId="{19655EC1-8F16-4769-A8AF-159837768297}" type="pres">
      <dgm:prSet presAssocID="{11EAAD11-A4DD-4F06-B40F-30CA5FFDB1CC}" presName="bgShapesFlow" presStyleCnt="0"/>
      <dgm:spPr/>
    </dgm:pt>
  </dgm:ptLst>
  <dgm:cxnLst>
    <dgm:cxn modelId="{E06EF513-4086-4337-823B-97C3C3F09F30}" type="presOf" srcId="{82B258DE-C6F2-4626-81D8-B1F221CD7228}" destId="{FA2A6186-F2BC-4468-908D-092ED8597522}" srcOrd="0" destOrd="0" presId="urn:microsoft.com/office/officeart/2005/8/layout/hierarchy6"/>
    <dgm:cxn modelId="{CEF94F71-68E7-425F-85A7-2D6838B275A2}" type="presOf" srcId="{46E39EE1-6C0E-4D17-8826-9E277318CF71}" destId="{1ACF2DE7-27A5-4C1B-B63B-E4D462375C29}" srcOrd="0" destOrd="0" presId="urn:microsoft.com/office/officeart/2005/8/layout/hierarchy6"/>
    <dgm:cxn modelId="{5F2803D2-6D23-4E07-BD14-633712B2CAAA}" type="presOf" srcId="{C505A26E-F7E5-40FB-8CD6-E4A5D99F25AD}" destId="{D57B3ACD-3CE2-4849-A8FC-D6B8E94B8205}" srcOrd="0" destOrd="0" presId="urn:microsoft.com/office/officeart/2005/8/layout/hierarchy6"/>
    <dgm:cxn modelId="{DEC1C8BC-7A61-4436-B288-C1672FD49C6E}" type="presOf" srcId="{8607793A-1AEA-408E-A655-32195FE2DDDA}" destId="{88821E56-F0E7-4DBE-9D00-498E8CA8B34E}" srcOrd="0" destOrd="0" presId="urn:microsoft.com/office/officeart/2005/8/layout/hierarchy6"/>
    <dgm:cxn modelId="{9DEDCE21-8C3F-46D3-A7C7-BB9BE2C34AEB}" type="presOf" srcId="{D81388CD-1D31-42BE-86D9-BF616FD69886}" destId="{4689E48B-DB97-4789-8CAD-03E49B8AD2AC}" srcOrd="0" destOrd="0" presId="urn:microsoft.com/office/officeart/2005/8/layout/hierarchy6"/>
    <dgm:cxn modelId="{0B3765DB-E51D-4647-AC5D-24F00FE3BC7A}" type="presOf" srcId="{604EAB9C-8FED-4429-A9B9-9EF680086860}" destId="{1E895559-1C40-4207-A8F9-E024B9FBE986}" srcOrd="0" destOrd="0" presId="urn:microsoft.com/office/officeart/2005/8/layout/hierarchy6"/>
    <dgm:cxn modelId="{21744BE7-A979-4519-832A-4E7F078C8034}" srcId="{8607793A-1AEA-408E-A655-32195FE2DDDA}" destId="{46E39EE1-6C0E-4D17-8826-9E277318CF71}" srcOrd="1" destOrd="0" parTransId="{82B258DE-C6F2-4626-81D8-B1F221CD7228}" sibTransId="{863446BF-562E-4847-819A-D421954A0EF6}"/>
    <dgm:cxn modelId="{77B974FB-22CE-4B95-9C5A-B0DB331C9F0B}" srcId="{D81388CD-1D31-42BE-86D9-BF616FD69886}" destId="{C7E00E10-7C2E-428B-8FD2-57744D4E2167}" srcOrd="0" destOrd="0" parTransId="{28B5B112-BAF6-492C-A8E0-E7B832F369BC}" sibTransId="{ACE5DEC1-9578-49F7-A767-87AB9FB5F0D6}"/>
    <dgm:cxn modelId="{BA93179D-3D2B-4B46-B6BB-AE5C0B1269F3}" type="presOf" srcId="{11EAAD11-A4DD-4F06-B40F-30CA5FFDB1CC}" destId="{E7E91022-AD9B-4DB3-90B3-D69073CDADB8}" srcOrd="0" destOrd="0" presId="urn:microsoft.com/office/officeart/2005/8/layout/hierarchy6"/>
    <dgm:cxn modelId="{8696BCC0-CD4E-49DB-B3B7-66FEA7750D70}" srcId="{D81388CD-1D31-42BE-86D9-BF616FD69886}" destId="{C505A26E-F7E5-40FB-8CD6-E4A5D99F25AD}" srcOrd="1" destOrd="0" parTransId="{C0778421-001E-482C-9147-F47C7FDC7839}" sibTransId="{9AA8B82A-C728-4FB8-86DF-0D1A1E49EBF7}"/>
    <dgm:cxn modelId="{711BC04D-7277-4491-B8BC-89B64C3C750D}" type="presOf" srcId="{09975DD8-B170-4ACE-9D10-B5123D8FFE94}" destId="{55FF5B2D-90E0-4FF6-B948-2BCC637050CC}" srcOrd="0" destOrd="0" presId="urn:microsoft.com/office/officeart/2005/8/layout/hierarchy6"/>
    <dgm:cxn modelId="{AB6E22DE-72B1-485F-A7C8-F34AC8C89D3F}" srcId="{09975DD8-B170-4ACE-9D10-B5123D8FFE94}" destId="{D81388CD-1D31-42BE-86D9-BF616FD69886}" srcOrd="1" destOrd="0" parTransId="{0F7C3E8D-025E-459F-AB81-3ECA68AA36C5}" sibTransId="{E86EC9C4-BA12-45B8-95DD-7F8B2DF3319B}"/>
    <dgm:cxn modelId="{A4067E35-FADD-4261-987C-57C2DFC7D227}" srcId="{8607793A-1AEA-408E-A655-32195FE2DDDA}" destId="{604EAB9C-8FED-4429-A9B9-9EF680086860}" srcOrd="0" destOrd="0" parTransId="{61AE22F7-4D16-4810-8357-7A373C17C2B6}" sibTransId="{A4C19B06-D1AE-43FE-BD28-2860BB46AF90}"/>
    <dgm:cxn modelId="{95965AE2-2B55-4CD9-AF12-BE032D75EE10}" srcId="{09975DD8-B170-4ACE-9D10-B5123D8FFE94}" destId="{8607793A-1AEA-408E-A655-32195FE2DDDA}" srcOrd="0" destOrd="0" parTransId="{A2CF964F-35CA-4041-BE21-C3676D99AB5D}" sibTransId="{0613C596-6A3E-42FB-8EFB-EAC46931084C}"/>
    <dgm:cxn modelId="{7F958540-581F-4117-9FE4-38162EE7A95E}" type="presOf" srcId="{C7E00E10-7C2E-428B-8FD2-57744D4E2167}" destId="{6772D510-9CE6-4DB9-82E6-E853650C256E}" srcOrd="0" destOrd="0" presId="urn:microsoft.com/office/officeart/2005/8/layout/hierarchy6"/>
    <dgm:cxn modelId="{E26B4744-E98B-461D-8622-5615567D8013}" type="presOf" srcId="{61AE22F7-4D16-4810-8357-7A373C17C2B6}" destId="{E17777D7-450C-4F53-92FA-4C80720FC669}" srcOrd="0" destOrd="0" presId="urn:microsoft.com/office/officeart/2005/8/layout/hierarchy6"/>
    <dgm:cxn modelId="{3ED35BD8-297B-41AD-ABDF-1D20510364C3}" type="presOf" srcId="{28B5B112-BAF6-492C-A8E0-E7B832F369BC}" destId="{28AB8747-12DE-49B1-972D-9BC8B879FB89}" srcOrd="0" destOrd="0" presId="urn:microsoft.com/office/officeart/2005/8/layout/hierarchy6"/>
    <dgm:cxn modelId="{5F5EE4AC-A77E-4B47-98FB-0CE2DD2335C9}" type="presOf" srcId="{A2CF964F-35CA-4041-BE21-C3676D99AB5D}" destId="{20E3D381-AD9C-4A9F-B3F0-B9D0DDFD7963}" srcOrd="0" destOrd="0" presId="urn:microsoft.com/office/officeart/2005/8/layout/hierarchy6"/>
    <dgm:cxn modelId="{482DE890-67B5-44C8-A4C8-790B9CBFF9C3}" srcId="{11EAAD11-A4DD-4F06-B40F-30CA5FFDB1CC}" destId="{09975DD8-B170-4ACE-9D10-B5123D8FFE94}" srcOrd="0" destOrd="0" parTransId="{8335A16E-E62F-46F4-812D-5DDCF5CBE1AE}" sibTransId="{FB9F2CCB-1F47-4F29-9B51-5463D45021B7}"/>
    <dgm:cxn modelId="{EBE7F302-5BE0-41AB-9878-8F12E11510A6}" type="presOf" srcId="{0F7C3E8D-025E-459F-AB81-3ECA68AA36C5}" destId="{B723C1B3-8ED9-424F-8B72-7D4601E87303}" srcOrd="0" destOrd="0" presId="urn:microsoft.com/office/officeart/2005/8/layout/hierarchy6"/>
    <dgm:cxn modelId="{AD60FF3F-D8AA-4129-82A8-55187F7A86ED}" type="presOf" srcId="{C0778421-001E-482C-9147-F47C7FDC7839}" destId="{B2210CC6-9223-45D5-AE49-350C5D3A6540}" srcOrd="0" destOrd="0" presId="urn:microsoft.com/office/officeart/2005/8/layout/hierarchy6"/>
    <dgm:cxn modelId="{5C1A8F4D-1D7F-4AE9-8783-10F8EA62BBFC}" type="presParOf" srcId="{E7E91022-AD9B-4DB3-90B3-D69073CDADB8}" destId="{321F6227-C2A6-449C-903B-54B275124DD9}" srcOrd="0" destOrd="0" presId="urn:microsoft.com/office/officeart/2005/8/layout/hierarchy6"/>
    <dgm:cxn modelId="{CCF451EF-54B7-4ABC-9B41-F78AD2378B0D}" type="presParOf" srcId="{321F6227-C2A6-449C-903B-54B275124DD9}" destId="{4468B216-75B1-4BE2-954F-53965D89229A}" srcOrd="0" destOrd="0" presId="urn:microsoft.com/office/officeart/2005/8/layout/hierarchy6"/>
    <dgm:cxn modelId="{CAE71EEF-9946-4EBB-9719-3F0C5E446054}" type="presParOf" srcId="{4468B216-75B1-4BE2-954F-53965D89229A}" destId="{5BF76845-5DB6-42A4-A1EA-0D0AA94B314F}" srcOrd="0" destOrd="0" presId="urn:microsoft.com/office/officeart/2005/8/layout/hierarchy6"/>
    <dgm:cxn modelId="{90974E25-06C6-418D-8247-91D4FEF64760}" type="presParOf" srcId="{5BF76845-5DB6-42A4-A1EA-0D0AA94B314F}" destId="{55FF5B2D-90E0-4FF6-B948-2BCC637050CC}" srcOrd="0" destOrd="0" presId="urn:microsoft.com/office/officeart/2005/8/layout/hierarchy6"/>
    <dgm:cxn modelId="{830A2D0F-4B00-49B8-9794-A82F5473012B}" type="presParOf" srcId="{5BF76845-5DB6-42A4-A1EA-0D0AA94B314F}" destId="{AAE37256-01AB-4D1A-8248-EC66995E5CBC}" srcOrd="1" destOrd="0" presId="urn:microsoft.com/office/officeart/2005/8/layout/hierarchy6"/>
    <dgm:cxn modelId="{545EABBA-5BE3-4058-BA5A-AF4F416BEA2C}" type="presParOf" srcId="{AAE37256-01AB-4D1A-8248-EC66995E5CBC}" destId="{20E3D381-AD9C-4A9F-B3F0-B9D0DDFD7963}" srcOrd="0" destOrd="0" presId="urn:microsoft.com/office/officeart/2005/8/layout/hierarchy6"/>
    <dgm:cxn modelId="{361607F5-2CB5-4203-8382-3EE8E94D6545}" type="presParOf" srcId="{AAE37256-01AB-4D1A-8248-EC66995E5CBC}" destId="{E0B0D2F1-B0E2-43E5-B919-C4D0A086A5DA}" srcOrd="1" destOrd="0" presId="urn:microsoft.com/office/officeart/2005/8/layout/hierarchy6"/>
    <dgm:cxn modelId="{98524733-CCFD-409C-AD6E-1A3FA44F399E}" type="presParOf" srcId="{E0B0D2F1-B0E2-43E5-B919-C4D0A086A5DA}" destId="{88821E56-F0E7-4DBE-9D00-498E8CA8B34E}" srcOrd="0" destOrd="0" presId="urn:microsoft.com/office/officeart/2005/8/layout/hierarchy6"/>
    <dgm:cxn modelId="{DB192D64-385F-4C70-805E-530865D67691}" type="presParOf" srcId="{E0B0D2F1-B0E2-43E5-B919-C4D0A086A5DA}" destId="{654A3CCB-EE27-468F-8E6A-B06FB6D4766A}" srcOrd="1" destOrd="0" presId="urn:microsoft.com/office/officeart/2005/8/layout/hierarchy6"/>
    <dgm:cxn modelId="{A3C19337-176C-43BC-BF0C-D62B445D752C}" type="presParOf" srcId="{654A3CCB-EE27-468F-8E6A-B06FB6D4766A}" destId="{E17777D7-450C-4F53-92FA-4C80720FC669}" srcOrd="0" destOrd="0" presId="urn:microsoft.com/office/officeart/2005/8/layout/hierarchy6"/>
    <dgm:cxn modelId="{A95B9571-C2A6-4D59-8029-0BF994595B8F}" type="presParOf" srcId="{654A3CCB-EE27-468F-8E6A-B06FB6D4766A}" destId="{B302548D-32D6-4A2B-92C3-858478682730}" srcOrd="1" destOrd="0" presId="urn:microsoft.com/office/officeart/2005/8/layout/hierarchy6"/>
    <dgm:cxn modelId="{061A6472-2D63-433E-8D0D-E241582B1F7B}" type="presParOf" srcId="{B302548D-32D6-4A2B-92C3-858478682730}" destId="{1E895559-1C40-4207-A8F9-E024B9FBE986}" srcOrd="0" destOrd="0" presId="urn:microsoft.com/office/officeart/2005/8/layout/hierarchy6"/>
    <dgm:cxn modelId="{761C64B7-63CF-4A17-B17C-B3CB589F3AFF}" type="presParOf" srcId="{B302548D-32D6-4A2B-92C3-858478682730}" destId="{F40B6915-8E8C-4FAB-806F-C183B8515706}" srcOrd="1" destOrd="0" presId="urn:microsoft.com/office/officeart/2005/8/layout/hierarchy6"/>
    <dgm:cxn modelId="{C84C3983-776B-46EB-BA4F-746B388445BE}" type="presParOf" srcId="{654A3CCB-EE27-468F-8E6A-B06FB6D4766A}" destId="{FA2A6186-F2BC-4468-908D-092ED8597522}" srcOrd="2" destOrd="0" presId="urn:microsoft.com/office/officeart/2005/8/layout/hierarchy6"/>
    <dgm:cxn modelId="{A6025F57-2C8F-45CE-998B-10091F79C53F}" type="presParOf" srcId="{654A3CCB-EE27-468F-8E6A-B06FB6D4766A}" destId="{A1330022-9FC2-4708-B83E-DE8A999BA027}" srcOrd="3" destOrd="0" presId="urn:microsoft.com/office/officeart/2005/8/layout/hierarchy6"/>
    <dgm:cxn modelId="{B6BD664E-0617-4DD8-A528-CF0B95DBB7F2}" type="presParOf" srcId="{A1330022-9FC2-4708-B83E-DE8A999BA027}" destId="{1ACF2DE7-27A5-4C1B-B63B-E4D462375C29}" srcOrd="0" destOrd="0" presId="urn:microsoft.com/office/officeart/2005/8/layout/hierarchy6"/>
    <dgm:cxn modelId="{C6DBDB4E-D69B-4F85-AFCE-3CE0367A3631}" type="presParOf" srcId="{A1330022-9FC2-4708-B83E-DE8A999BA027}" destId="{FA6D3497-69B0-4DEF-B658-C72F2957317D}" srcOrd="1" destOrd="0" presId="urn:microsoft.com/office/officeart/2005/8/layout/hierarchy6"/>
    <dgm:cxn modelId="{619897C4-D8C5-4176-A326-BA681A492D7F}" type="presParOf" srcId="{AAE37256-01AB-4D1A-8248-EC66995E5CBC}" destId="{B723C1B3-8ED9-424F-8B72-7D4601E87303}" srcOrd="2" destOrd="0" presId="urn:microsoft.com/office/officeart/2005/8/layout/hierarchy6"/>
    <dgm:cxn modelId="{7B3E0822-9950-4468-9CE2-8DB7D0489767}" type="presParOf" srcId="{AAE37256-01AB-4D1A-8248-EC66995E5CBC}" destId="{5488B6C8-D7A0-410B-8C69-BF14185C7E38}" srcOrd="3" destOrd="0" presId="urn:microsoft.com/office/officeart/2005/8/layout/hierarchy6"/>
    <dgm:cxn modelId="{8F6A6CC0-A4CA-4A38-BBA4-58384650CB79}" type="presParOf" srcId="{5488B6C8-D7A0-410B-8C69-BF14185C7E38}" destId="{4689E48B-DB97-4789-8CAD-03E49B8AD2AC}" srcOrd="0" destOrd="0" presId="urn:microsoft.com/office/officeart/2005/8/layout/hierarchy6"/>
    <dgm:cxn modelId="{7CB9C28E-6D45-4072-A45C-C7A348F2B6D7}" type="presParOf" srcId="{5488B6C8-D7A0-410B-8C69-BF14185C7E38}" destId="{78BD2336-831E-4775-9DE5-172352019745}" srcOrd="1" destOrd="0" presId="urn:microsoft.com/office/officeart/2005/8/layout/hierarchy6"/>
    <dgm:cxn modelId="{7C6D61F6-DE4B-4010-ABBF-3BF4BBA25276}" type="presParOf" srcId="{78BD2336-831E-4775-9DE5-172352019745}" destId="{28AB8747-12DE-49B1-972D-9BC8B879FB89}" srcOrd="0" destOrd="0" presId="urn:microsoft.com/office/officeart/2005/8/layout/hierarchy6"/>
    <dgm:cxn modelId="{F69BD3B4-1C59-4268-8FF2-B77BA29EFC02}" type="presParOf" srcId="{78BD2336-831E-4775-9DE5-172352019745}" destId="{8ADA124C-CC27-42E7-9010-C8D904B8EB1C}" srcOrd="1" destOrd="0" presId="urn:microsoft.com/office/officeart/2005/8/layout/hierarchy6"/>
    <dgm:cxn modelId="{C99B92A0-5BD0-4E3B-A3E3-C8E9B1F83BEA}" type="presParOf" srcId="{8ADA124C-CC27-42E7-9010-C8D904B8EB1C}" destId="{6772D510-9CE6-4DB9-82E6-E853650C256E}" srcOrd="0" destOrd="0" presId="urn:microsoft.com/office/officeart/2005/8/layout/hierarchy6"/>
    <dgm:cxn modelId="{7FFC89D8-E1E6-4CE7-AFCB-056973AC1E85}" type="presParOf" srcId="{8ADA124C-CC27-42E7-9010-C8D904B8EB1C}" destId="{03ACB5A7-D244-49A8-B40E-47EDFDA55D43}" srcOrd="1" destOrd="0" presId="urn:microsoft.com/office/officeart/2005/8/layout/hierarchy6"/>
    <dgm:cxn modelId="{EECA5785-262E-4E49-9EA1-1AA279741BA3}" type="presParOf" srcId="{78BD2336-831E-4775-9DE5-172352019745}" destId="{B2210CC6-9223-45D5-AE49-350C5D3A6540}" srcOrd="2" destOrd="0" presId="urn:microsoft.com/office/officeart/2005/8/layout/hierarchy6"/>
    <dgm:cxn modelId="{A4F49680-2957-41DF-B4AC-F29DA54C5CC1}" type="presParOf" srcId="{78BD2336-831E-4775-9DE5-172352019745}" destId="{F7B687DC-C0B9-42F4-941F-6815D6A234E4}" srcOrd="3" destOrd="0" presId="urn:microsoft.com/office/officeart/2005/8/layout/hierarchy6"/>
    <dgm:cxn modelId="{FC801277-B56E-457A-A1B1-6E6892A05E84}" type="presParOf" srcId="{F7B687DC-C0B9-42F4-941F-6815D6A234E4}" destId="{D57B3ACD-3CE2-4849-A8FC-D6B8E94B8205}" srcOrd="0" destOrd="0" presId="urn:microsoft.com/office/officeart/2005/8/layout/hierarchy6"/>
    <dgm:cxn modelId="{31143586-3986-48A8-8564-48F531C81EBA}" type="presParOf" srcId="{F7B687DC-C0B9-42F4-941F-6815D6A234E4}" destId="{BCCE414F-C995-4444-AEAB-6EBFE8E7353B}" srcOrd="1" destOrd="0" presId="urn:microsoft.com/office/officeart/2005/8/layout/hierarchy6"/>
    <dgm:cxn modelId="{72F4AFA7-1CD0-4272-9C75-EE6767796823}" type="presParOf" srcId="{E7E91022-AD9B-4DB3-90B3-D69073CDADB8}" destId="{19655EC1-8F16-4769-A8AF-159837768297}"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0E75C-76FF-4B81-B1FA-F22E728C2DB9}" type="datetimeFigureOut">
              <a:rPr lang="en-US" smtClean="0"/>
              <a:pPr/>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EB120-6FD5-43C2-8054-B0BD451056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67000"/>
            <a:ext cx="7772400" cy="1470025"/>
          </a:xfrm>
        </p:spPr>
        <p:txBody>
          <a:bodyPr>
            <a:noAutofit/>
          </a:bodyPr>
          <a:lstStyle/>
          <a:p>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OPTICAL</a:t>
            </a:r>
            <a:b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FIBER COMMUNICATION</a:t>
            </a:r>
            <a:b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3733800" y="4724400"/>
            <a:ext cx="6781800" cy="1752600"/>
          </a:xfrm>
        </p:spPr>
        <p:txBody>
          <a:bodyPr>
            <a:noAutofit/>
          </a:bodyPr>
          <a:lstStyle/>
          <a:p>
            <a:r>
              <a:rPr lang="en-US" sz="2400" dirty="0" smtClean="0"/>
              <a:t>JITHESH K</a:t>
            </a:r>
          </a:p>
          <a:p>
            <a:r>
              <a:rPr lang="en-US" sz="2400" dirty="0" smtClean="0"/>
              <a:t>ROLL NO 40</a:t>
            </a:r>
          </a:p>
          <a:p>
            <a:r>
              <a:rPr lang="en-US" sz="2400" dirty="0" smtClean="0"/>
              <a:t>S3 EC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b="1" dirty="0" smtClean="0"/>
              <a:t>Multi-mode fiber :- </a:t>
            </a:r>
          </a:p>
          <a:p>
            <a:r>
              <a:rPr lang="en-US" dirty="0" smtClean="0"/>
              <a:t>Multi mode fiber allows a large number of modes for the light ray travelling through it.</a:t>
            </a:r>
          </a:p>
          <a:p>
            <a:r>
              <a:rPr lang="en-US" dirty="0" smtClean="0"/>
              <a:t>The core diameter is (40um) and that of cladding is(70um)</a:t>
            </a:r>
          </a:p>
          <a:p>
            <a:r>
              <a:rPr lang="en-US" dirty="0" smtClean="0"/>
              <a:t>The relative refractive index difference is also larger than single mode fiber.</a:t>
            </a:r>
          </a:p>
          <a:p>
            <a:r>
              <a:rPr lang="en-US" dirty="0" smtClean="0"/>
              <a:t>There is signal degradation due to multimode dispersion.</a:t>
            </a:r>
          </a:p>
          <a:p>
            <a:r>
              <a:rPr lang="en-US" dirty="0" smtClean="0"/>
              <a:t>They are not suitable for long distance communication due to large dispersion and attenuation of the signal.</a:t>
            </a:r>
          </a:p>
          <a:p>
            <a:pPr>
              <a:buNone/>
            </a:pPr>
            <a:endParaRPr lang="en-US" dirty="0" smtClean="0"/>
          </a:p>
          <a:p>
            <a:endParaRPr lang="en-US"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838200"/>
          </a:xfrm>
        </p:spPr>
        <p:txBody>
          <a:bodyPr>
            <a:normAutofit fontScale="90000"/>
          </a:bodyPr>
          <a:lstStyle/>
          <a:p>
            <a:r>
              <a:rPr lang="en-US" b="1" u="sng" dirty="0" smtClean="0"/>
              <a:t>On the basis of Refractive index</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There are two types of optical fiber:-</a:t>
            </a:r>
          </a:p>
          <a:p>
            <a:r>
              <a:rPr lang="en-US" dirty="0" smtClean="0"/>
              <a:t>(</a:t>
            </a:r>
            <a:r>
              <a:rPr lang="en-US" dirty="0" err="1" smtClean="0"/>
              <a:t>i</a:t>
            </a:r>
            <a:r>
              <a:rPr lang="en-US" dirty="0" smtClean="0"/>
              <a:t>) Step-index optical fiber</a:t>
            </a:r>
          </a:p>
          <a:p>
            <a:r>
              <a:rPr lang="en-US" dirty="0" smtClean="0"/>
              <a:t>(ii) Graded-index optical fiber</a:t>
            </a:r>
          </a:p>
          <a:p>
            <a:pPr>
              <a:buNone/>
            </a:pPr>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Step index fiber</a:t>
            </a:r>
            <a:endParaRPr lang="en-US" dirty="0"/>
          </a:p>
        </p:txBody>
      </p:sp>
      <p:sp>
        <p:nvSpPr>
          <p:cNvPr id="6" name="Rectangle 3"/>
          <p:cNvSpPr>
            <a:spLocks noGrp="1" noChangeArrowheads="1"/>
          </p:cNvSpPr>
          <p:nvPr>
            <p:ph idx="1"/>
          </p:nvPr>
        </p:nvSpPr>
        <p:spPr>
          <a:xfrm>
            <a:off x="0" y="1295400"/>
            <a:ext cx="9144000" cy="5562600"/>
          </a:xfrm>
        </p:spPr>
        <p:txBody>
          <a:bodyPr/>
          <a:lstStyle/>
          <a:p>
            <a:r>
              <a:rPr lang="en-US" dirty="0"/>
              <a:t>The refractive index of core is constant</a:t>
            </a:r>
          </a:p>
          <a:p>
            <a:r>
              <a:rPr lang="en-US" dirty="0"/>
              <a:t>The refractive index of cladding </a:t>
            </a:r>
            <a:r>
              <a:rPr lang="en-US" dirty="0" smtClean="0"/>
              <a:t>is also </a:t>
            </a:r>
            <a:r>
              <a:rPr lang="en-US" dirty="0"/>
              <a:t>constant</a:t>
            </a:r>
          </a:p>
          <a:p>
            <a:r>
              <a:rPr lang="en-US" dirty="0" smtClean="0"/>
              <a:t>The light rays propagate through it in the form of </a:t>
            </a:r>
            <a:r>
              <a:rPr lang="en-US" dirty="0" err="1" smtClean="0"/>
              <a:t>meridiognal</a:t>
            </a:r>
            <a:r>
              <a:rPr lang="en-US" dirty="0" smtClean="0"/>
              <a:t> rays which cross the fiber axis during every reflection at the core cladding boundary.</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Graded</a:t>
            </a:r>
            <a:r>
              <a:rPr lang="en-US" u="sng" dirty="0" smtClean="0"/>
              <a:t> </a:t>
            </a:r>
            <a:r>
              <a:rPr lang="en-US" dirty="0" smtClean="0"/>
              <a:t>Index</a:t>
            </a:r>
            <a:r>
              <a:rPr lang="en-US" u="sng" dirty="0" smtClean="0"/>
              <a:t> </a:t>
            </a:r>
            <a:r>
              <a:rPr lang="en-US" dirty="0" smtClean="0"/>
              <a:t>fiber</a:t>
            </a:r>
            <a:br>
              <a:rPr lang="en-US" dirty="0" smtClean="0"/>
            </a:br>
            <a:endParaRPr lang="en-US" dirty="0"/>
          </a:p>
        </p:txBody>
      </p:sp>
      <p:sp>
        <p:nvSpPr>
          <p:cNvPr id="3" name="Content Placeholder 2"/>
          <p:cNvSpPr>
            <a:spLocks noGrp="1"/>
          </p:cNvSpPr>
          <p:nvPr>
            <p:ph idx="1"/>
          </p:nvPr>
        </p:nvSpPr>
        <p:spPr>
          <a:xfrm>
            <a:off x="0" y="990600"/>
            <a:ext cx="9144000" cy="5867400"/>
          </a:xfrm>
        </p:spPr>
        <p:txBody>
          <a:bodyPr/>
          <a:lstStyle/>
          <a:p>
            <a:r>
              <a:rPr lang="en-US" dirty="0" smtClean="0"/>
              <a:t>In this type of fiber core has a non uniform refractive index that gradually decrease from the centre towards the core cladding interface.</a:t>
            </a:r>
          </a:p>
          <a:p>
            <a:r>
              <a:rPr lang="en-US" dirty="0" smtClean="0"/>
              <a:t>The cladding has a uniform refractive index.</a:t>
            </a:r>
          </a:p>
          <a:p>
            <a:r>
              <a:rPr lang="en-US" dirty="0" smtClean="0"/>
              <a:t>The light rays propagate through it in the form of skew rays or helical rays. They do not cross the fiber axis at any time.</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550px-Optical_fiber_types_svg"/>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Optical Fiber Communication System</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0" y="1143000"/>
          <a:ext cx="9144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638800"/>
          </a:xfrm>
        </p:spPr>
        <p:txBody>
          <a:bodyPr>
            <a:normAutofit/>
          </a:bodyPr>
          <a:lstStyle/>
          <a:p>
            <a:r>
              <a:rPr lang="en-US" b="1" dirty="0" smtClean="0"/>
              <a:t>Information source-  </a:t>
            </a:r>
            <a:r>
              <a:rPr lang="en-US" dirty="0" smtClean="0"/>
              <a:t>it provides an electrical signal to a transmitter comprising an electrical stage.</a:t>
            </a:r>
          </a:p>
          <a:p>
            <a:r>
              <a:rPr lang="en-US" b="1" dirty="0" smtClean="0"/>
              <a:t>Electrical transmitter- </a:t>
            </a:r>
            <a:r>
              <a:rPr lang="en-US" dirty="0" smtClean="0"/>
              <a:t>It drives an optical source to give an modulation of the light wave carrier.</a:t>
            </a:r>
          </a:p>
          <a:p>
            <a:r>
              <a:rPr lang="en-US" b="1" dirty="0" smtClean="0"/>
              <a:t>Optical source- </a:t>
            </a:r>
            <a:r>
              <a:rPr lang="en-US" dirty="0" smtClean="0"/>
              <a:t>It provides the electrical-optical conversion .It may be a semiconductor laser or an LED.</a:t>
            </a:r>
            <a:endParaRPr lang="en-US" b="1" dirty="0" smtClean="0"/>
          </a:p>
          <a:p>
            <a:endParaRPr lang="en-US"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10000"/>
          </a:bodyPr>
          <a:lstStyle/>
          <a:p>
            <a:r>
              <a:rPr lang="en-US" b="1" dirty="0" smtClean="0"/>
              <a:t>Optical cable:</a:t>
            </a:r>
            <a:r>
              <a:rPr lang="en-US" dirty="0" smtClean="0"/>
              <a:t> It serves as transmission medium.</a:t>
            </a:r>
          </a:p>
          <a:p>
            <a:r>
              <a:rPr lang="en-US" b="1" dirty="0" smtClean="0"/>
              <a:t>Optical detector: </a:t>
            </a:r>
            <a:r>
              <a:rPr lang="en-US" dirty="0" smtClean="0"/>
              <a:t>It is responsible for optical to electrical conversion of data and hence responsible for demodulation of the optical carrier. It may be a photodiodes, phototransistor, and photoconductors.</a:t>
            </a:r>
          </a:p>
          <a:p>
            <a:r>
              <a:rPr lang="en-US" b="1" dirty="0" smtClean="0"/>
              <a:t>Electrical receiver: </a:t>
            </a:r>
            <a:r>
              <a:rPr lang="en-US" dirty="0" smtClean="0"/>
              <a:t>It is used for electrical interfacing at the receiver end of the optical link and to perform the signal processing electrically.</a:t>
            </a:r>
          </a:p>
          <a:p>
            <a:r>
              <a:rPr lang="en-US" b="1" dirty="0" smtClean="0"/>
              <a:t>Destination:</a:t>
            </a:r>
            <a:r>
              <a:rPr lang="en-US" dirty="0" smtClean="0"/>
              <a:t> It is the final point at which we receive the information in the form of electrical signal.</a:t>
            </a:r>
            <a:endParaRPr lang="en-US" b="1" dirty="0" smtClean="0"/>
          </a:p>
          <a:p>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Attenuation</a:t>
            </a:r>
            <a:br>
              <a:rPr lang="en-US" dirty="0" smtClean="0"/>
            </a:br>
            <a:endParaRPr lang="en-US" dirty="0"/>
          </a:p>
        </p:txBody>
      </p:sp>
      <p:sp>
        <p:nvSpPr>
          <p:cNvPr id="3" name="Content Placeholder 2"/>
          <p:cNvSpPr>
            <a:spLocks noGrp="1"/>
          </p:cNvSpPr>
          <p:nvPr>
            <p:ph idx="1"/>
          </p:nvPr>
        </p:nvSpPr>
        <p:spPr>
          <a:xfrm>
            <a:off x="457200" y="1676400"/>
            <a:ext cx="8229600" cy="5029200"/>
          </a:xfrm>
        </p:spPr>
        <p:txBody>
          <a:bodyPr>
            <a:normAutofit fontScale="92500" lnSpcReduction="20000"/>
          </a:bodyPr>
          <a:lstStyle/>
          <a:p>
            <a:r>
              <a:rPr lang="en-US" b="1" dirty="0" smtClean="0"/>
              <a:t>Attenuation</a:t>
            </a:r>
            <a:r>
              <a:rPr lang="en-US" dirty="0" smtClean="0"/>
              <a:t> is a general term that refers to any reduction in the strength of a signal</a:t>
            </a:r>
          </a:p>
          <a:p>
            <a:r>
              <a:rPr lang="en-US" dirty="0" smtClean="0"/>
              <a:t>Attenuation in optical fiber take place due to elements like coupler, splices, connector and fiber itself.</a:t>
            </a:r>
          </a:p>
          <a:p>
            <a:r>
              <a:rPr lang="en-US" dirty="0" smtClean="0"/>
              <a:t>A fiber lower attenuation will allow more power to reach a receiver than with a higher attenuation.</a:t>
            </a:r>
          </a:p>
          <a:p>
            <a:r>
              <a:rPr lang="en-US" dirty="0" smtClean="0"/>
              <a:t>Attenuation may be </a:t>
            </a:r>
            <a:r>
              <a:rPr lang="en-US" dirty="0" err="1" smtClean="0"/>
              <a:t>categorised</a:t>
            </a:r>
            <a:r>
              <a:rPr lang="en-US" dirty="0" smtClean="0"/>
              <a:t> as –         </a:t>
            </a:r>
          </a:p>
          <a:p>
            <a:pPr marL="571500" indent="-571500">
              <a:buAutoNum type="romanLcParenBoth"/>
            </a:pPr>
            <a:r>
              <a:rPr lang="en-US" dirty="0" smtClean="0"/>
              <a:t>Intrinsic</a:t>
            </a:r>
          </a:p>
          <a:p>
            <a:pPr marL="571500" indent="-571500">
              <a:buAutoNum type="romanLcParenBoth"/>
            </a:pPr>
            <a:r>
              <a:rPr lang="en-US" dirty="0" smtClean="0"/>
              <a:t>Extrinsic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 causing attenuation in Fiber</a:t>
            </a:r>
            <a:br>
              <a:rPr lang="en-US" dirty="0" smtClean="0"/>
            </a:br>
            <a:endParaRPr lang="en-US" dirty="0"/>
          </a:p>
        </p:txBody>
      </p:sp>
      <p:sp>
        <p:nvSpPr>
          <p:cNvPr id="3" name="Content Placeholder 2"/>
          <p:cNvSpPr>
            <a:spLocks noGrp="1"/>
          </p:cNvSpPr>
          <p:nvPr>
            <p:ph idx="1"/>
          </p:nvPr>
        </p:nvSpPr>
        <p:spPr/>
        <p:txBody>
          <a:bodyPr/>
          <a:lstStyle/>
          <a:p>
            <a:r>
              <a:rPr lang="en-US" dirty="0" smtClean="0"/>
              <a:t>Fig. shows the factor affecting the attenuation in fiber-</a:t>
            </a:r>
            <a:endParaRPr lang="en-US" dirty="0"/>
          </a:p>
        </p:txBody>
      </p:sp>
      <p:graphicFrame>
        <p:nvGraphicFramePr>
          <p:cNvPr id="4" name="Diagram 3"/>
          <p:cNvGraphicFramePr/>
          <p:nvPr/>
        </p:nvGraphicFramePr>
        <p:xfrm>
          <a:off x="1295400" y="2717800"/>
          <a:ext cx="7162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of optical fiber</a:t>
            </a:r>
            <a:br>
              <a:rPr lang="en-US" dirty="0" smtClean="0"/>
            </a:br>
            <a:endParaRPr lang="en-US" dirty="0"/>
          </a:p>
        </p:txBody>
      </p:sp>
      <p:sp>
        <p:nvSpPr>
          <p:cNvPr id="6" name="Rectangle 3"/>
          <p:cNvSpPr>
            <a:spLocks noGrp="1" noChangeArrowheads="1"/>
          </p:cNvSpPr>
          <p:nvPr>
            <p:ph idx="1"/>
          </p:nvPr>
        </p:nvSpPr>
        <p:spPr/>
        <p:txBody>
          <a:bodyPr/>
          <a:lstStyle/>
          <a:p>
            <a:pPr eaLnBrk="1" hangingPunct="1"/>
            <a:r>
              <a:rPr lang="en-US" sz="2800" dirty="0" smtClean="0"/>
              <a:t>1880 – Alexander Graham Bell</a:t>
            </a:r>
          </a:p>
          <a:p>
            <a:pPr eaLnBrk="1" hangingPunct="1"/>
            <a:r>
              <a:rPr lang="en-US" sz="2800" dirty="0" smtClean="0"/>
              <a:t>1930 – Patents on tubing</a:t>
            </a:r>
          </a:p>
          <a:p>
            <a:pPr eaLnBrk="1" hangingPunct="1"/>
            <a:r>
              <a:rPr lang="en-US" sz="2800" dirty="0" smtClean="0"/>
              <a:t>1950 – Patent for two-layer glass wave-guide</a:t>
            </a:r>
          </a:p>
          <a:p>
            <a:pPr eaLnBrk="1" hangingPunct="1"/>
            <a:r>
              <a:rPr lang="en-US" sz="2800" dirty="0" smtClean="0"/>
              <a:t>1960 – Laser first used as light source</a:t>
            </a:r>
          </a:p>
          <a:p>
            <a:pPr eaLnBrk="1" hangingPunct="1"/>
            <a:r>
              <a:rPr lang="en-US" sz="2800" dirty="0" smtClean="0"/>
              <a:t>1965 – High loss of light discovered</a:t>
            </a:r>
          </a:p>
          <a:p>
            <a:pPr eaLnBrk="1" hangingPunct="1"/>
            <a:r>
              <a:rPr lang="en-US" sz="2800" dirty="0" smtClean="0"/>
              <a:t>1970s – Refining of manufacturing process</a:t>
            </a:r>
          </a:p>
          <a:p>
            <a:pPr eaLnBrk="1" hangingPunct="1"/>
            <a:r>
              <a:rPr lang="en-US" sz="2800" dirty="0" smtClean="0"/>
              <a:t>1980s – OF technology becomes backbone of long distance telephone networks in NA.</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fontScale="90000"/>
          </a:bodyPr>
          <a:lstStyle/>
          <a:p>
            <a:r>
              <a:rPr lang="en-US" dirty="0" smtClean="0"/>
              <a:t>Variation of specific attenuation with wavelength</a:t>
            </a:r>
            <a:br>
              <a:rPr lang="en-US" dirty="0" smtClean="0"/>
            </a:br>
            <a:endParaRPr lang="en-US" dirty="0"/>
          </a:p>
        </p:txBody>
      </p:sp>
      <p:pic>
        <p:nvPicPr>
          <p:cNvPr id="5" name="Picture 5" descr="fig2-7"/>
          <p:cNvPicPr>
            <a:picLocks noChangeAspect="1" noChangeArrowheads="1"/>
          </p:cNvPicPr>
          <p:nvPr/>
        </p:nvPicPr>
        <p:blipFill>
          <a:blip r:embed="rId2" cstate="print"/>
          <a:srcRect/>
          <a:stretch>
            <a:fillRect/>
          </a:stretch>
        </p:blipFill>
        <p:spPr bwMode="auto">
          <a:xfrm>
            <a:off x="1" y="1600200"/>
            <a:ext cx="9144000" cy="5257800"/>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p:txBody>
          <a:bodyPr/>
          <a:lstStyle/>
          <a:p>
            <a:r>
              <a:rPr lang="en-US"/>
              <a:t>Attenuation &amp; Wavelength</a:t>
            </a:r>
          </a:p>
        </p:txBody>
      </p:sp>
      <p:sp>
        <p:nvSpPr>
          <p:cNvPr id="11"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specific attenuation ( power loss in dB per unit length ) actually depends on the wavelength of the radiation travelling along the optic fibre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graph shows minima at 1310nm and 1550nm, which implies that these are desirable wavelengths for optimal transmission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These are infra red wavelengths</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US" dirty="0" smtClean="0"/>
              <a:t>Advantage of optical fiber communication</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None/>
            </a:pPr>
            <a:endParaRPr lang="en-US" sz="2800" dirty="0" smtClean="0"/>
          </a:p>
          <a:p>
            <a:pPr marL="514350" indent="-514350">
              <a:buAutoNum type="arabicParenR"/>
            </a:pPr>
            <a:r>
              <a:rPr lang="en-US" sz="2800" dirty="0" smtClean="0"/>
              <a:t>The life of fiber is longer than copper wire</a:t>
            </a:r>
          </a:p>
          <a:p>
            <a:pPr marL="514350" indent="-514350">
              <a:buAutoNum type="arabicParenR"/>
            </a:pPr>
            <a:r>
              <a:rPr lang="en-US" sz="2800" dirty="0" smtClean="0"/>
              <a:t>Handling and installation costs of optical fiber is very nominal</a:t>
            </a:r>
          </a:p>
          <a:p>
            <a:pPr marL="514350" indent="-514350">
              <a:buAutoNum type="arabicParenR"/>
            </a:pPr>
            <a:r>
              <a:rPr lang="en-US" sz="2800" dirty="0" smtClean="0"/>
              <a:t>It is unaffected with electromagnetic interference </a:t>
            </a:r>
          </a:p>
          <a:p>
            <a:pPr marL="514350" indent="-514350">
              <a:buAutoNum type="arabicParenR"/>
            </a:pPr>
            <a:r>
              <a:rPr lang="en-US" sz="2800" dirty="0" smtClean="0"/>
              <a:t>Attenuation in optical fiber is lower than coaxial cable or twisted pair.</a:t>
            </a:r>
          </a:p>
          <a:p>
            <a:pPr marL="514350" indent="-514350">
              <a:buAutoNum type="arabicParenR"/>
            </a:pPr>
            <a:r>
              <a:rPr lang="en-US" sz="2800" dirty="0" smtClean="0"/>
              <a:t>There is no necessity of additional equipment for protecting against grounding and voltage problems.</a:t>
            </a:r>
          </a:p>
          <a:p>
            <a:pPr marL="514350" indent="-514350">
              <a:buAutoNum type="arabicParenR"/>
            </a:pPr>
            <a:r>
              <a:rPr lang="en-US" sz="2800" dirty="0" smtClean="0"/>
              <a:t> As it does not radiates energy any antenna or detector cannot detects it hence  provides signal security</a:t>
            </a:r>
            <a:endParaRPr lang="en-US" sz="28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arenR"/>
            </a:pPr>
            <a:r>
              <a:rPr lang="en-US" dirty="0" smtClean="0"/>
              <a:t>Highly skilled staff would be required for maintenance</a:t>
            </a:r>
          </a:p>
          <a:p>
            <a:pPr marL="514350" indent="-514350">
              <a:buAutoNum type="arabicParenR"/>
            </a:pPr>
            <a:r>
              <a:rPr lang="en-US" dirty="0" smtClean="0"/>
              <a:t>Only point to point working is possible on optical fiber</a:t>
            </a:r>
            <a:endParaRPr lang="en-US" sz="2800" dirty="0" smtClean="0"/>
          </a:p>
          <a:p>
            <a:pPr marL="514350" indent="-514350">
              <a:buAutoNum type="arabicParenR"/>
            </a:pPr>
            <a:r>
              <a:rPr lang="en-US" sz="2800" dirty="0" smtClean="0"/>
              <a:t>Precise and costly instruments would be required</a:t>
            </a:r>
          </a:p>
          <a:p>
            <a:pPr marL="514350" indent="-514350">
              <a:buAutoNum type="arabicParenR"/>
            </a:pPr>
            <a:r>
              <a:rPr lang="en-US" dirty="0" smtClean="0"/>
              <a:t>Costly if under utilized. </a:t>
            </a:r>
          </a:p>
          <a:p>
            <a:pPr marL="514350" indent="-514350">
              <a:buAutoNum type="arabicParenR"/>
            </a:pPr>
            <a:r>
              <a:rPr lang="en-US" dirty="0" smtClean="0"/>
              <a:t>Accept </a:t>
            </a:r>
            <a:r>
              <a:rPr lang="en-US" dirty="0" err="1" smtClean="0"/>
              <a:t>unipolar</a:t>
            </a:r>
            <a:r>
              <a:rPr lang="en-US" dirty="0" smtClean="0"/>
              <a:t> codes only.</a:t>
            </a:r>
          </a:p>
          <a:p>
            <a:pPr marL="514350" indent="-514350">
              <a:buAutoNum type="arabicParenR"/>
            </a:pPr>
            <a:r>
              <a:rPr lang="en-US" dirty="0" smtClean="0"/>
              <a:t>Jointing of fiber and splicing is also time consuming.</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pPr lvl="0"/>
            <a:r>
              <a:rPr lang="en-US" b="1" dirty="0" smtClean="0">
                <a:latin typeface="Arial" pitchFamily="34" charset="0"/>
                <a:cs typeface="Arial" pitchFamily="34" charset="0"/>
              </a:rPr>
              <a:t>Applications</a:t>
            </a:r>
            <a:br>
              <a:rPr lang="en-US" b="1" dirty="0" smtClean="0">
                <a:latin typeface="Arial" pitchFamily="34" charset="0"/>
                <a:cs typeface="Arial" pitchFamily="34" charset="0"/>
              </a:rPr>
            </a:br>
            <a:endParaRPr lang="en-US" dirty="0"/>
          </a:p>
        </p:txBody>
      </p:sp>
      <p:sp>
        <p:nvSpPr>
          <p:cNvPr id="3" name="Content Placeholder 2"/>
          <p:cNvSpPr>
            <a:spLocks noGrp="1"/>
          </p:cNvSpPr>
          <p:nvPr>
            <p:ph idx="1"/>
          </p:nvPr>
        </p:nvSpPr>
        <p:spPr>
          <a:xfrm>
            <a:off x="457200" y="3017837"/>
            <a:ext cx="8229600" cy="3840163"/>
          </a:xfrm>
        </p:spPr>
        <p:txBody>
          <a:bodyPr>
            <a:normAutofit/>
          </a:bodyPr>
          <a:lstStyle/>
          <a:p>
            <a:r>
              <a:rPr lang="en-US" sz="2800" dirty="0" smtClean="0"/>
              <a:t>In telecommunication field</a:t>
            </a:r>
          </a:p>
          <a:p>
            <a:r>
              <a:rPr lang="en-US" sz="2800" dirty="0" smtClean="0"/>
              <a:t>In space applications</a:t>
            </a:r>
          </a:p>
          <a:p>
            <a:r>
              <a:rPr lang="en-US" sz="2800" dirty="0" smtClean="0"/>
              <a:t>Broadband applications</a:t>
            </a:r>
          </a:p>
          <a:p>
            <a:r>
              <a:rPr lang="en-US" sz="2800" dirty="0" smtClean="0"/>
              <a:t>Computer applications industrial applications </a:t>
            </a:r>
          </a:p>
          <a:p>
            <a:r>
              <a:rPr lang="en-US" sz="2800" dirty="0" smtClean="0"/>
              <a:t>Mining applications</a:t>
            </a:r>
          </a:p>
          <a:p>
            <a:r>
              <a:rPr lang="en-US" sz="2800" dirty="0" smtClean="0"/>
              <a:t>In medical applications</a:t>
            </a:r>
          </a:p>
          <a:p>
            <a:r>
              <a:rPr lang="en-US" sz="2800" dirty="0" smtClean="0"/>
              <a:t>In military applications etc.</a:t>
            </a:r>
          </a:p>
          <a:p>
            <a:endParaRPr lang="en-US" sz="2800" dirty="0" smtClean="0"/>
          </a:p>
          <a:p>
            <a:endParaRPr lang="en-US" sz="2800" dirty="0" smtClean="0"/>
          </a:p>
          <a:p>
            <a:endParaRPr lang="en-US" sz="2800" dirty="0"/>
          </a:p>
        </p:txBody>
      </p:sp>
      <p:sp>
        <p:nvSpPr>
          <p:cNvPr id="4" name="Title 1"/>
          <p:cNvSpPr txBox="1">
            <a:spLocks/>
          </p:cNvSpPr>
          <p:nvPr/>
        </p:nvSpPr>
        <p:spPr>
          <a:xfrm>
            <a:off x="685800" y="273050"/>
            <a:ext cx="8229600" cy="11620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5" name="Text Placeholder 2"/>
          <p:cNvSpPr txBox="1">
            <a:spLocks/>
          </p:cNvSpPr>
          <p:nvPr/>
        </p:nvSpPr>
        <p:spPr>
          <a:xfrm>
            <a:off x="685800" y="533400"/>
            <a:ext cx="8101042" cy="611031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Optical fiber have wider range of application in almost all field, some are been specified below</a:t>
            </a:r>
          </a:p>
        </p:txBody>
      </p:sp>
      <p:pic>
        <p:nvPicPr>
          <p:cNvPr id="8" name="Picture 7" descr="switch_state2_h.jpg"/>
          <p:cNvPicPr>
            <a:picLocks noChangeAspect="1"/>
          </p:cNvPicPr>
          <p:nvPr/>
        </p:nvPicPr>
        <p:blipFill>
          <a:blip r:embed="rId2" cstate="print"/>
          <a:stretch>
            <a:fillRect/>
          </a:stretch>
        </p:blipFill>
        <p:spPr>
          <a:xfrm>
            <a:off x="4114800" y="8610600"/>
            <a:ext cx="4500594" cy="209378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685800" y="228600"/>
            <a:ext cx="8101042" cy="641511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Optical fiber have wider range of application in almost all field, i.e. in medical, electronics, military etc .some are been specified below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Medical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Military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Electronics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images (3).jpg"/>
          <p:cNvPicPr>
            <a:picLocks noChangeAspect="1"/>
          </p:cNvPicPr>
          <p:nvPr/>
        </p:nvPicPr>
        <p:blipFill>
          <a:blip r:embed="rId2"/>
          <a:stretch>
            <a:fillRect/>
          </a:stretch>
        </p:blipFill>
        <p:spPr>
          <a:xfrm>
            <a:off x="2714612" y="1531845"/>
            <a:ext cx="2428892" cy="2118271"/>
          </a:xfrm>
          <a:prstGeom prst="rect">
            <a:avLst/>
          </a:prstGeom>
          <a:ln>
            <a:noFill/>
          </a:ln>
          <a:effectLst>
            <a:outerShdw blurRad="292100" dist="139700" dir="2700000" algn="tl" rotWithShape="0">
              <a:srgbClr val="333333">
                <a:alpha val="65000"/>
              </a:srgbClr>
            </a:outerShdw>
          </a:effectLst>
        </p:spPr>
      </p:pic>
      <p:pic>
        <p:nvPicPr>
          <p:cNvPr id="6" name="Picture 5" descr="5-military-communications.jpg"/>
          <p:cNvPicPr>
            <a:picLocks noChangeAspect="1"/>
          </p:cNvPicPr>
          <p:nvPr/>
        </p:nvPicPr>
        <p:blipFill>
          <a:blip r:embed="rId3"/>
          <a:stretch>
            <a:fillRect/>
          </a:stretch>
        </p:blipFill>
        <p:spPr>
          <a:xfrm>
            <a:off x="5929322" y="1751028"/>
            <a:ext cx="2714644" cy="2551464"/>
          </a:xfrm>
          <a:prstGeom prst="rect">
            <a:avLst/>
          </a:prstGeom>
          <a:ln>
            <a:noFill/>
          </a:ln>
          <a:effectLst>
            <a:outerShdw blurRad="292100" dist="139700" dir="2700000" algn="tl" rotWithShape="0">
              <a:srgbClr val="333333">
                <a:alpha val="65000"/>
              </a:srgbClr>
            </a:outerShdw>
          </a:effectLst>
        </p:spPr>
      </p:pic>
      <p:pic>
        <p:nvPicPr>
          <p:cNvPr id="7" name="Picture 6" descr="switch_state2_h.jpg"/>
          <p:cNvPicPr>
            <a:picLocks noChangeAspect="1"/>
          </p:cNvPicPr>
          <p:nvPr/>
        </p:nvPicPr>
        <p:blipFill>
          <a:blip r:embed="rId4" cstate="print"/>
          <a:stretch>
            <a:fillRect/>
          </a:stretch>
        </p:blipFill>
        <p:spPr>
          <a:xfrm>
            <a:off x="3286116" y="4191830"/>
            <a:ext cx="4500594" cy="2473961"/>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3286116" y="6213870"/>
            <a:ext cx="2791149" cy="400110"/>
          </a:xfrm>
          <a:prstGeom prst="rect">
            <a:avLst/>
          </a:prstGeom>
          <a:noFill/>
        </p:spPr>
        <p:txBody>
          <a:bodyPr wrap="square" rtlCol="0">
            <a:spAutoFit/>
          </a:bodyPr>
          <a:lstStyle/>
          <a:p>
            <a:r>
              <a:rPr lang="en-US" sz="2000" b="1" dirty="0" smtClean="0">
                <a:latin typeface="Arial" pitchFamily="34" charset="0"/>
                <a:cs typeface="Arial" pitchFamily="34" charset="0"/>
              </a:rPr>
              <a:t>IBM microprocessors</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mtClean="0"/>
              <a:t>The Endoscope</a:t>
            </a:r>
          </a:p>
        </p:txBody>
      </p:sp>
      <p:pic>
        <p:nvPicPr>
          <p:cNvPr id="14339" name="Picture 2" descr="http://www.entdr.com/images/conditions/Sinus%20endoscope.jpg"/>
          <p:cNvPicPr>
            <a:picLocks noGrp="1" noChangeAspect="1" noChangeArrowheads="1"/>
          </p:cNvPicPr>
          <p:nvPr>
            <p:ph idx="1"/>
          </p:nvPr>
        </p:nvPicPr>
        <p:blipFill>
          <a:blip r:embed="rId2"/>
          <a:srcRect/>
          <a:stretch>
            <a:fillRect/>
          </a:stretch>
        </p:blipFill>
        <p:spPr>
          <a:xfrm>
            <a:off x="3643313" y="1571625"/>
            <a:ext cx="4525962" cy="4525963"/>
          </a:xfrm>
          <a:noFill/>
        </p:spPr>
      </p:pic>
      <p:pic>
        <p:nvPicPr>
          <p:cNvPr id="14340" name="Picture 4" descr="http://t0.gstatic.com/images?q=tbn:fVNEqEAxUDko8M:http://www.intuitivesurgical.com/corporate/newsroom/mediakit/endoscope_.jpg"/>
          <p:cNvPicPr>
            <a:picLocks noChangeAspect="1" noChangeArrowheads="1"/>
          </p:cNvPicPr>
          <p:nvPr/>
        </p:nvPicPr>
        <p:blipFill>
          <a:blip r:embed="rId3"/>
          <a:srcRect/>
          <a:stretch>
            <a:fillRect/>
          </a:stretch>
        </p:blipFill>
        <p:spPr bwMode="auto">
          <a:xfrm>
            <a:off x="214313" y="1500188"/>
            <a:ext cx="4178300" cy="2786062"/>
          </a:xfrm>
          <a:prstGeom prst="rect">
            <a:avLst/>
          </a:prstGeom>
          <a:noFill/>
          <a:ln w="9525">
            <a:noFill/>
            <a:miter lim="800000"/>
            <a:headEnd/>
            <a:tailEnd/>
          </a:ln>
        </p:spPr>
      </p:pic>
      <p:sp>
        <p:nvSpPr>
          <p:cNvPr id="14341" name="TextBox 4"/>
          <p:cNvSpPr txBox="1">
            <a:spLocks noChangeArrowheads="1"/>
          </p:cNvSpPr>
          <p:nvPr/>
        </p:nvSpPr>
        <p:spPr bwMode="auto">
          <a:xfrm>
            <a:off x="285750" y="4500563"/>
            <a:ext cx="3286125" cy="2032000"/>
          </a:xfrm>
          <a:prstGeom prst="rect">
            <a:avLst/>
          </a:prstGeom>
          <a:noFill/>
          <a:ln w="9525">
            <a:noFill/>
            <a:miter lim="800000"/>
            <a:headEnd/>
            <a:tailEnd/>
          </a:ln>
        </p:spPr>
        <p:txBody>
          <a:bodyPr>
            <a:spAutoFit/>
          </a:bodyPr>
          <a:lstStyle/>
          <a:p>
            <a:r>
              <a:rPr lang="en-GB"/>
              <a:t>There are two optical fibres</a:t>
            </a:r>
          </a:p>
          <a:p>
            <a:endParaRPr lang="en-GB"/>
          </a:p>
          <a:p>
            <a:r>
              <a:rPr lang="en-GB"/>
              <a:t>One for light, to illuminate the inside of the patient</a:t>
            </a:r>
          </a:p>
          <a:p>
            <a:endParaRPr lang="en-GB"/>
          </a:p>
          <a:p>
            <a:r>
              <a:rPr lang="en-GB"/>
              <a:t>One for a camera to send the images back to the doctor. </a:t>
            </a:r>
          </a:p>
        </p:txBody>
      </p:sp>
      <p:cxnSp>
        <p:nvCxnSpPr>
          <p:cNvPr id="7" name="Straight Arrow Connector 6"/>
          <p:cNvCxnSpPr/>
          <p:nvPr/>
        </p:nvCxnSpPr>
        <p:spPr>
          <a:xfrm rot="16200000" flipV="1">
            <a:off x="1964532" y="3536156"/>
            <a:ext cx="1357312" cy="42862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p:nvPr/>
        </p:nvCxnSpPr>
        <p:spPr>
          <a:xfrm rot="5400000" flipH="1" flipV="1">
            <a:off x="642938" y="2928938"/>
            <a:ext cx="1428750" cy="142875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4344" name="TextBox 10"/>
          <p:cNvSpPr txBox="1">
            <a:spLocks noChangeArrowheads="1"/>
          </p:cNvSpPr>
          <p:nvPr/>
        </p:nvSpPr>
        <p:spPr bwMode="auto">
          <a:xfrm>
            <a:off x="4857750" y="6215063"/>
            <a:ext cx="2495550" cy="461962"/>
          </a:xfrm>
          <a:prstGeom prst="rect">
            <a:avLst/>
          </a:prstGeom>
          <a:noFill/>
          <a:ln w="9525">
            <a:noFill/>
            <a:miter lim="800000"/>
            <a:headEnd/>
            <a:tailEnd/>
          </a:ln>
        </p:spPr>
        <p:txBody>
          <a:bodyPr wrap="none">
            <a:spAutoFit/>
          </a:bodyPr>
          <a:lstStyle/>
          <a:p>
            <a:r>
              <a:rPr lang="en-GB" sz="2400"/>
              <a:t>Key hole surgery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895600"/>
            <a:ext cx="8229600" cy="1189038"/>
          </a:xfrm>
        </p:spPr>
        <p:txBody>
          <a:bodyPr>
            <a:normAutofit/>
          </a:bodyPr>
          <a:lstStyle/>
          <a:p>
            <a:r>
              <a:rPr lang="en-US" dirty="0" smtClean="0"/>
              <a:t>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optical Fiber?</a:t>
            </a:r>
            <a:endParaRPr lang="en-US" dirty="0"/>
          </a:p>
        </p:txBody>
      </p:sp>
      <p:sp>
        <p:nvSpPr>
          <p:cNvPr id="3" name="Content Placeholder 2"/>
          <p:cNvSpPr>
            <a:spLocks noGrp="1"/>
          </p:cNvSpPr>
          <p:nvPr>
            <p:ph idx="1"/>
          </p:nvPr>
        </p:nvSpPr>
        <p:spPr/>
        <p:txBody>
          <a:bodyPr>
            <a:normAutofit/>
          </a:bodyPr>
          <a:lstStyle/>
          <a:p>
            <a:r>
              <a:rPr lang="en-US" dirty="0" smtClean="0"/>
              <a:t>An optical fiber is a hair thin cylindrical fiber of glass or any transparent dielectric medium.</a:t>
            </a:r>
          </a:p>
          <a:p>
            <a:r>
              <a:rPr lang="en-US" dirty="0" smtClean="0"/>
              <a:t>The fiber which are used for optical communication are wave guides made of transparent dielectrics.  </a:t>
            </a:r>
          </a:p>
          <a:p>
            <a:r>
              <a:rPr lang="en-US" dirty="0" smtClean="0"/>
              <a:t>Its function is to guide visible and infrared light over long distances.</a:t>
            </a:r>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dirty="0" smtClean="0"/>
              <a:t>Structure of optical fiber</a:t>
            </a:r>
            <a:endParaRPr lang="en-US" dirty="0"/>
          </a:p>
        </p:txBody>
      </p:sp>
      <p:pic>
        <p:nvPicPr>
          <p:cNvPr id="4" name="Picture 4" descr="G:\Software\users\vamshi\cpe473\fiber-optic-fiber.jpg"/>
          <p:cNvPicPr>
            <a:picLocks noGrp="1" noChangeAspect="1" noChangeArrowheads="1"/>
          </p:cNvPicPr>
          <p:nvPr>
            <p:ph idx="1"/>
          </p:nvPr>
        </p:nvPicPr>
        <p:blipFill>
          <a:blip r:embed="rId2"/>
          <a:stretch>
            <a:fillRect/>
          </a:stretch>
        </p:blipFill>
        <p:spPr bwMode="auto">
          <a:xfrm>
            <a:off x="2032000" y="1958181"/>
            <a:ext cx="5080000" cy="3810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0" y="533400"/>
            <a:ext cx="9144000" cy="6324600"/>
          </a:xfrm>
        </p:spPr>
        <p:txBody>
          <a:bodyPr>
            <a:normAutofit/>
          </a:bodyPr>
          <a:lstStyle/>
          <a:p>
            <a:pPr eaLnBrk="1" hangingPunct="1"/>
            <a:r>
              <a:rPr lang="en-US" b="1" dirty="0" smtClean="0"/>
              <a:t>Core</a:t>
            </a:r>
            <a:r>
              <a:rPr lang="en-US" dirty="0" smtClean="0"/>
              <a:t> – central tube of very thin size made up of optically transparent dielectric medium and carries the light form transmitter to receiver. The core diameter can vary from about 5um to 100 um.</a:t>
            </a:r>
          </a:p>
          <a:p>
            <a:pPr eaLnBrk="1" hangingPunct="1"/>
            <a:r>
              <a:rPr lang="en-US" b="1" dirty="0" smtClean="0"/>
              <a:t>Cladding</a:t>
            </a:r>
            <a:r>
              <a:rPr lang="en-US" dirty="0" smtClean="0"/>
              <a:t> – outer optical material surrounding the core having reflecting index lower than core. It helps to keep the light within the core throughout the phenomena of total internal reflection.</a:t>
            </a:r>
          </a:p>
          <a:p>
            <a:pPr eaLnBrk="1" hangingPunct="1"/>
            <a:r>
              <a:rPr lang="en-US" b="1" dirty="0" smtClean="0"/>
              <a:t>Buffer Coating</a:t>
            </a:r>
            <a:r>
              <a:rPr lang="en-US" dirty="0" smtClean="0"/>
              <a:t> – plastic coating that protects</a:t>
            </a:r>
          </a:p>
          <a:p>
            <a:pPr eaLnBrk="1" hangingPunct="1">
              <a:buFontTx/>
              <a:buNone/>
            </a:pPr>
            <a:r>
              <a:rPr lang="en-US" dirty="0" smtClean="0"/>
              <a:t>   the fiber made of silicon rubber. The typical diameter of fiber after coating is 250-300 um.</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principle</a:t>
            </a:r>
            <a:br>
              <a:rPr lang="en-US" b="1" dirty="0" smtClean="0"/>
            </a:br>
            <a:endParaRPr lang="en-US" b="1" dirty="0"/>
          </a:p>
        </p:txBody>
      </p:sp>
      <p:sp>
        <p:nvSpPr>
          <p:cNvPr id="4" name="Rectangle 3"/>
          <p:cNvSpPr>
            <a:spLocks noGrp="1" noChangeArrowheads="1"/>
          </p:cNvSpPr>
          <p:nvPr>
            <p:ph idx="1"/>
          </p:nvPr>
        </p:nvSpPr>
        <p:spPr/>
        <p:txBody>
          <a:bodyPr>
            <a:normAutofit fontScale="92500" lnSpcReduction="20000"/>
          </a:bodyPr>
          <a:lstStyle/>
          <a:p>
            <a:pPr>
              <a:buNone/>
            </a:pPr>
            <a:r>
              <a:rPr lang="en-US" dirty="0" smtClean="0"/>
              <a:t>                   </a:t>
            </a:r>
            <a:r>
              <a:rPr lang="en-US" b="1" i="1" u="sng" dirty="0" smtClean="0"/>
              <a:t>Total Internal Reflection</a:t>
            </a:r>
          </a:p>
          <a:p>
            <a:pPr>
              <a:buNone/>
            </a:pPr>
            <a:endParaRPr lang="en-US" dirty="0" smtClean="0"/>
          </a:p>
          <a:p>
            <a:r>
              <a:rPr lang="en-US" dirty="0" smtClean="0"/>
              <a:t>When </a:t>
            </a:r>
            <a:r>
              <a:rPr lang="en-US" dirty="0"/>
              <a:t>a ray of light travels from a denser to a rarer medium such that the angle of incidence is greater than the critical angle, the ray reflects back into </a:t>
            </a:r>
            <a:r>
              <a:rPr lang="en-US" dirty="0" smtClean="0"/>
              <a:t>the same medium this phenomena is </a:t>
            </a:r>
            <a:r>
              <a:rPr lang="en-US" dirty="0"/>
              <a:t>called total internal reflection</a:t>
            </a:r>
            <a:r>
              <a:rPr lang="en-US" dirty="0" smtClean="0"/>
              <a:t>.</a:t>
            </a:r>
          </a:p>
          <a:p>
            <a:r>
              <a:rPr lang="en-US" dirty="0" smtClean="0"/>
              <a:t>In the optical fiber  the rays undergo repeated total number of reflections until it emerges out of the other end of the fiber, even if the fiber is bent.</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762000" y="0"/>
            <a:ext cx="7391400" cy="1524000"/>
          </a:xfrm>
        </p:spPr>
        <p:txBody>
          <a:bodyPr>
            <a:normAutofit fontScale="90000"/>
          </a:bodyPr>
          <a:lstStyle/>
          <a:p>
            <a:r>
              <a:rPr lang="en-US" dirty="0" smtClean="0"/>
              <a:t/>
            </a:r>
            <a:br>
              <a:rPr lang="en-US" dirty="0" smtClean="0"/>
            </a:br>
            <a:r>
              <a:rPr lang="en-US" dirty="0" smtClean="0"/>
              <a:t>Total internal reflection in optical fiber</a:t>
            </a:r>
            <a:br>
              <a:rPr lang="en-US" dirty="0" smtClean="0"/>
            </a:br>
            <a:endParaRPr lang="en-US" dirty="0"/>
          </a:p>
        </p:txBody>
      </p:sp>
      <p:pic>
        <p:nvPicPr>
          <p:cNvPr id="6" name="Picture 4" descr="C:\Documents and Settings\Administrator\Desktop\FibreOptics\fiber-optic-transmission.gif"/>
          <p:cNvPicPr>
            <a:picLocks noGrp="1" noChangeAspect="1" noChangeArrowheads="1"/>
          </p:cNvPicPr>
          <p:nvPr>
            <p:ph idx="1"/>
          </p:nvPr>
        </p:nvPicPr>
        <p:blipFill>
          <a:blip r:embed="rId2"/>
          <a:srcRect/>
          <a:stretch>
            <a:fillRect/>
          </a:stretch>
        </p:blipFill>
        <p:spPr bwMode="auto">
          <a:xfrm>
            <a:off x="0" y="1524000"/>
            <a:ext cx="9067800" cy="5334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of optical fiber</a:t>
            </a:r>
            <a:br>
              <a:rPr lang="en-US" dirty="0" smtClean="0"/>
            </a:br>
            <a:endParaRPr lang="en-US" dirty="0"/>
          </a:p>
        </p:txBody>
      </p:sp>
      <p:sp>
        <p:nvSpPr>
          <p:cNvPr id="3" name="Content Placeholder 2"/>
          <p:cNvSpPr>
            <a:spLocks noGrp="1"/>
          </p:cNvSpPr>
          <p:nvPr>
            <p:ph idx="1"/>
          </p:nvPr>
        </p:nvSpPr>
        <p:spPr/>
        <p:txBody>
          <a:bodyPr/>
          <a:lstStyle/>
          <a:p>
            <a:r>
              <a:rPr lang="en-US" dirty="0" smtClean="0"/>
              <a:t>Optical fiber is classified into two categories based on :-</a:t>
            </a:r>
          </a:p>
          <a:p>
            <a:pPr>
              <a:buNone/>
            </a:pPr>
            <a:r>
              <a:rPr lang="en-US" dirty="0" smtClean="0"/>
              <a:t>1) The number of modes, and</a:t>
            </a:r>
          </a:p>
          <a:p>
            <a:pPr>
              <a:buNone/>
            </a:pPr>
            <a:r>
              <a:rPr lang="en-US" dirty="0" smtClean="0"/>
              <a:t>2) The refractive index </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0" y="0"/>
            <a:ext cx="9144000" cy="6858000"/>
          </a:xfrm>
        </p:spPr>
        <p:txBody>
          <a:bodyPr>
            <a:normAutofit/>
          </a:bodyPr>
          <a:lstStyle/>
          <a:p>
            <a:pPr eaLnBrk="1" hangingPunct="1">
              <a:buFontTx/>
              <a:buNone/>
            </a:pPr>
            <a:r>
              <a:rPr lang="en-US" sz="4000" b="1" u="sng" dirty="0" smtClean="0"/>
              <a:t>  On the basis of number of modes</a:t>
            </a:r>
            <a:r>
              <a:rPr lang="en-US" sz="2800" b="1" u="sng" dirty="0" smtClean="0"/>
              <a:t>:-</a:t>
            </a:r>
          </a:p>
          <a:p>
            <a:pPr eaLnBrk="1" hangingPunct="1">
              <a:buFontTx/>
              <a:buNone/>
            </a:pPr>
            <a:r>
              <a:rPr lang="en-US" sz="2800" dirty="0" smtClean="0"/>
              <a:t>   on the basis of number of modes of propagation the optical fiber are classified into two types:</a:t>
            </a:r>
          </a:p>
          <a:p>
            <a:pPr marL="571500" indent="-571500" eaLnBrk="1" hangingPunct="1">
              <a:buFontTx/>
              <a:buAutoNum type="romanLcParenBoth"/>
            </a:pPr>
            <a:r>
              <a:rPr lang="en-US" sz="2800" dirty="0" smtClean="0"/>
              <a:t>Single mode fiber (SMF) and</a:t>
            </a:r>
          </a:p>
          <a:p>
            <a:pPr marL="571500" indent="-571500" eaLnBrk="1" hangingPunct="1">
              <a:buFontTx/>
              <a:buAutoNum type="romanLcParenBoth"/>
            </a:pPr>
            <a:r>
              <a:rPr lang="en-US" sz="2800" dirty="0" smtClean="0"/>
              <a:t> Multi-mode fiber (MMF)</a:t>
            </a:r>
          </a:p>
          <a:p>
            <a:pPr eaLnBrk="1" hangingPunct="1"/>
            <a:r>
              <a:rPr lang="en-US" sz="2800" b="1" dirty="0" smtClean="0"/>
              <a:t>Single-mode fibers</a:t>
            </a:r>
            <a:r>
              <a:rPr lang="en-US" sz="2800" dirty="0" smtClean="0"/>
              <a:t> – in single mode fiber only one mode can propagate through the fiber.  This type of fiber has small core diameter(5um) and high cladding diameter(70um) and the difference between the refractive index of core and cladding is very small. There is no dispersion i.e. no degradation of signal during travelling through the fiber.</a:t>
            </a:r>
          </a:p>
          <a:p>
            <a:pPr eaLnBrk="1" hangingPunct="1"/>
            <a:r>
              <a:rPr lang="en-US" sz="2800" dirty="0" smtClean="0"/>
              <a:t>The light is passed through the single mode fiber through laser diode. </a:t>
            </a:r>
          </a:p>
          <a:p>
            <a:pPr eaLnBrk="1" hangingPunct="1"/>
            <a:endParaRPr lang="en-US" sz="28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293</TotalTime>
  <Words>1169</Words>
  <Application>Microsoft Office PowerPoint</Application>
  <PresentationFormat>On-screen Show (4:3)</PresentationFormat>
  <Paragraphs>135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Theme2</vt:lpstr>
      <vt:lpstr>OPTICAL  FIBER COMMUNICATION   </vt:lpstr>
      <vt:lpstr>Evolution of optical fiber </vt:lpstr>
      <vt:lpstr>What is optical Fiber?</vt:lpstr>
      <vt:lpstr>Structure of optical fiber</vt:lpstr>
      <vt:lpstr>Slide 5</vt:lpstr>
      <vt:lpstr>Working principle </vt:lpstr>
      <vt:lpstr> Total internal reflection in optical fiber </vt:lpstr>
      <vt:lpstr>Classification of optical fiber </vt:lpstr>
      <vt:lpstr>Slide 9</vt:lpstr>
      <vt:lpstr>Slide 10</vt:lpstr>
      <vt:lpstr>On the basis of Refractive index  </vt:lpstr>
      <vt:lpstr>Step index fiber</vt:lpstr>
      <vt:lpstr>Graded Index fiber </vt:lpstr>
      <vt:lpstr>Slide 14</vt:lpstr>
      <vt:lpstr>Optical Fiber Communication System </vt:lpstr>
      <vt:lpstr>Slide 16</vt:lpstr>
      <vt:lpstr>Slide 17</vt:lpstr>
      <vt:lpstr> Attenuation </vt:lpstr>
      <vt:lpstr>Factor causing attenuation in Fiber </vt:lpstr>
      <vt:lpstr>Variation of specific attenuation with wavelength </vt:lpstr>
      <vt:lpstr>Attenuation &amp; Wavelength</vt:lpstr>
      <vt:lpstr>Advantage of optical fiber communication  </vt:lpstr>
      <vt:lpstr>Disadvantage </vt:lpstr>
      <vt:lpstr>Applications </vt:lpstr>
      <vt:lpstr>Slide 25</vt:lpstr>
      <vt:lpstr>The Endoscope</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fiber Communication  System </dc:title>
  <dc:creator>SEHRAWAT</dc:creator>
  <cp:lastModifiedBy>Administrator</cp:lastModifiedBy>
  <cp:revision>38</cp:revision>
  <dcterms:created xsi:type="dcterms:W3CDTF">2006-08-16T00:00:00Z</dcterms:created>
  <dcterms:modified xsi:type="dcterms:W3CDTF">2016-11-15T15:25:44Z</dcterms:modified>
</cp:coreProperties>
</file>