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20495-4F59-4BAC-BC01-CA4CFC30188F}" type="datetimeFigureOut">
              <a:rPr lang="en-US" smtClean="0"/>
              <a:t>21-Oct-16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79B1E-37B0-42C5-9223-C0A4ADF53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9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79B1E-37B0-42C5-9223-C0A4ADF53C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838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21-Oct-16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830762"/>
            <a:ext cx="9144000" cy="2027237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lvl="1" algn="r"/>
            <a:r>
              <a:rPr lang="en-US" dirty="0" smtClean="0"/>
              <a:t>				</a:t>
            </a:r>
            <a:r>
              <a:rPr lang="en-US" sz="2400" dirty="0" smtClean="0">
                <a:latin typeface="Times New Roman" panose="02020603050305020304" pitchFamily="18" charset="0"/>
              </a:rPr>
              <a:t>Submitted by</a:t>
            </a:r>
          </a:p>
          <a:p>
            <a:pPr lvl="1" algn="r"/>
            <a:r>
              <a:rPr lang="en-US" sz="2400" dirty="0">
                <a:latin typeface="Times New Roman" panose="02020603050305020304" pitchFamily="18" charset="0"/>
              </a:rPr>
              <a:t>	 </a:t>
            </a:r>
            <a:r>
              <a:rPr lang="en-US" sz="2400" dirty="0" smtClean="0">
                <a:latin typeface="Times New Roman" panose="02020603050305020304" pitchFamily="18" charset="0"/>
              </a:rPr>
              <a:t>  			Amit Sharma</a:t>
            </a:r>
          </a:p>
          <a:p>
            <a:pPr lvl="1" algn="r"/>
            <a:r>
              <a:rPr lang="en-US" sz="2400" dirty="0" smtClean="0">
                <a:latin typeface="Times New Roman" panose="02020603050305020304" pitchFamily="18" charset="0"/>
              </a:rPr>
              <a:t>				</a:t>
            </a:r>
            <a:r>
              <a:rPr lang="en-US" sz="2400" dirty="0" smtClean="0">
                <a:latin typeface="Times New Roman" panose="02020603050305020304" pitchFamily="18" charset="0"/>
              </a:rPr>
              <a:t>1310751033</a:t>
            </a:r>
          </a:p>
          <a:p>
            <a:pPr lvl="1" algn="r"/>
            <a:r>
              <a:rPr lang="en-US" sz="2400" dirty="0" smtClean="0">
                <a:latin typeface="Times New Roman" panose="02020603050305020304" pitchFamily="18" charset="0"/>
              </a:rPr>
              <a:t>CSE 7</a:t>
            </a:r>
            <a:r>
              <a:rPr lang="en-US" sz="2400" baseline="30000" dirty="0" smtClean="0">
                <a:latin typeface="Times New Roman" panose="02020603050305020304" pitchFamily="18" charset="0"/>
              </a:rPr>
              <a:t>th</a:t>
            </a:r>
            <a:r>
              <a:rPr lang="en-US" sz="2400" dirty="0" smtClean="0">
                <a:latin typeface="Times New Roman" panose="02020603050305020304" pitchFamily="18" charset="0"/>
              </a:rPr>
              <a:t> </a:t>
            </a:r>
            <a:endParaRPr lang="en-US" sz="2400" dirty="0">
              <a:latin typeface="Times New Roman" panose="02020603050305020304" pitchFamily="18" charset="0"/>
            </a:endParaRPr>
          </a:p>
        </p:txBody>
      </p:sp>
      <p:pic>
        <p:nvPicPr>
          <p:cNvPr id="1028" name="Picture 4" descr="C:\Users\Amit Attri\Desktop\Untitl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9144000" cy="422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305020304" pitchFamily="18" charset="0"/>
              </a:rPr>
              <a:t>HOME AUTOMATION SYSTEM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8305800" cy="5715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This is simple and easy to use.</a:t>
            </a:r>
          </a:p>
          <a:p>
            <a:pPr algn="just"/>
            <a:endParaRPr lang="en-US" sz="2400" dirty="0">
              <a:latin typeface="Times New Roman" panose="020206030503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Provides various technological features and class libraries.(MFCL)</a:t>
            </a:r>
          </a:p>
          <a:p>
            <a:pPr algn="just"/>
            <a:endParaRPr lang="en-US" sz="2400" dirty="0">
              <a:latin typeface="Times New Roman" panose="020206030503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Powerful tools to build any kind of application.</a:t>
            </a:r>
            <a:endParaRPr lang="en-US" sz="2400" dirty="0">
              <a:latin typeface="Times New Roman" panose="020206030503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305020304" pitchFamily="18" charset="0"/>
              </a:rPr>
              <a:t>What technology I’ve used ?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  			</a:t>
            </a:r>
            <a:r>
              <a:rPr lang="en-US" sz="1300" b="1" dirty="0" smtClean="0">
                <a:latin typeface="Times New Roman" panose="02020603050305020304" pitchFamily="18" charset="0"/>
              </a:rPr>
              <a:t>Cont.</a:t>
            </a:r>
            <a:r>
              <a:rPr lang="en-US" sz="3200" b="1" dirty="0" smtClean="0">
                <a:latin typeface="Times New Roman" panose="02020603050305020304" pitchFamily="18" charset="0"/>
              </a:rPr>
              <a:t>                               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52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305020304" pitchFamily="18" charset="0"/>
              </a:rPr>
              <a:t>How it works ?</a:t>
            </a:r>
            <a:r>
              <a:rPr lang="en-US" sz="3200" b="1" dirty="0" smtClean="0">
                <a:latin typeface="Times New Roman" panose="02020603050305020304" pitchFamily="18" charset="0"/>
              </a:rPr>
              <a:t/>
            </a:r>
            <a:br>
              <a:rPr lang="en-US" sz="3200" b="1" dirty="0" smtClean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  <p:pic>
        <p:nvPicPr>
          <p:cNvPr id="5" name="Content Placeholder 4" descr="https://html2-f.scribdassets.com/5lsmhkre2o322ysg/images/19-1a20e205ef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19593" y="914400"/>
            <a:ext cx="1704813" cy="5943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 Box 5"/>
          <p:cNvSpPr txBox="1"/>
          <p:nvPr/>
        </p:nvSpPr>
        <p:spPr>
          <a:xfrm>
            <a:off x="4150676" y="990600"/>
            <a:ext cx="842645" cy="3086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latin typeface="Times New Roman"/>
                <a:ea typeface="Times New Roman"/>
                <a:cs typeface="Times New Roman"/>
              </a:rPr>
              <a:t>    START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3871912" y="2133600"/>
            <a:ext cx="1400175" cy="65214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3825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latin typeface="Times New Roman"/>
                <a:ea typeface="Times New Roman"/>
                <a:cs typeface="Times New Roman"/>
              </a:rPr>
              <a:t>  USER VOICE </a:t>
            </a:r>
          </a:p>
          <a:p>
            <a:pPr marL="123825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latin typeface="Times New Roman"/>
                <a:ea typeface="Times New Roman"/>
                <a:cs typeface="Times New Roman"/>
              </a:rPr>
              <a:t>       INPUT</a:t>
            </a:r>
          </a:p>
        </p:txBody>
      </p:sp>
      <p:sp>
        <p:nvSpPr>
          <p:cNvPr id="8" name="Text Box 7"/>
          <p:cNvSpPr txBox="1"/>
          <p:nvPr/>
        </p:nvSpPr>
        <p:spPr>
          <a:xfrm>
            <a:off x="4081044" y="3594295"/>
            <a:ext cx="1397635" cy="3086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latin typeface="Times New Roman"/>
                <a:ea typeface="Times New Roman"/>
                <a:cs typeface="Times New Roman"/>
              </a:rPr>
              <a:t>    SERVER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4150675" y="4648200"/>
            <a:ext cx="1121411" cy="228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 dirty="0">
                <a:effectLst/>
                <a:latin typeface="Times New Roman"/>
                <a:ea typeface="Times New Roman"/>
                <a:cs typeface="Times New Roman"/>
              </a:rPr>
              <a:t>USB-to-SERIAL                BRIDGE      </a:t>
            </a:r>
          </a:p>
        </p:txBody>
      </p:sp>
      <p:sp>
        <p:nvSpPr>
          <p:cNvPr id="10" name="Text Box 10"/>
          <p:cNvSpPr txBox="1"/>
          <p:nvPr/>
        </p:nvSpPr>
        <p:spPr>
          <a:xfrm>
            <a:off x="3964620" y="5562600"/>
            <a:ext cx="1493520" cy="33210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latin typeface="Times New Roman"/>
                <a:ea typeface="Times New Roman"/>
                <a:cs typeface="Times New Roman"/>
              </a:rPr>
              <a:t> CONTROLLER</a:t>
            </a:r>
          </a:p>
        </p:txBody>
      </p:sp>
      <p:sp>
        <p:nvSpPr>
          <p:cNvPr id="11" name="Text Box 14"/>
          <p:cNvSpPr txBox="1"/>
          <p:nvPr/>
        </p:nvSpPr>
        <p:spPr>
          <a:xfrm>
            <a:off x="3817251" y="6414868"/>
            <a:ext cx="1588135" cy="34417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200">
                <a:effectLst/>
                <a:latin typeface="Times New Roman"/>
                <a:ea typeface="Times New Roman"/>
                <a:cs typeface="Times New Roman"/>
              </a:rPr>
              <a:t>    RELAY- SYSTEM</a:t>
            </a:r>
          </a:p>
        </p:txBody>
      </p:sp>
    </p:spTree>
    <p:extLst>
      <p:ext uri="{BB962C8B-B14F-4D97-AF65-F5344CB8AC3E}">
        <p14:creationId xmlns:p14="http://schemas.microsoft.com/office/powerpoint/2010/main" val="178313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600" dirty="0">
                <a:latin typeface="Times New Roman" panose="02020603050305020304" pitchFamily="18" charset="0"/>
              </a:rPr>
              <a:t>After initiating the program, user needs to send voice commands to the server</a:t>
            </a:r>
            <a:r>
              <a:rPr lang="en-US" sz="2600" dirty="0" smtClean="0">
                <a:latin typeface="Times New Roman" panose="02020603050305020304" pitchFamily="18" charset="0"/>
              </a:rPr>
              <a:t>.</a:t>
            </a:r>
          </a:p>
          <a:p>
            <a:pPr algn="just"/>
            <a:r>
              <a:rPr lang="en-US" sz="2600" dirty="0" smtClean="0">
                <a:latin typeface="Times New Roman" panose="02020603050305020304" pitchFamily="18" charset="0"/>
              </a:rPr>
              <a:t> </a:t>
            </a:r>
            <a:r>
              <a:rPr lang="en-US" sz="2600" dirty="0">
                <a:latin typeface="Times New Roman" panose="02020603050305020304" pitchFamily="18" charset="0"/>
              </a:rPr>
              <a:t>The microcontroller is connected to the server via USB. On receiving speech commands, server sends commands to the microcontroller over the USB connection</a:t>
            </a:r>
            <a:r>
              <a:rPr lang="en-US" sz="2600" dirty="0" smtClean="0">
                <a:latin typeface="Times New Roman" panose="02020603050305020304" pitchFamily="18" charset="0"/>
              </a:rPr>
              <a:t>.</a:t>
            </a:r>
          </a:p>
          <a:p>
            <a:pPr algn="just"/>
            <a:r>
              <a:rPr lang="en-US" sz="2600" dirty="0" smtClean="0">
                <a:latin typeface="Times New Roman" panose="02020603050305020304" pitchFamily="18" charset="0"/>
              </a:rPr>
              <a:t> </a:t>
            </a:r>
            <a:r>
              <a:rPr lang="en-US" sz="2600" dirty="0">
                <a:latin typeface="Times New Roman" panose="02020603050305020304" pitchFamily="18" charset="0"/>
              </a:rPr>
              <a:t>The microcontroller is directly connected to the relays and it can enable or disable them. </a:t>
            </a:r>
            <a:endParaRPr lang="en-US" sz="2600" dirty="0" smtClean="0">
              <a:latin typeface="Times New Roman" panose="02020603050305020304" pitchFamily="18" charset="0"/>
            </a:endParaRPr>
          </a:p>
          <a:p>
            <a:pPr algn="just"/>
            <a:r>
              <a:rPr lang="en-US" sz="2600" dirty="0" smtClean="0">
                <a:latin typeface="Times New Roman" panose="02020603050305020304" pitchFamily="18" charset="0"/>
              </a:rPr>
              <a:t>The </a:t>
            </a:r>
            <a:r>
              <a:rPr lang="en-US" sz="2600" dirty="0">
                <a:latin typeface="Times New Roman" panose="02020603050305020304" pitchFamily="18" charset="0"/>
              </a:rPr>
              <a:t>relays are connected to the electrical system of the building so that they can control the plug points.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305020304" pitchFamily="18" charset="0"/>
              </a:rPr>
              <a:t>How it works ?</a:t>
            </a:r>
            <a:r>
              <a:rPr lang="en-US" sz="3200" b="1" dirty="0" smtClean="0">
                <a:latin typeface="Times New Roman" panose="02020603050305020304" pitchFamily="18" charset="0"/>
              </a:rPr>
              <a:t/>
            </a:r>
            <a:br>
              <a:rPr lang="en-US" sz="3200" b="1" dirty="0" smtClean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			</a:t>
            </a:r>
            <a:r>
              <a:rPr lang="en-US" sz="1300" b="1" dirty="0" smtClean="0">
                <a:latin typeface="Times New Roman" panose="02020603050305020304" pitchFamily="18" charset="0"/>
              </a:rPr>
              <a:t>Cont.</a:t>
            </a:r>
            <a:r>
              <a:rPr lang="en-US" sz="3200" b="1" dirty="0" smtClean="0">
                <a:latin typeface="Times New Roman" panose="02020603050305020304" pitchFamily="18" charset="0"/>
              </a:rPr>
              <a:t>	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5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30580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Main enhancement in this project could be as fallows:</a:t>
            </a:r>
            <a:endParaRPr lang="en-US" sz="2400" dirty="0">
              <a:latin typeface="Times New Roman" panose="02020603050305020304" pitchFamily="18" charset="0"/>
            </a:endParaRP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By using wireless technology, this project could be wire free.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By uploading this program on a chip, makes it efficient and reliable.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This program can also be uploaded on the server, where it can monitor and report the status,  remotely.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Bugs are the main problem in every kind of software system. This has too, so the efficiency can be enhanced by make it bug free.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305020304" pitchFamily="18" charset="0"/>
              </a:rPr>
              <a:t>What are the future scopes ?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                                 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3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17"/>
            <a:ext cx="9144000" cy="9870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305020304" pitchFamily="18" charset="0"/>
              </a:rPr>
              <a:t>TRANING COMPLETED FROM</a:t>
            </a:r>
            <a:endParaRPr lang="en-US" sz="3200" dirty="0">
              <a:latin typeface="Times New Roman" panose="020206030503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latin typeface="Times New Roman" panose="02020603050305020304" pitchFamily="18" charset="0"/>
              </a:rPr>
              <a:t>I have completed my training from DELAIN Tech. Hisar. The training was started from 20 June 2016 to 5 August 2016. Thanks to Mr. Sachin Sardana who helps me to complete my training.</a:t>
            </a:r>
            <a:endParaRPr lang="en-US" sz="2400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22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468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200" b="1" dirty="0" smtClean="0">
                <a:latin typeface="Times New Roman" panose="02020603050305020304" pitchFamily="18" charset="0"/>
              </a:rPr>
              <a:t>CONTENTS</a:t>
            </a:r>
            <a:endParaRPr lang="en-US" sz="3200" b="1" dirty="0">
              <a:latin typeface="Times New Roman" panose="020206030503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7696200" cy="38862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305020304" pitchFamily="18" charset="0"/>
              </a:rPr>
              <a:t> What is this project all about </a:t>
            </a:r>
            <a:r>
              <a:rPr lang="en-US" sz="2800" dirty="0" smtClean="0">
                <a:latin typeface="Times New Roman" panose="020206030503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800" dirty="0" smtClean="0">
              <a:latin typeface="Times New Roman" panose="020206030503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305020304" pitchFamily="18" charset="0"/>
              </a:rPr>
              <a:t> </a:t>
            </a:r>
            <a:r>
              <a:rPr lang="en-US" sz="2800" dirty="0" smtClean="0">
                <a:latin typeface="Times New Roman" panose="02020603050305020304" pitchFamily="18" charset="0"/>
              </a:rPr>
              <a:t>What is my contribution </a:t>
            </a:r>
            <a:r>
              <a:rPr lang="en-US" sz="2800" dirty="0" smtClean="0">
                <a:latin typeface="Times New Roman" panose="020206030503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800" dirty="0" smtClean="0">
              <a:latin typeface="Times New Roman" panose="020206030503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305020304" pitchFamily="18" charset="0"/>
              </a:rPr>
              <a:t> </a:t>
            </a:r>
            <a:r>
              <a:rPr lang="en-US" sz="2800" dirty="0" smtClean="0">
                <a:latin typeface="Times New Roman" panose="02020603050305020304" pitchFamily="18" charset="0"/>
              </a:rPr>
              <a:t>Which technology I've used </a:t>
            </a:r>
            <a:r>
              <a:rPr lang="en-US" sz="2800" dirty="0" smtClean="0">
                <a:latin typeface="Times New Roman" panose="020206030503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800" dirty="0" smtClean="0">
              <a:latin typeface="Times New Roman" panose="020206030503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305020304" pitchFamily="18" charset="0"/>
              </a:rPr>
              <a:t> How it works </a:t>
            </a:r>
            <a:r>
              <a:rPr lang="en-US" sz="2800" dirty="0" smtClean="0">
                <a:latin typeface="Times New Roman" panose="02020603050305020304" pitchFamily="18" charset="0"/>
              </a:rPr>
              <a:t>?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2800" dirty="0" smtClean="0">
              <a:latin typeface="Times New Roman" panose="020206030503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2800" dirty="0">
                <a:latin typeface="Times New Roman" panose="02020603050305020304" pitchFamily="18" charset="0"/>
              </a:rPr>
              <a:t> </a:t>
            </a:r>
            <a:r>
              <a:rPr lang="en-US" sz="2800" dirty="0" smtClean="0">
                <a:latin typeface="Times New Roman" panose="02020603050305020304" pitchFamily="18" charset="0"/>
              </a:rPr>
              <a:t>What are the future scope ? </a:t>
            </a:r>
          </a:p>
          <a:p>
            <a:endParaRPr lang="en-US" sz="2800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1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>
                <a:latin typeface="Times New Roman" panose="02020603050305020304" pitchFamily="18" charset="0"/>
              </a:rPr>
              <a:t>What is this project all about ?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endParaRPr lang="en-US" sz="3200" b="1" dirty="0">
              <a:latin typeface="Times New Roman" panose="020206030503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17563" y="1524000"/>
            <a:ext cx="8153400" cy="5029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>
                <a:latin typeface="Times New Roman" panose="02020603050305020304" pitchFamily="18" charset="0"/>
              </a:rPr>
              <a:t>What if I say “turn on the light(s)”!</a:t>
            </a:r>
          </a:p>
          <a:p>
            <a:pPr marL="0" indent="0" algn="just">
              <a:buNone/>
            </a:pPr>
            <a:endParaRPr lang="en-US" dirty="0">
              <a:latin typeface="Times New Roman" panose="02020603050305020304" pitchFamily="18" charset="0"/>
            </a:endParaRPr>
          </a:p>
          <a:p>
            <a:pPr algn="just"/>
            <a:r>
              <a:rPr lang="en-US" dirty="0">
                <a:latin typeface="Times New Roman" panose="02020603050305020304" pitchFamily="18" charset="0"/>
              </a:rPr>
              <a:t>What if I say “turn on the T.V.”!</a:t>
            </a:r>
          </a:p>
          <a:p>
            <a:pPr algn="just"/>
            <a:endParaRPr lang="en-US" dirty="0">
              <a:latin typeface="Times New Roman" panose="02020603050305020304" pitchFamily="18" charset="0"/>
            </a:endParaRPr>
          </a:p>
          <a:p>
            <a:pPr algn="just"/>
            <a:r>
              <a:rPr lang="en-US" dirty="0">
                <a:latin typeface="Times New Roman" panose="02020603050305020304" pitchFamily="18" charset="0"/>
              </a:rPr>
              <a:t>What if I say “open the door”!</a:t>
            </a:r>
          </a:p>
          <a:p>
            <a:pPr marL="0" indent="0" algn="just">
              <a:buNone/>
            </a:pPr>
            <a:endParaRPr lang="en-US" dirty="0">
              <a:latin typeface="Times New Roman" panose="02020603050305020304" pitchFamily="18" charset="0"/>
            </a:endParaRPr>
          </a:p>
          <a:p>
            <a:pPr algn="just"/>
            <a:r>
              <a:rPr lang="en-US" dirty="0">
                <a:latin typeface="Times New Roman" panose="02020603050305020304" pitchFamily="18" charset="0"/>
              </a:rPr>
              <a:t>What if I say “schedule a meeting with someone/send  an email to somebody/make a call to somebody”!</a:t>
            </a:r>
          </a:p>
          <a:p>
            <a:pPr marL="0" indent="0" algn="just">
              <a:buNone/>
            </a:pPr>
            <a:endParaRPr lang="en-US" dirty="0">
              <a:latin typeface="Times New Roman" panose="02020603050305020304" pitchFamily="18" charset="0"/>
            </a:endParaRPr>
          </a:p>
          <a:p>
            <a:pPr algn="just"/>
            <a:r>
              <a:rPr lang="en-US" dirty="0">
                <a:latin typeface="Times New Roman" panose="02020603050305020304" pitchFamily="18" charset="0"/>
              </a:rPr>
              <a:t>What if, to do something I don’t need to do anything!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40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8153400" cy="571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305020304" pitchFamily="18" charset="0"/>
              </a:rPr>
              <a:t>What if all the device in our life could connect to the internet, could communicate to each other, send our information and take our commands. </a:t>
            </a:r>
          </a:p>
          <a:p>
            <a:endParaRPr lang="en-US" sz="2400" dirty="0" smtClean="0">
              <a:latin typeface="Times New Roman" panose="02020603050305020304" pitchFamily="18" charset="0"/>
            </a:endParaRPr>
          </a:p>
          <a:p>
            <a:r>
              <a:rPr lang="en-US" sz="2400" dirty="0" smtClean="0">
                <a:latin typeface="Times New Roman" panose="02020603050305020304" pitchFamily="18" charset="0"/>
              </a:rPr>
              <a:t>This is the concept of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305020304" pitchFamily="18" charset="0"/>
              </a:rPr>
              <a:t>SMART HOME.</a:t>
            </a:r>
          </a:p>
          <a:p>
            <a:pPr marL="0" indent="0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305020304" pitchFamily="18" charset="0"/>
            </a:endParaRPr>
          </a:p>
          <a:p>
            <a:r>
              <a:rPr lang="en-US" sz="2400" dirty="0" smtClean="0">
                <a:latin typeface="Times New Roman" panose="02020603050305020304" pitchFamily="18" charset="0"/>
              </a:rPr>
              <a:t>This is the effort which makes our life more easier, more powerful, and time effective.</a:t>
            </a:r>
          </a:p>
          <a:p>
            <a:endParaRPr lang="en-US" sz="2400" dirty="0" smtClean="0">
              <a:latin typeface="Times New Roman" panose="02020603050305020304" pitchFamily="18" charset="0"/>
            </a:endParaRPr>
          </a:p>
          <a:p>
            <a:r>
              <a:rPr lang="en-US" sz="2400" dirty="0" smtClean="0">
                <a:latin typeface="Times New Roman" panose="02020603050305020304" pitchFamily="18" charset="0"/>
              </a:rPr>
              <a:t>Apart from this, this project play a key role in the life of those people who are physically disabled</a:t>
            </a:r>
            <a:r>
              <a:rPr lang="en-US" sz="3000" dirty="0" smtClean="0">
                <a:latin typeface="Times New Roman" panose="02020603050305020304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305020304" pitchFamily="18" charset="0"/>
              </a:rPr>
              <a:t>What is this project all about ?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				</a:t>
            </a:r>
            <a:r>
              <a:rPr lang="en-US" sz="1200" b="1" dirty="0" smtClean="0">
                <a:latin typeface="Times New Roman" panose="02020603050305020304" pitchFamily="18" charset="0"/>
              </a:rPr>
              <a:t>Cont.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98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43000"/>
            <a:ext cx="8382000" cy="5715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305020304" pitchFamily="18" charset="0"/>
              </a:rPr>
              <a:t>Home automation is exactly what it sounds like, automating </a:t>
            </a:r>
            <a:r>
              <a:rPr lang="en-US" sz="2400" dirty="0">
                <a:latin typeface="Times New Roman" panose="02020603050305020304" pitchFamily="18" charset="0"/>
              </a:rPr>
              <a:t>the ability to control items around the </a:t>
            </a:r>
            <a:r>
              <a:rPr lang="en-US" sz="2400" dirty="0" smtClean="0">
                <a:latin typeface="Times New Roman" panose="02020603050305020304" pitchFamily="18" charset="0"/>
              </a:rPr>
              <a:t>house.</a:t>
            </a:r>
          </a:p>
          <a:p>
            <a:r>
              <a:rPr lang="en-US" sz="2400" dirty="0" smtClean="0">
                <a:latin typeface="Times New Roman" panose="02020603050305020304" pitchFamily="18" charset="0"/>
              </a:rPr>
              <a:t>Its simple and relatively inexpensive.</a:t>
            </a:r>
            <a:endParaRPr lang="en-US" sz="2400" dirty="0">
              <a:latin typeface="Times New Roman" panose="020206030503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305020304" pitchFamily="18" charset="0"/>
              </a:rPr>
              <a:t>What is this project all about ?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				</a:t>
            </a:r>
            <a:r>
              <a:rPr lang="en-US" sz="1200" b="1" dirty="0" smtClean="0">
                <a:latin typeface="Times New Roman" panose="02020603050305020304" pitchFamily="18" charset="0"/>
              </a:rPr>
              <a:t>Cont.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821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8305800" cy="5638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305020304" pitchFamily="18" charset="0"/>
              </a:rPr>
              <a:t>I design a program named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305020304" pitchFamily="18" charset="0"/>
              </a:rPr>
              <a:t>’DAVID’</a:t>
            </a:r>
            <a:r>
              <a:rPr lang="en-US" sz="2400" dirty="0" smtClean="0">
                <a:latin typeface="Times New Roman" panose="02020603050305020304" pitchFamily="18" charset="0"/>
              </a:rPr>
              <a:t>.</a:t>
            </a:r>
          </a:p>
          <a:p>
            <a:endParaRPr lang="en-US" sz="2400" dirty="0" smtClean="0">
              <a:latin typeface="Times New Roman" panose="02020603050305020304" pitchFamily="18" charset="0"/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305020304" pitchFamily="18" charset="0"/>
              </a:rPr>
              <a:t>‘HE’ </a:t>
            </a:r>
            <a:r>
              <a:rPr lang="en-US" sz="2400" dirty="0" smtClean="0">
                <a:latin typeface="Times New Roman" panose="02020603050305020304" pitchFamily="18" charset="0"/>
              </a:rPr>
              <a:t>is responsible for operating all kind of operation, threads and process in a regular flow.</a:t>
            </a:r>
          </a:p>
          <a:p>
            <a:endParaRPr lang="en-US" sz="2400" dirty="0" smtClean="0">
              <a:latin typeface="Times New Roman" panose="02020603050305020304" pitchFamily="18" charset="0"/>
            </a:endParaRPr>
          </a:p>
          <a:p>
            <a:r>
              <a:rPr lang="en-US" sz="2400" dirty="0" smtClean="0">
                <a:latin typeface="Times New Roman" panose="02020603050305020304" pitchFamily="18" charset="0"/>
              </a:rPr>
              <a:t>I designed him in such a way that he is not only process commands but also respond accordingly.</a:t>
            </a:r>
          </a:p>
          <a:p>
            <a:endParaRPr lang="en-US" sz="2400" dirty="0">
              <a:latin typeface="Times New Roman" panose="02020603050305020304" pitchFamily="18" charset="0"/>
            </a:endParaRPr>
          </a:p>
          <a:p>
            <a:r>
              <a:rPr lang="en-US" sz="2400" dirty="0" smtClean="0">
                <a:latin typeface="Times New Roman" panose="02020603050305020304" pitchFamily="18" charset="0"/>
              </a:rPr>
              <a:t>He can connect to the internet and will provide us the precise result what we are asking to him.</a:t>
            </a:r>
            <a:endParaRPr lang="en-US" sz="2400" dirty="0">
              <a:latin typeface="Times New Roman" panose="02020603050305020304" pitchFamily="18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305020304" pitchFamily="18" charset="0"/>
              </a:rPr>
              <a:t>What is my contribution? 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				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8305800" cy="58674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I spent many hours training him.</a:t>
            </a:r>
          </a:p>
          <a:p>
            <a:pPr algn="just"/>
            <a:endParaRPr lang="en-US" sz="2400" dirty="0">
              <a:latin typeface="Times New Roman" panose="020206030503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The core feature of the programs are as follows:-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Can control the appliances.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Can respond our commands.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Switching ability, voice control to manual control.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Generate error code.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Provides us the temp and weather data.</a:t>
            </a:r>
          </a:p>
          <a:p>
            <a:pPr lvl="1" algn="just"/>
            <a:r>
              <a:rPr lang="en-US" sz="2400" dirty="0" smtClean="0">
                <a:latin typeface="Times New Roman" panose="02020603050305020304" pitchFamily="18" charset="0"/>
              </a:rPr>
              <a:t>Sleep and wake mode.</a:t>
            </a:r>
            <a:endParaRPr lang="en-US" sz="2400" dirty="0">
              <a:latin typeface="Times New Roman" panose="02020603050305020304" pitchFamily="18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305020304" pitchFamily="18" charset="0"/>
              </a:rPr>
              <a:t>What is my contribution? 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                                  </a:t>
            </a:r>
            <a:r>
              <a:rPr lang="en-US" sz="1300" b="1" dirty="0" smtClean="0">
                <a:latin typeface="Times New Roman" panose="02020603050305020304" pitchFamily="18" charset="0"/>
              </a:rPr>
              <a:t>Cont.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54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8305800" cy="57912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There are many languages that can be used to develop such projects, like python, java, VB etc.</a:t>
            </a:r>
          </a:p>
          <a:p>
            <a:pPr algn="just"/>
            <a:endParaRPr lang="en-US" sz="2400" dirty="0">
              <a:latin typeface="Times New Roman" panose="020206030503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But since MS – Visual Basic(.NET Framework) is considered as the one of the powerful and best language in the field of development and deployment, I choose it to make this project go.</a:t>
            </a:r>
          </a:p>
          <a:p>
            <a:pPr algn="just"/>
            <a:endParaRPr lang="en-US" sz="2400" dirty="0">
              <a:latin typeface="Times New Roman" panose="020206030503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305020304" pitchFamily="18" charset="0"/>
              </a:rPr>
              <a:t>Actually I’ve use Visual C# technology which comes under the same framework.</a:t>
            </a:r>
            <a:endParaRPr lang="en-US" sz="2400" dirty="0">
              <a:latin typeface="Times New Roman" panose="02020603050305020304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Times New Roman" panose="02020603050305020304" pitchFamily="18" charset="0"/>
              </a:rPr>
              <a:t>What technology I’ve used ?</a:t>
            </a:r>
            <a:r>
              <a:rPr lang="en-US" sz="3200" b="1" dirty="0">
                <a:latin typeface="Times New Roman" panose="02020603050305020304" pitchFamily="18" charset="0"/>
              </a:rPr>
              <a:t/>
            </a:r>
            <a:br>
              <a:rPr lang="en-US" sz="3200" b="1" dirty="0">
                <a:latin typeface="Times New Roman" panose="02020603050305020304" pitchFamily="18" charset="0"/>
              </a:rPr>
            </a:br>
            <a:r>
              <a:rPr lang="en-US" sz="3200" b="1" dirty="0" smtClean="0">
                <a:latin typeface="Times New Roman" panose="02020603050305020304" pitchFamily="18" charset="0"/>
              </a:rPr>
              <a:t>					                                 </a:t>
            </a:r>
            <a:endParaRPr lang="en-US" sz="1200" b="1" dirty="0">
              <a:latin typeface="Times New Roman" panose="020206030503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3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690</Words>
  <Application>Microsoft Office PowerPoint</Application>
  <PresentationFormat>On-screen Show (4:3)</PresentationFormat>
  <Paragraphs>88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HOME AUTOMATION SYSTEM</vt:lpstr>
      <vt:lpstr>TRANING COMPLETED FROM</vt:lpstr>
      <vt:lpstr>CONTENTS</vt:lpstr>
      <vt:lpstr>What is this project all about ? </vt:lpstr>
      <vt:lpstr>What is this project all about ?          Cont.</vt:lpstr>
      <vt:lpstr>What is this project all about ?          Cont.</vt:lpstr>
      <vt:lpstr>What is my contribution?           </vt:lpstr>
      <vt:lpstr>What is my contribution?                                         Cont.</vt:lpstr>
      <vt:lpstr>What technology I’ve used ?                                       </vt:lpstr>
      <vt:lpstr>What technology I’ve used ?           Cont.                               </vt:lpstr>
      <vt:lpstr>How it works ?      </vt:lpstr>
      <vt:lpstr>How it works ?         Cont. </vt:lpstr>
      <vt:lpstr>What are the future scopes ?                                  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AUTOMATION SYSTEM</dc:title>
  <dc:creator>Amit Attri</dc:creator>
  <cp:lastModifiedBy>Amit Attri</cp:lastModifiedBy>
  <cp:revision>39</cp:revision>
  <dcterms:created xsi:type="dcterms:W3CDTF">2006-08-16T00:00:00Z</dcterms:created>
  <dcterms:modified xsi:type="dcterms:W3CDTF">2016-10-21T07:31:52Z</dcterms:modified>
</cp:coreProperties>
</file>