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1558BA-18C1-479E-BF62-3E03C491C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2B078B-E2A9-4A5B-A0A4-D828E4096AB8}" type="datetimeFigureOut">
              <a:rPr lang="en-US" smtClean="0"/>
              <a:pPr/>
              <a:t>6/6/2012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Automation Console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Publish/Subscribe Server for interoperability and reduction of complexity at end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8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[place holder for screenshots]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[location based interactive app on user’s mobile]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4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achieve interoperability of Home devices by allowing user to customize subscriptions of devices.</a:t>
            </a:r>
          </a:p>
          <a:p>
            <a:pPr algn="just"/>
            <a:r>
              <a:rPr lang="en-US" dirty="0" smtClean="0"/>
              <a:t>The model should not constraint the developer from implementing various sensor network optimizations and provide a consistent API.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attempts at 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Various manufacturers have sold home appliance sets that are hard wired to work together.</a:t>
            </a:r>
          </a:p>
          <a:p>
            <a:pPr algn="just"/>
            <a:r>
              <a:rPr lang="en-US" dirty="0" smtClean="0"/>
              <a:t>These does not allow connectivity with other devices thereby reducing utility.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3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Zigbee attempted a standardization of Home Automation devices by providing specifications for all messages that can transmitted</a:t>
            </a:r>
          </a:p>
          <a:p>
            <a:pPr algn="just"/>
            <a:r>
              <a:rPr lang="en-US" dirty="0" smtClean="0"/>
              <a:t>This resulted in 2000+ pages of complex specification that’s needs to implemented by developers on each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Home Automation console which can be wall mounted which is quite similar to a tablet with Android running on it.</a:t>
            </a:r>
          </a:p>
          <a:p>
            <a:pPr algn="just"/>
            <a:r>
              <a:rPr lang="en-US" dirty="0" smtClean="0"/>
              <a:t>It has pub/sub server that gets unprocessed information from publishing sensors.</a:t>
            </a:r>
          </a:p>
          <a:p>
            <a:pPr algn="just"/>
            <a:r>
              <a:rPr lang="en-US" dirty="0" smtClean="0"/>
              <a:t>The user or manufacturer through Android apps can process the information</a:t>
            </a:r>
          </a:p>
          <a:p>
            <a:pPr algn="just"/>
            <a:r>
              <a:rPr lang="en-US" dirty="0" smtClean="0"/>
              <a:t>The user can specify which devices subscribes to which information conditionally.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7918518" cy="517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2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Pub/Sub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Each publisher sends all the data it can publish to the HAN Console.</a:t>
            </a:r>
          </a:p>
          <a:p>
            <a:pPr algn="just"/>
            <a:r>
              <a:rPr lang="en-US" dirty="0" smtClean="0"/>
              <a:t>The HAN Console stores mapping of a publisher’s data to a subscriber’s functionality.</a:t>
            </a:r>
          </a:p>
          <a:p>
            <a:pPr algn="just"/>
            <a:r>
              <a:rPr lang="en-US" dirty="0" smtClean="0"/>
              <a:t>The HAN Console processes the publisher’s data according to an expression specific to a subscriber’s functionality and sends it to the subscriber depending on the result</a:t>
            </a:r>
          </a:p>
        </p:txBody>
      </p:sp>
    </p:spTree>
    <p:extLst>
      <p:ext uri="{BB962C8B-B14F-4D97-AF65-F5344CB8AC3E}">
        <p14:creationId xmlns:p14="http://schemas.microsoft.com/office/powerpoint/2010/main" val="239990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[place holder for screenshots]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[HAN Console]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0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[place holder for screenshots]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[simulated sensor boards]</a:t>
            </a:r>
          </a:p>
          <a:p>
            <a:r>
              <a:rPr lang="en-US" dirty="0" smtClean="0"/>
              <a:t>[simulated devices]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91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273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Home Automation Console</vt:lpstr>
      <vt:lpstr>Problem Statement</vt:lpstr>
      <vt:lpstr>Earlier attempts at HAN</vt:lpstr>
      <vt:lpstr>Related Protocols</vt:lpstr>
      <vt:lpstr>Our Idea</vt:lpstr>
      <vt:lpstr>PowerPoint Presentation</vt:lpstr>
      <vt:lpstr>Pub/Sub Algorithm</vt:lpstr>
      <vt:lpstr>[place holder for screenshots]</vt:lpstr>
      <vt:lpstr>[place holder for screenshots]</vt:lpstr>
      <vt:lpstr>[place holder for screenshots]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Automation Console</dc:title>
  <dc:creator>Adithya</dc:creator>
  <cp:lastModifiedBy>Adithya</cp:lastModifiedBy>
  <cp:revision>7</cp:revision>
  <dcterms:created xsi:type="dcterms:W3CDTF">2012-06-06T21:51:04Z</dcterms:created>
  <dcterms:modified xsi:type="dcterms:W3CDTF">2012-06-07T01:46:53Z</dcterms:modified>
</cp:coreProperties>
</file>