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3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D90BEC-F4D7-42FC-9D08-ED92503D0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79DFA1-4472-4AF7-BF91-BE3EE74FFA6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Draw Pictures on a board here.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3789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59692-6FF4-4110-A8B7-5DB544F8A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40CB4-DF84-4768-B72C-2D180F3BB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FDD82-9DE7-42A7-A303-A3C376516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8E3F7-F3C2-44AE-96C8-224EBF81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B7E3F-650F-4D0D-B421-0F18F84F3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AA929-0BF7-4880-80E0-D1EE59E05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9D9FD-23AB-41DE-ACCE-88BE99DA4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5D30D-B97F-4605-91F0-1E177AA99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E0861-4479-4968-A93F-541A9C275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64CF6-44C8-424A-B3C4-A0BDE31E4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44E44-AD24-482D-AA1B-53C20D37D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F3BFC-AF17-40B9-9F7E-4D9FA9148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37F45-7ED7-40B4-95CD-3CD38DAE7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686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6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6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3687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3687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88760AAC-631C-4DCD-8ECE-32F52EDC9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  <p:sldLayoutId id="2147483684" r:id="rId12"/>
    <p:sldLayoutId id="2147483683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Fractal Image Compression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By Cabel Sholdt and Paul Zeman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How does it work? - Decoding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/>
              <a:t>Fifth Iteration</a:t>
            </a:r>
          </a:p>
          <a:p>
            <a:pPr eaLnBrk="1" hangingPunct="1">
              <a:defRPr/>
            </a:pPr>
            <a:endParaRPr lang="en-US" sz="2800"/>
          </a:p>
          <a:p>
            <a:pPr eaLnBrk="1" hangingPunct="1">
              <a:defRPr/>
            </a:pPr>
            <a:endParaRPr lang="en-US" sz="2800"/>
          </a:p>
          <a:p>
            <a:pPr eaLnBrk="1" hangingPunct="1">
              <a:defRPr/>
            </a:pPr>
            <a:endParaRPr lang="en-US" sz="2800"/>
          </a:p>
          <a:p>
            <a:pPr eaLnBrk="1" hangingPunct="1">
              <a:defRPr/>
            </a:pPr>
            <a:endParaRPr lang="en-US" sz="2800"/>
          </a:p>
          <a:p>
            <a:pPr eaLnBrk="1" hangingPunct="1">
              <a:defRPr/>
            </a:pPr>
            <a:endParaRPr lang="en-US" sz="2800"/>
          </a:p>
          <a:p>
            <a:pPr eaLnBrk="1" hangingPunct="1">
              <a:defRPr/>
            </a:pPr>
            <a:r>
              <a:rPr lang="en-US" sz="2800"/>
              <a:t>Tenth Iteration</a:t>
            </a:r>
          </a:p>
        </p:txBody>
      </p:sp>
      <p:pic>
        <p:nvPicPr>
          <p:cNvPr id="26627" name="Picture 10" descr="fifthiteration"/>
          <p:cNvPicPr>
            <a:picLocks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07000" y="1600200"/>
            <a:ext cx="2919413" cy="2189163"/>
          </a:xfrm>
        </p:spPr>
      </p:pic>
      <p:pic>
        <p:nvPicPr>
          <p:cNvPr id="26628" name="Picture 11" descr="tenthiteration"/>
          <p:cNvPicPr>
            <a:picLocks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207000" y="3941763"/>
            <a:ext cx="2919413" cy="218916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Possible Improvments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Greatest weakness is time for encoding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/>
              <a:t>Possible speed ups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/>
              <a:t>Order transform blocks into domains based off of average intensity and variance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/>
              <a:t>Only search through blocks with similar structures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/>
              <a:t>Do not search all possible blocks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/>
              <a:t>Reduce number of child blocks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Quality and Compression Improvements through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/>
              <a:t>Quadtrees or HV Trees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/>
              <a:t>Rotations of Transform Blocks during comparison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/>
              <a:t>Improved grayscale transforms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Questions?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Overview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Why Fractal Image Compression</a:t>
            </a:r>
          </a:p>
          <a:p>
            <a:pPr eaLnBrk="1" hangingPunct="1">
              <a:defRPr/>
            </a:pPr>
            <a:r>
              <a:rPr lang="en-US"/>
              <a:t>Mathematical Background</a:t>
            </a:r>
          </a:p>
          <a:p>
            <a:pPr eaLnBrk="1" hangingPunct="1">
              <a:defRPr/>
            </a:pPr>
            <a:r>
              <a:rPr lang="en-US"/>
              <a:t>How does it work?</a:t>
            </a:r>
          </a:p>
          <a:p>
            <a:pPr eaLnBrk="1" hangingPunct="1">
              <a:defRPr/>
            </a:pPr>
            <a:r>
              <a:rPr lang="en-US"/>
              <a:t>Examples</a:t>
            </a:r>
          </a:p>
          <a:p>
            <a:pPr eaLnBrk="1" hangingPunct="1">
              <a:defRPr/>
            </a:pPr>
            <a:r>
              <a:rPr lang="en-US"/>
              <a:t>Possible Improvements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Why Fractal Image Compression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Different type of compression scheme worth exploring</a:t>
            </a:r>
          </a:p>
          <a:p>
            <a:pPr eaLnBrk="1" hangingPunct="1">
              <a:defRPr/>
            </a:pPr>
            <a:r>
              <a:rPr lang="en-US"/>
              <a:t>Takes advantage of similarities within an image</a:t>
            </a:r>
          </a:p>
          <a:p>
            <a:pPr eaLnBrk="1" hangingPunct="1">
              <a:defRPr/>
            </a:pPr>
            <a:r>
              <a:rPr lang="en-US"/>
              <a:t>Advanced detail interpolation</a:t>
            </a:r>
          </a:p>
          <a:p>
            <a:pPr eaLnBrk="1" hangingPunct="1">
              <a:defRPr/>
            </a:pPr>
            <a:r>
              <a:rPr lang="en-US"/>
              <a:t>High theoretical compression rates</a:t>
            </a:r>
          </a:p>
          <a:p>
            <a:pPr eaLnBrk="1" hangingPunct="1">
              <a:defRPr/>
            </a:pPr>
            <a:r>
              <a:rPr lang="en-US"/>
              <a:t>Fast decompression times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Mathematical Background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Started with Michael Barnsley, and refined by A. Jacquin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Try and find a set of transforms that map an image onto itself.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/>
              <a:t>The key is the Collage Theorem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States that if the error difference between the target image and the transformation of that image is less than a certain value the transforms are an equivalent representation of the image.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How does it work?-Encoding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300"/>
              <a:t>Take a starting image and divide it into small, non-overlapping, square blocks, typically called “parent blocks”.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/>
              <a:t>Divide each parent block into 4 each blocks, or “child blocks.”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/>
              <a:t>Compare each child block against a subset of all possible overlapping blocks of parent block size.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b="1"/>
              <a:t>Need to reduce the size of the parent to allow the comparison to work.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/>
              <a:t>Determine which larger block has the lowest difference, according to some measure, between it and the child block.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300"/>
              <a:t>Calculate a grayscale transform to match intensity levels between large block and child block precisely.  Typically an affine transform is used (w*x = a*x + b) to match grayscale levels.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3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How does it work? – Encoding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038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Upper left corner child block, very similar to upper right parent block.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Compute affine transform.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Store location of parent block (or transform block), affine transform components, and related child block into a file.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Repeat for each child block.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Lots of comparisons can calculations.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256x256 original image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16x16 sized parent blocks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241*241 = 58,081 block comparisons</a:t>
            </a:r>
          </a:p>
        </p:txBody>
      </p:sp>
      <p:pic>
        <p:nvPicPr>
          <p:cNvPr id="22531" name="Picture 8" descr="dividedCamerman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343400" y="1600200"/>
            <a:ext cx="4800600" cy="44958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How does it work?- Decoding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Read in child block and tranform block position, transform, and size information.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Use any blank starting image of same size as original image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For each child block apply stored transforms against specified transform block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Overwrite child block pixel values with transform block pixel values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Repeat until acceptable image quality is reached.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Examples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/>
              <a:t>Original Image</a:t>
            </a:r>
          </a:p>
          <a:p>
            <a:pPr eaLnBrk="1" hangingPunct="1">
              <a:defRPr/>
            </a:pPr>
            <a:endParaRPr lang="en-US" sz="2800"/>
          </a:p>
          <a:p>
            <a:pPr eaLnBrk="1" hangingPunct="1">
              <a:defRPr/>
            </a:pPr>
            <a:endParaRPr lang="en-US" sz="2800"/>
          </a:p>
          <a:p>
            <a:pPr eaLnBrk="1" hangingPunct="1">
              <a:defRPr/>
            </a:pPr>
            <a:endParaRPr lang="en-US" sz="2800"/>
          </a:p>
          <a:p>
            <a:pPr eaLnBrk="1" hangingPunct="1">
              <a:defRPr/>
            </a:pPr>
            <a:endParaRPr lang="en-US" sz="2800"/>
          </a:p>
          <a:p>
            <a:pPr eaLnBrk="1" hangingPunct="1">
              <a:defRPr/>
            </a:pPr>
            <a:endParaRPr lang="en-US" sz="2800"/>
          </a:p>
          <a:p>
            <a:pPr eaLnBrk="1" hangingPunct="1">
              <a:defRPr/>
            </a:pPr>
            <a:r>
              <a:rPr lang="en-US" sz="2800"/>
              <a:t>Starting Image for Decoding</a:t>
            </a:r>
          </a:p>
        </p:txBody>
      </p:sp>
      <p:pic>
        <p:nvPicPr>
          <p:cNvPr id="24579" name="Picture 7" descr="cameraman"/>
          <p:cNvPicPr>
            <a:picLocks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72125" y="1600200"/>
            <a:ext cx="2189163" cy="2189163"/>
          </a:xfrm>
        </p:spPr>
      </p:pic>
      <p:pic>
        <p:nvPicPr>
          <p:cNvPr id="24580" name="Picture 8" descr="camorigim"/>
          <p:cNvPicPr>
            <a:picLocks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207000" y="3941763"/>
            <a:ext cx="2919413" cy="218916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How does it Work? – Decoding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/>
              <a:t>First Iteration</a:t>
            </a:r>
          </a:p>
          <a:p>
            <a:pPr eaLnBrk="1" hangingPunct="1">
              <a:defRPr/>
            </a:pPr>
            <a:endParaRPr lang="en-US" sz="2800"/>
          </a:p>
          <a:p>
            <a:pPr eaLnBrk="1" hangingPunct="1">
              <a:defRPr/>
            </a:pPr>
            <a:endParaRPr lang="en-US" sz="2800"/>
          </a:p>
          <a:p>
            <a:pPr eaLnBrk="1" hangingPunct="1">
              <a:defRPr/>
            </a:pPr>
            <a:endParaRPr lang="en-US" sz="2800"/>
          </a:p>
          <a:p>
            <a:pPr eaLnBrk="1" hangingPunct="1">
              <a:defRPr/>
            </a:pPr>
            <a:endParaRPr lang="en-US" sz="2800"/>
          </a:p>
          <a:p>
            <a:pPr eaLnBrk="1" hangingPunct="1">
              <a:defRPr/>
            </a:pPr>
            <a:endParaRPr lang="en-US" sz="2800"/>
          </a:p>
          <a:p>
            <a:pPr eaLnBrk="1" hangingPunct="1">
              <a:defRPr/>
            </a:pPr>
            <a:r>
              <a:rPr lang="en-US" sz="2800"/>
              <a:t>Second Iteration</a:t>
            </a:r>
          </a:p>
        </p:txBody>
      </p:sp>
      <p:pic>
        <p:nvPicPr>
          <p:cNvPr id="25603" name="Picture 11" descr="firstiteration"/>
          <p:cNvPicPr>
            <a:picLocks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07000" y="1600200"/>
            <a:ext cx="2919413" cy="2189163"/>
          </a:xfrm>
        </p:spPr>
      </p:pic>
      <p:pic>
        <p:nvPicPr>
          <p:cNvPr id="25604" name="Picture 13" descr="seconditeration"/>
          <p:cNvPicPr>
            <a:picLocks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207000" y="3941763"/>
            <a:ext cx="2919413" cy="218916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126</TotalTime>
  <Words>427</Words>
  <Application>Microsoft Office PowerPoint</Application>
  <PresentationFormat>On-screen Show (4:3)</PresentationFormat>
  <Paragraphs>79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Wingdings</vt:lpstr>
      <vt:lpstr>Orbit</vt:lpstr>
      <vt:lpstr>Orbit</vt:lpstr>
      <vt:lpstr>Fractal Image Compression</vt:lpstr>
      <vt:lpstr>Overview</vt:lpstr>
      <vt:lpstr>Why Fractal Image Compression</vt:lpstr>
      <vt:lpstr>Mathematical Background</vt:lpstr>
      <vt:lpstr>How does it work?-Encoding</vt:lpstr>
      <vt:lpstr>How does it work? – Encoding</vt:lpstr>
      <vt:lpstr>How does it work?- Decoding</vt:lpstr>
      <vt:lpstr>Examples</vt:lpstr>
      <vt:lpstr>How does it Work? – Decoding</vt:lpstr>
      <vt:lpstr>How does it work? - Decoding</vt:lpstr>
      <vt:lpstr>Possible Improvments</vt:lpstr>
      <vt:lpstr>Questions?</vt:lpstr>
    </vt:vector>
  </TitlesOfParts>
  <Company>Computer - Aided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Fractal Image Compression</dc:title>
  <dc:creator>Computer - Aided Engineering</dc:creator>
  <cp:lastModifiedBy>rosita</cp:lastModifiedBy>
  <cp:revision>6</cp:revision>
  <dcterms:created xsi:type="dcterms:W3CDTF">2003-12-11T02:08:39Z</dcterms:created>
  <dcterms:modified xsi:type="dcterms:W3CDTF">2010-04-27T15:51:30Z</dcterms:modified>
</cp:coreProperties>
</file>