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28804E-509F-42C9-BBF7-F7C16E1B3D3D}" type="datetimeFigureOut">
              <a:rPr lang="en-US" smtClean="0"/>
              <a:t>8/27/2010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016290-5972-45E6-AC99-B870D6C360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2/21/Mandel_zoom_00_mandelbrot_set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   </a:t>
            </a:r>
            <a:r>
              <a:rPr lang="en-US" sz="6700" dirty="0" smtClean="0"/>
              <a:t>FRACTAL FUN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Tom Evitts, SU Math Dept.</a:t>
            </a:r>
            <a:endParaRPr lang="en-US" sz="3200" dirty="0"/>
          </a:p>
        </p:txBody>
      </p:sp>
      <p:pic>
        <p:nvPicPr>
          <p:cNvPr id="23554" name="Picture 2" descr="frac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57200"/>
            <a:ext cx="342900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– the iterative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Along the fold, measure in and mark ¼ of the distance from each edge. </a:t>
            </a:r>
          </a:p>
          <a:p>
            <a:r>
              <a:rPr lang="en-US" dirty="0" smtClean="0"/>
              <a:t>From the fold, measure up and mark ½ the distance to the top.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3886200"/>
            <a:ext cx="3505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429000" y="6172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181600" y="6172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05000" y="4876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– the iterative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marks you made to lightly create the lines shown below.</a:t>
            </a:r>
          </a:p>
          <a:p>
            <a:r>
              <a:rPr lang="en-US" dirty="0" smtClean="0"/>
              <a:t>Cut along those lines.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3886200"/>
            <a:ext cx="3505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429000" y="6172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181600" y="6172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05000" y="4876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086100" y="56007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38700" y="56007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– the iterative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Carefully fold the flap you have cut up inside the folded paper. If you measured carefully, it should just reach the top edge.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3886200"/>
            <a:ext cx="3505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429000" y="6172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181600" y="6172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05000" y="4876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086100" y="56007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838700" y="56007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81400" y="5105400"/>
            <a:ext cx="1752600" cy="990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1400" y="4267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Concealed flap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2971800" y="4495800"/>
            <a:ext cx="1219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4724400" y="4495800"/>
            <a:ext cx="1219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to repeat the steps…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		with a smaller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Repeat the iterative sequence (next slide) using the rectangle hiding the concealed flap as the starting object.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838700" y="56007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81400" y="3886200"/>
            <a:ext cx="17526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0" y="38862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67000" y="38862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4572000" cy="51244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Along the fold, measure in and mark ¼ of the distance from each edge. 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From the fold, measure up and mark ½ the distance to the top. 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Use the marks you made to lightly create the lines shown.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Cut along those lines.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2286000"/>
            <a:ext cx="3505200" cy="2209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867400" y="4648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620000" y="4648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419600" y="3276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5524500" y="40005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277100" y="40005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219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Carefully fold the flap you have cut up inside the folded paper.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Your cutout should look like this: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848600" y="38862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38862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38862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91400" y="38862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38862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Unfold and examine your fractal cutout.</a:t>
            </a:r>
          </a:p>
          <a:p>
            <a:r>
              <a:rPr lang="en-US" dirty="0" smtClean="0"/>
              <a:t>What properties do you observe?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410200" y="35814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35814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35814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35814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5814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cut again (and 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the steps with a smaller rectangle.</a:t>
            </a:r>
          </a:p>
          <a:p>
            <a:r>
              <a:rPr lang="en-US" dirty="0" smtClean="0"/>
              <a:t>Can you figure out which one?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33528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3528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33528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33528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38600" y="33528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cut again (and 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the steps with a smaller rectangle.</a:t>
            </a:r>
          </a:p>
          <a:p>
            <a:r>
              <a:rPr lang="en-US" dirty="0" smtClean="0"/>
              <a:t>Can you figure out which one?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33528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352800"/>
            <a:ext cx="914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33528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33528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38600" y="3352800"/>
            <a:ext cx="838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observations?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patterns are you finding?</a:t>
            </a:r>
          </a:p>
          <a:p>
            <a:endParaRPr lang="en-US" dirty="0" smtClean="0"/>
          </a:p>
          <a:p>
            <a:r>
              <a:rPr lang="en-US" dirty="0" smtClean="0"/>
              <a:t>Perform another cutting and folding sequence.</a:t>
            </a:r>
          </a:p>
          <a:p>
            <a:endParaRPr lang="en-US" dirty="0" smtClean="0"/>
          </a:p>
          <a:p>
            <a:r>
              <a:rPr lang="en-US" dirty="0" smtClean="0"/>
              <a:t>What if you could cut and fold “forever?”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Fractal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Geometric Shape</a:t>
            </a:r>
          </a:p>
          <a:p>
            <a:r>
              <a:rPr lang="en-US" dirty="0" smtClean="0"/>
              <a:t>Composed of Self-Similar Parts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7652" name="Picture 4" descr="File:Mandel zoom 00 mandelbrot s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971800"/>
            <a:ext cx="4648200" cy="348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attending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   </a:t>
            </a:r>
            <a:r>
              <a:rPr lang="en-US" sz="6000" dirty="0" smtClean="0"/>
              <a:t>Have a great semester!</a:t>
            </a:r>
            <a:endParaRPr lang="en-US" sz="5400" dirty="0"/>
          </a:p>
        </p:txBody>
      </p:sp>
      <p:pic>
        <p:nvPicPr>
          <p:cNvPr id="31746" name="Picture 2" descr="http://info.ship.edu/pics/Shiplogo_onblu3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181600"/>
            <a:ext cx="5876739" cy="1038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binbrain.com/blog/wp-content/uploads/2008/12/brocc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43815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Koch Snowflake                             1904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http://www.daviddarling.info/images/Koch_snowflak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3467100" cy="3998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a Triangle….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8" name="Picture 4" descr="http://img.search.com/thumb/d/d9/KochFlake.svg/280px-KochFlak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Sierpinski</a:t>
            </a:r>
            <a:r>
              <a:rPr lang="en-US" dirty="0" smtClean="0"/>
              <a:t> Gasket	                    1915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 descr="http://www.daviddarling.info/images/Sierpinski_Gask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52" y="1371600"/>
            <a:ext cx="5430344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Themes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Self-similarity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Following directions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Iterative steps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Creative processes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Seeing patterns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Math is more than equations ... Math is fun!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Fractal Cut-out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need:</a:t>
            </a:r>
          </a:p>
          <a:p>
            <a:pPr lvl="1"/>
            <a:r>
              <a:rPr lang="en-US" dirty="0" smtClean="0"/>
              <a:t>Piece of paper</a:t>
            </a:r>
          </a:p>
          <a:p>
            <a:pPr lvl="1"/>
            <a:r>
              <a:rPr lang="en-US" dirty="0" smtClean="0"/>
              <a:t>Scissors</a:t>
            </a:r>
          </a:p>
          <a:p>
            <a:pPr lvl="1"/>
            <a:r>
              <a:rPr lang="en-US" dirty="0" smtClean="0"/>
              <a:t>Ruler</a:t>
            </a:r>
          </a:p>
          <a:p>
            <a:r>
              <a:rPr lang="en-US" dirty="0" smtClean="0"/>
              <a:t>Fold paper in half (portrait: bottom to top)</a:t>
            </a:r>
          </a:p>
          <a:p>
            <a:endParaRPr lang="en-US" dirty="0" smtClean="0"/>
          </a:p>
          <a:p>
            <a:endParaRPr lang="en-US" dirty="0" smtClean="0"/>
          </a:p>
          <a:p>
            <a:pPr lvl="8">
              <a:buNone/>
            </a:pPr>
            <a:r>
              <a:rPr lang="en-US" dirty="0" smtClean="0"/>
              <a:t>                                                      fold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4267200"/>
            <a:ext cx="1676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191000" y="48006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42672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– the iterative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Along the fold, measure in and mark ¼ of the distance from each edge.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886200"/>
            <a:ext cx="3505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429000" y="6172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181600" y="6172200"/>
            <a:ext cx="3048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382</Words>
  <Application>Microsoft Office PowerPoint</Application>
  <PresentationFormat>On-screen Show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     FRACTAL FUN</vt:lpstr>
      <vt:lpstr>Characteristics of a Fractal</vt:lpstr>
      <vt:lpstr>Self-similarity</vt:lpstr>
      <vt:lpstr>Koch Snowflake                             1904</vt:lpstr>
      <vt:lpstr>Start with a Triangle….</vt:lpstr>
      <vt:lpstr>Sierpinski Gasket                     1915</vt:lpstr>
      <vt:lpstr>Session Themes </vt:lpstr>
      <vt:lpstr>Making a Fractal Cut-out</vt:lpstr>
      <vt:lpstr>Next steps – the iterative sequence</vt:lpstr>
      <vt:lpstr>Next steps – the iterative sequence</vt:lpstr>
      <vt:lpstr>Next steps – the iterative sequence</vt:lpstr>
      <vt:lpstr>Next steps – the iterative sequence</vt:lpstr>
      <vt:lpstr>Time to repeat the steps…    with a smaller rectangle</vt:lpstr>
      <vt:lpstr>Slide 14</vt:lpstr>
      <vt:lpstr>Slide 15</vt:lpstr>
      <vt:lpstr>Seeing Patterns</vt:lpstr>
      <vt:lpstr>Time to cut again (and again)</vt:lpstr>
      <vt:lpstr>Time to cut again (and again)</vt:lpstr>
      <vt:lpstr>More observations?</vt:lpstr>
      <vt:lpstr>Thanks for attending …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FRACTAL FUN</dc:title>
  <dc:creator>taevit</dc:creator>
  <cp:lastModifiedBy>taevit</cp:lastModifiedBy>
  <cp:revision>8</cp:revision>
  <dcterms:created xsi:type="dcterms:W3CDTF">2010-08-27T12:12:33Z</dcterms:created>
  <dcterms:modified xsi:type="dcterms:W3CDTF">2010-08-27T13:17:36Z</dcterms:modified>
</cp:coreProperties>
</file>