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>
        <p:scale>
          <a:sx n="59" d="100"/>
          <a:sy n="59" d="100"/>
        </p:scale>
        <p:origin x="2304" y="13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1/17/2017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1/17/2017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Traffic control Qualifications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9514" y="4394038"/>
            <a:ext cx="8494942" cy="2463961"/>
          </a:xfrm>
        </p:spPr>
        <p:txBody>
          <a:bodyPr/>
          <a:lstStyle/>
          <a:p>
            <a:r>
              <a:rPr lang="en-AU" dirty="0" smtClean="0"/>
              <a:t>RIIWHS 205D-Control traffic with a stop slow bat (formally blue card)</a:t>
            </a:r>
          </a:p>
          <a:p>
            <a:r>
              <a:rPr lang="en-AU" dirty="0" smtClean="0"/>
              <a:t>RIIWHS302D-Implement traffic management plan (formally yellow card)</a:t>
            </a:r>
          </a:p>
          <a:p>
            <a:r>
              <a:rPr lang="en-AU" dirty="0" smtClean="0"/>
              <a:t>Co units included</a:t>
            </a:r>
          </a:p>
          <a:p>
            <a:r>
              <a:rPr lang="en-AU" dirty="0" smtClean="0"/>
              <a:t>RIICOM201D-Communicate in the workplace</a:t>
            </a:r>
          </a:p>
          <a:p>
            <a:r>
              <a:rPr lang="en-AU" dirty="0" smtClean="0"/>
              <a:t>RIIWHS201D-Work </a:t>
            </a:r>
            <a:r>
              <a:rPr lang="en-AU" dirty="0" smtClean="0"/>
              <a:t>safely and follow WHS </a:t>
            </a:r>
            <a:r>
              <a:rPr lang="en-AU" dirty="0" err="1" smtClean="0"/>
              <a:t>policice</a:t>
            </a:r>
            <a:r>
              <a:rPr lang="en-AU" dirty="0" smtClean="0"/>
              <a:t> &amp; </a:t>
            </a:r>
            <a:r>
              <a:rPr lang="en-AU" dirty="0" smtClean="0"/>
              <a:t>procedures</a:t>
            </a:r>
          </a:p>
          <a:p>
            <a:r>
              <a:rPr lang="en-AU" i="1" dirty="0" smtClean="0"/>
              <a:t>Conducted by Evolution traffic </a:t>
            </a:r>
            <a:r>
              <a:rPr lang="en-AU" i="1" smtClean="0"/>
              <a:t>control </a:t>
            </a:r>
            <a:endParaRPr lang="en-AU" i="1" dirty="0"/>
          </a:p>
        </p:txBody>
      </p:sp>
    </p:spTree>
    <p:extLst>
      <p:ext uri="{BB962C8B-B14F-4D97-AF65-F5344CB8AC3E}">
        <p14:creationId xmlns:p14="http://schemas.microsoft.com/office/powerpoint/2010/main" val="2378664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Recognition of prior learning   RPL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212208"/>
          </a:xfrm>
        </p:spPr>
        <p:txBody>
          <a:bodyPr>
            <a:normAutofit/>
          </a:bodyPr>
          <a:lstStyle/>
          <a:p>
            <a:r>
              <a:rPr lang="en-AU" dirty="0" smtClean="0"/>
              <a:t>Participants who hold current or recently expired traffic control qualification and are in the traffic control industry now do not need to attend training.</a:t>
            </a:r>
          </a:p>
          <a:p>
            <a:r>
              <a:rPr lang="en-AU" dirty="0" smtClean="0"/>
              <a:t>Your qualifications can be gained through RPL. This is a evidence based pathway based on third party reports and other required evidence.</a:t>
            </a:r>
          </a:p>
          <a:p>
            <a:pPr marL="0" indent="0">
              <a:buNone/>
            </a:pP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221926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Method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393442"/>
          </a:xfrm>
        </p:spPr>
        <p:txBody>
          <a:bodyPr>
            <a:normAutofit fontScale="70000" lnSpcReduction="20000"/>
          </a:bodyPr>
          <a:lstStyle/>
          <a:p>
            <a:r>
              <a:rPr lang="en-AU" dirty="0" smtClean="0"/>
              <a:t>Do you hold a traffic control card</a:t>
            </a:r>
          </a:p>
          <a:p>
            <a:r>
              <a:rPr lang="en-AU" dirty="0" smtClean="0"/>
              <a:t>Have you controlled traffic or implemented traffic control plans in the last 12 months on at least 4 occasions</a:t>
            </a:r>
          </a:p>
          <a:p>
            <a:r>
              <a:rPr lang="en-AU" dirty="0" smtClean="0"/>
              <a:t>If you have answered yes you can apply for FULL RPL</a:t>
            </a:r>
          </a:p>
          <a:p>
            <a:r>
              <a:rPr lang="en-AU" dirty="0" smtClean="0"/>
              <a:t>You will require a letter from your employer or former employer stating employment in traffic control</a:t>
            </a:r>
          </a:p>
          <a:p>
            <a:r>
              <a:rPr lang="en-AU" dirty="0" smtClean="0"/>
              <a:t>Supply a copy of your traffic control photo card</a:t>
            </a:r>
          </a:p>
          <a:p>
            <a:r>
              <a:rPr lang="en-AU" dirty="0" smtClean="0"/>
              <a:t>Complete a theory assessment at your own pace</a:t>
            </a:r>
          </a:p>
          <a:p>
            <a:r>
              <a:rPr lang="en-AU" dirty="0" smtClean="0"/>
              <a:t>Complete an RPL kit and enrolment </a:t>
            </a:r>
            <a:r>
              <a:rPr lang="en-AU" dirty="0" smtClean="0"/>
              <a:t>form</a:t>
            </a:r>
            <a:endParaRPr lang="en-AU" dirty="0" smtClean="0"/>
          </a:p>
          <a:p>
            <a:r>
              <a:rPr lang="en-AU" dirty="0" smtClean="0"/>
              <a:t>Log books with dates and times</a:t>
            </a:r>
            <a:endParaRPr lang="en-AU" dirty="0" smtClean="0"/>
          </a:p>
          <a:p>
            <a:r>
              <a:rPr lang="en-AU" dirty="0"/>
              <a:t>To ensure your skills are current your supervisor will need to observe you demonstrating your traffic control duties and fill in supplied third party reports &amp; log book</a:t>
            </a:r>
          </a:p>
          <a:p>
            <a:r>
              <a:rPr lang="en-AU" dirty="0"/>
              <a:t>If applying for implement traffic management plans copies of certified TCP’s and road permits will also be required to be submitted</a:t>
            </a:r>
          </a:p>
          <a:p>
            <a:r>
              <a:rPr lang="en-AU" dirty="0" smtClean="0"/>
              <a:t>Live site assessment required by approved RMS Traffic control assessor</a:t>
            </a: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2600139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It is easy to apply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Contact Active Training &amp; Assessments for your traffic control qualification </a:t>
            </a:r>
            <a:r>
              <a:rPr lang="en-AU" dirty="0" smtClean="0"/>
              <a:t>needs</a:t>
            </a:r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80315725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36</TotalTime>
  <Words>258</Words>
  <Application>Microsoft Office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Trebuchet MS</vt:lpstr>
      <vt:lpstr>Berlin</vt:lpstr>
      <vt:lpstr>Traffic control Qualifications</vt:lpstr>
      <vt:lpstr>Recognition of prior learning   RPL</vt:lpstr>
      <vt:lpstr>Method</vt:lpstr>
      <vt:lpstr>It is easy to apply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Traffic control Qualifications</dc:title>
  <dc:creator>Bruce Howland</dc:creator>
  <cp:lastModifiedBy>Bruce Howland</cp:lastModifiedBy>
  <cp:revision>6</cp:revision>
  <dcterms:created xsi:type="dcterms:W3CDTF">2015-09-06T01:04:07Z</dcterms:created>
  <dcterms:modified xsi:type="dcterms:W3CDTF">2017-01-17T00:34:45Z</dcterms:modified>
</cp:coreProperties>
</file>