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6" r:id="rId3"/>
    <p:sldId id="289" r:id="rId4"/>
    <p:sldId id="288" r:id="rId5"/>
    <p:sldId id="287" r:id="rId6"/>
    <p:sldId id="257" r:id="rId7"/>
    <p:sldId id="258" r:id="rId8"/>
    <p:sldId id="290" r:id="rId9"/>
    <p:sldId id="259" r:id="rId10"/>
    <p:sldId id="291" r:id="rId11"/>
    <p:sldId id="293" r:id="rId12"/>
    <p:sldId id="260" r:id="rId13"/>
    <p:sldId id="261" r:id="rId14"/>
    <p:sldId id="263" r:id="rId15"/>
    <p:sldId id="264" r:id="rId16"/>
    <p:sldId id="265" r:id="rId17"/>
    <p:sldId id="266" r:id="rId18"/>
    <p:sldId id="262" r:id="rId19"/>
    <p:sldId id="267" r:id="rId20"/>
    <p:sldId id="268" r:id="rId21"/>
    <p:sldId id="269" r:id="rId22"/>
    <p:sldId id="270" r:id="rId23"/>
    <p:sldId id="273" r:id="rId24"/>
    <p:sldId id="272" r:id="rId25"/>
    <p:sldId id="274" r:id="rId26"/>
    <p:sldId id="275" r:id="rId27"/>
    <p:sldId id="280" r:id="rId28"/>
    <p:sldId id="281" r:id="rId29"/>
    <p:sldId id="282" r:id="rId30"/>
    <p:sldId id="283" r:id="rId31"/>
    <p:sldId id="294" r:id="rId32"/>
    <p:sldId id="300" r:id="rId33"/>
    <p:sldId id="303" r:id="rId34"/>
    <p:sldId id="301" r:id="rId35"/>
    <p:sldId id="295" r:id="rId36"/>
    <p:sldId id="296" r:id="rId37"/>
    <p:sldId id="302" r:id="rId38"/>
    <p:sldId id="304" r:id="rId39"/>
    <p:sldId id="297" r:id="rId40"/>
    <p:sldId id="298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C1230-FC08-4A60-A267-C07F2E5710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15EECE-376A-485C-8A59-3702EFFD3FD3}">
      <dgm:prSet phldrT="[Text]"/>
      <dgm:spPr>
        <a:solidFill>
          <a:srgbClr val="00B0F0"/>
        </a:solidFill>
        <a:ln>
          <a:solidFill>
            <a:schemeClr val="tx1"/>
          </a:solidFill>
        </a:ln>
        <a:effectLst>
          <a:outerShdw blurRad="50800" dist="101600" dir="5400000" algn="ctr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0"/>
        </a:sp3d>
      </dgm:spPr>
      <dgm:t>
        <a:bodyPr/>
        <a:lstStyle/>
        <a:p>
          <a:r>
            <a:rPr lang="en-GB" dirty="0" smtClean="0">
              <a:latin typeface="Avenir LT Std 35 Light" pitchFamily="34" charset="0"/>
            </a:rPr>
            <a:t>Bio-inspired techniques</a:t>
          </a:r>
          <a:endParaRPr lang="en-GB" dirty="0">
            <a:latin typeface="Avenir LT Std 35 Light" pitchFamily="34" charset="0"/>
          </a:endParaRPr>
        </a:p>
      </dgm:t>
    </dgm:pt>
    <dgm:pt modelId="{C1B2C413-CF7D-4C8E-A9AC-1495C19C3CB6}" type="parTrans" cxnId="{7EE156F9-0882-4E1F-8445-D1C897649BF4}">
      <dgm:prSet/>
      <dgm:spPr/>
      <dgm:t>
        <a:bodyPr/>
        <a:lstStyle/>
        <a:p>
          <a:endParaRPr lang="en-GB"/>
        </a:p>
      </dgm:t>
    </dgm:pt>
    <dgm:pt modelId="{0DA5C7AF-15C8-483B-9B6F-BB748C5BE72F}" type="sibTrans" cxnId="{7EE156F9-0882-4E1F-8445-D1C897649BF4}">
      <dgm:prSet/>
      <dgm:spPr/>
      <dgm:t>
        <a:bodyPr/>
        <a:lstStyle/>
        <a:p>
          <a:endParaRPr lang="en-GB"/>
        </a:p>
      </dgm:t>
    </dgm:pt>
    <dgm:pt modelId="{444DC2B5-D03A-44EC-AEB0-795AB6096612}">
      <dgm:prSet phldrT="[Text]" custT="1"/>
      <dgm:spPr>
        <a:solidFill>
          <a:srgbClr val="00B0F0"/>
        </a:solidFill>
        <a:scene3d>
          <a:camera prst="orthographicFront">
            <a:rot lat="0" lon="0" rev="0"/>
          </a:camera>
          <a:lightRig rig="threePt" dir="t"/>
        </a:scene3d>
        <a:sp3d>
          <a:bevelT w="0"/>
        </a:sp3d>
      </dgm:spPr>
      <dgm:t>
        <a:bodyPr/>
        <a:lstStyle/>
        <a:p>
          <a:r>
            <a:rPr lang="en-GB" sz="2400" dirty="0" smtClean="0">
              <a:latin typeface="Avenir LT Std 35 Light" pitchFamily="34" charset="0"/>
            </a:rPr>
            <a:t>Evolutionary</a:t>
          </a:r>
          <a:endParaRPr lang="en-GB" sz="2400" dirty="0">
            <a:latin typeface="Avenir LT Std 35 Light" pitchFamily="34" charset="0"/>
          </a:endParaRPr>
        </a:p>
      </dgm:t>
    </dgm:pt>
    <dgm:pt modelId="{B7E6D3FD-4F21-45AD-9FCB-CA0CB5086999}" type="parTrans" cxnId="{C98F14CC-2E96-43B1-B924-61B2473CB94A}">
      <dgm:prSet/>
      <dgm:spPr/>
      <dgm:t>
        <a:bodyPr/>
        <a:lstStyle/>
        <a:p>
          <a:endParaRPr lang="en-GB"/>
        </a:p>
      </dgm:t>
    </dgm:pt>
    <dgm:pt modelId="{CE0AB000-9175-4461-936A-EF8F2E217422}" type="sibTrans" cxnId="{C98F14CC-2E96-43B1-B924-61B2473CB94A}">
      <dgm:prSet/>
      <dgm:spPr/>
      <dgm:t>
        <a:bodyPr/>
        <a:lstStyle/>
        <a:p>
          <a:endParaRPr lang="en-GB"/>
        </a:p>
      </dgm:t>
    </dgm:pt>
    <dgm:pt modelId="{5C97FDFF-0A3E-44AE-9961-4B0306ECD25E}">
      <dgm:prSet phldrT="[Text]" custT="1"/>
      <dgm:spPr>
        <a:solidFill>
          <a:srgbClr val="00B0F0"/>
        </a:solidFill>
        <a:scene3d>
          <a:camera prst="orthographicFront">
            <a:rot lat="0" lon="0" rev="0"/>
          </a:camera>
          <a:lightRig rig="threePt" dir="t"/>
        </a:scene3d>
        <a:sp3d>
          <a:bevelT w="0"/>
        </a:sp3d>
      </dgm:spPr>
      <dgm:t>
        <a:bodyPr/>
        <a:lstStyle/>
        <a:p>
          <a:r>
            <a:rPr lang="en-GB" sz="1200" dirty="0" smtClean="0">
              <a:latin typeface="Avenir LT Std 35 Light" pitchFamily="34" charset="0"/>
            </a:rPr>
            <a:t>GA</a:t>
          </a:r>
        </a:p>
        <a:p>
          <a:r>
            <a:rPr lang="en-GB" sz="1200" dirty="0" smtClean="0">
              <a:latin typeface="Avenir LT Std 35 Light" pitchFamily="34" charset="0"/>
            </a:rPr>
            <a:t>GP</a:t>
          </a:r>
        </a:p>
        <a:p>
          <a:r>
            <a:rPr lang="en-GB" sz="1200" dirty="0" smtClean="0">
              <a:latin typeface="Avenir LT Std 35 Light" pitchFamily="34" charset="0"/>
            </a:rPr>
            <a:t>ES</a:t>
          </a:r>
        </a:p>
        <a:p>
          <a:r>
            <a:rPr lang="en-GB" sz="1200" dirty="0" smtClean="0">
              <a:latin typeface="Avenir LT Std 35 Light" pitchFamily="34" charset="0"/>
            </a:rPr>
            <a:t>DE</a:t>
          </a:r>
        </a:p>
        <a:p>
          <a:r>
            <a:rPr lang="en-GB" sz="1200" dirty="0" smtClean="0">
              <a:latin typeface="Avenir LT Std 35 Light" pitchFamily="34" charset="0"/>
            </a:rPr>
            <a:t>PFA</a:t>
          </a:r>
        </a:p>
        <a:p>
          <a:endParaRPr lang="en-GB" sz="1600" dirty="0">
            <a:latin typeface="Avenir LT Std 35 Light" pitchFamily="34" charset="0"/>
          </a:endParaRPr>
        </a:p>
      </dgm:t>
    </dgm:pt>
    <dgm:pt modelId="{0BDFF4FB-D12D-4A8A-8673-14765FDB3511}" type="parTrans" cxnId="{3C40E8BB-4257-47BC-8273-A0DE03A3992E}">
      <dgm:prSet/>
      <dgm:spPr/>
      <dgm:t>
        <a:bodyPr/>
        <a:lstStyle/>
        <a:p>
          <a:endParaRPr lang="en-GB"/>
        </a:p>
      </dgm:t>
    </dgm:pt>
    <dgm:pt modelId="{45D6BE1A-D3AA-493A-8C91-B10905535189}" type="sibTrans" cxnId="{3C40E8BB-4257-47BC-8273-A0DE03A3992E}">
      <dgm:prSet/>
      <dgm:spPr/>
      <dgm:t>
        <a:bodyPr/>
        <a:lstStyle/>
        <a:p>
          <a:endParaRPr lang="en-GB"/>
        </a:p>
      </dgm:t>
    </dgm:pt>
    <dgm:pt modelId="{7DB3716D-7649-4C6E-8353-B2C6F7C8ACBB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  <a:effectLst>
          <a:outerShdw blurRad="50800" dist="88900" dir="5400000" algn="ctr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0"/>
        </a:sp3d>
      </dgm:spPr>
      <dgm:t>
        <a:bodyPr/>
        <a:lstStyle/>
        <a:p>
          <a:r>
            <a:rPr lang="en-GB" sz="2400" b="1" dirty="0" smtClean="0">
              <a:solidFill>
                <a:schemeClr val="tx1"/>
              </a:solidFill>
              <a:latin typeface="Avenir LT Std 35 Light" pitchFamily="34" charset="0"/>
            </a:rPr>
            <a:t>Swarm Intelligence</a:t>
          </a:r>
          <a:endParaRPr lang="en-GB" sz="2400" b="1" dirty="0">
            <a:solidFill>
              <a:schemeClr val="tx1"/>
            </a:solidFill>
            <a:latin typeface="Avenir LT Std 35 Light" pitchFamily="34" charset="0"/>
          </a:endParaRPr>
        </a:p>
      </dgm:t>
    </dgm:pt>
    <dgm:pt modelId="{78F33351-5055-43AD-B612-8B63F13E2351}" type="parTrans" cxnId="{FA8A301E-5AAC-41FE-BFD3-2CC4443EACEA}">
      <dgm:prSet/>
      <dgm:spPr/>
      <dgm:t>
        <a:bodyPr/>
        <a:lstStyle/>
        <a:p>
          <a:endParaRPr lang="en-GB"/>
        </a:p>
      </dgm:t>
    </dgm:pt>
    <dgm:pt modelId="{D39DABC9-67C6-4CBA-9CC7-FC7FB8D088A2}" type="sibTrans" cxnId="{FA8A301E-5AAC-41FE-BFD3-2CC4443EACEA}">
      <dgm:prSet/>
      <dgm:spPr/>
      <dgm:t>
        <a:bodyPr/>
        <a:lstStyle/>
        <a:p>
          <a:endParaRPr lang="en-GB"/>
        </a:p>
      </dgm:t>
    </dgm:pt>
    <dgm:pt modelId="{364C323A-0905-4A6D-B719-A295ABBD1C9E}">
      <dgm:prSet phldrT="[Text]" custT="1"/>
      <dgm:spPr>
        <a:solidFill>
          <a:srgbClr val="FFFF00"/>
        </a:solidFill>
        <a:ln>
          <a:solidFill>
            <a:schemeClr val="tx1"/>
          </a:solidFill>
        </a:ln>
        <a:effectLst>
          <a:outerShdw blurRad="50800" dist="114300" dir="5400000" algn="ctr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0"/>
        </a:sp3d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  <a:latin typeface="Avenir LT Std 35 Light" pitchFamily="34" charset="0"/>
            </a:rPr>
            <a:t>PSO</a:t>
          </a:r>
          <a:r>
            <a:rPr lang="en-GB" sz="1200" b="1" dirty="0" smtClean="0">
              <a:solidFill>
                <a:schemeClr val="tx1"/>
              </a:solidFill>
            </a:rPr>
            <a:t> </a:t>
          </a:r>
        </a:p>
        <a:p>
          <a:r>
            <a:rPr lang="en-GB" sz="1200" dirty="0" smtClean="0">
              <a:solidFill>
                <a:schemeClr val="tx1"/>
              </a:solidFill>
            </a:rPr>
            <a:t>ACO</a:t>
          </a:r>
        </a:p>
        <a:p>
          <a:r>
            <a:rPr lang="en-GB" sz="1200" dirty="0" smtClean="0">
              <a:solidFill>
                <a:schemeClr val="tx1"/>
              </a:solidFill>
            </a:rPr>
            <a:t>ABC</a:t>
          </a:r>
        </a:p>
        <a:p>
          <a:r>
            <a:rPr lang="en-GB" sz="1200" dirty="0" smtClean="0">
              <a:solidFill>
                <a:schemeClr val="tx1"/>
              </a:solidFill>
            </a:rPr>
            <a:t>BFA</a:t>
          </a:r>
        </a:p>
        <a:p>
          <a:r>
            <a:rPr lang="en-GB" sz="1200" dirty="0" smtClean="0">
              <a:solidFill>
                <a:schemeClr val="tx1"/>
              </a:solidFill>
            </a:rPr>
            <a:t>GSO</a:t>
          </a:r>
        </a:p>
        <a:p>
          <a:r>
            <a:rPr lang="en-GB" sz="1200" dirty="0" smtClean="0">
              <a:solidFill>
                <a:schemeClr val="tx1"/>
              </a:solidFill>
            </a:rPr>
            <a:t>FA</a:t>
          </a:r>
        </a:p>
        <a:p>
          <a:r>
            <a:rPr lang="en-GB" sz="1200" dirty="0" smtClean="0">
              <a:solidFill>
                <a:schemeClr val="tx1"/>
              </a:solidFill>
            </a:rPr>
            <a:t>SFLA</a:t>
          </a:r>
        </a:p>
        <a:p>
          <a:r>
            <a:rPr lang="en-GB" sz="1200" dirty="0" smtClean="0">
              <a:solidFill>
                <a:schemeClr val="tx1"/>
              </a:solidFill>
            </a:rPr>
            <a:t>FSA</a:t>
          </a:r>
          <a:endParaRPr lang="en-GB" sz="1200" dirty="0">
            <a:solidFill>
              <a:schemeClr val="tx1"/>
            </a:solidFill>
          </a:endParaRPr>
        </a:p>
      </dgm:t>
    </dgm:pt>
    <dgm:pt modelId="{0ADD7EE0-4E42-4593-B625-E180C4934CC9}" type="parTrans" cxnId="{18686259-F0F1-4060-BE25-39BA03FE5A54}">
      <dgm:prSet/>
      <dgm:spPr/>
      <dgm:t>
        <a:bodyPr/>
        <a:lstStyle/>
        <a:p>
          <a:endParaRPr lang="en-GB"/>
        </a:p>
      </dgm:t>
    </dgm:pt>
    <dgm:pt modelId="{8203D64F-FE89-4A31-B602-11E78270B409}" type="sibTrans" cxnId="{18686259-F0F1-4060-BE25-39BA03FE5A54}">
      <dgm:prSet/>
      <dgm:spPr/>
      <dgm:t>
        <a:bodyPr/>
        <a:lstStyle/>
        <a:p>
          <a:endParaRPr lang="en-GB"/>
        </a:p>
      </dgm:t>
    </dgm:pt>
    <dgm:pt modelId="{7167B17C-6799-49D8-92EF-CD97F93D124D}">
      <dgm:prSet custT="1"/>
      <dgm:spPr>
        <a:solidFill>
          <a:srgbClr val="00B0F0"/>
        </a:solidFill>
      </dgm:spPr>
      <dgm:t>
        <a:bodyPr/>
        <a:lstStyle/>
        <a:p>
          <a:r>
            <a:rPr lang="en-GB" sz="2400" dirty="0" smtClean="0">
              <a:latin typeface="Avenir LT Std 35 Light" pitchFamily="34" charset="0"/>
            </a:rPr>
            <a:t>Ecological</a:t>
          </a:r>
          <a:endParaRPr lang="en-GB" sz="2400" dirty="0">
            <a:latin typeface="Avenir LT Std 35 Light" pitchFamily="34" charset="0"/>
          </a:endParaRPr>
        </a:p>
      </dgm:t>
    </dgm:pt>
    <dgm:pt modelId="{E7B59A3E-B95F-4D6F-956A-9C416E01CC18}" type="parTrans" cxnId="{3AAA835F-D903-4059-8EC7-E5EC8AF306B0}">
      <dgm:prSet/>
      <dgm:spPr/>
      <dgm:t>
        <a:bodyPr/>
        <a:lstStyle/>
        <a:p>
          <a:endParaRPr lang="en-GB"/>
        </a:p>
      </dgm:t>
    </dgm:pt>
    <dgm:pt modelId="{AD8280C2-C5E8-48BF-AA81-E954EFC45CC0}" type="sibTrans" cxnId="{3AAA835F-D903-4059-8EC7-E5EC8AF306B0}">
      <dgm:prSet/>
      <dgm:spPr/>
      <dgm:t>
        <a:bodyPr/>
        <a:lstStyle/>
        <a:p>
          <a:endParaRPr lang="en-GB"/>
        </a:p>
      </dgm:t>
    </dgm:pt>
    <dgm:pt modelId="{769AA481-84C1-4DEF-AE3F-EFD6B14EF9E7}">
      <dgm:prSet custT="1"/>
      <dgm:spPr>
        <a:solidFill>
          <a:srgbClr val="00B0F0"/>
        </a:solidFill>
      </dgm:spPr>
      <dgm:t>
        <a:bodyPr/>
        <a:lstStyle/>
        <a:p>
          <a:r>
            <a:rPr lang="en-GB" sz="1200" dirty="0" smtClean="0">
              <a:latin typeface="Avenir LT Std 35 Light" pitchFamily="34" charset="0"/>
            </a:rPr>
            <a:t>BBO</a:t>
          </a:r>
        </a:p>
        <a:p>
          <a:r>
            <a:rPr lang="en-GB" sz="1200" dirty="0" smtClean="0">
              <a:latin typeface="Avenir LT Std 35 Light" pitchFamily="34" charset="0"/>
            </a:rPr>
            <a:t>AWC</a:t>
          </a:r>
        </a:p>
        <a:p>
          <a:r>
            <a:rPr lang="en-GB" sz="1200" dirty="0" smtClean="0">
              <a:latin typeface="Avenir LT Std 35 Light" pitchFamily="34" charset="0"/>
            </a:rPr>
            <a:t>PS2O</a:t>
          </a:r>
          <a:endParaRPr lang="en-GB" sz="1200" dirty="0">
            <a:latin typeface="Avenir LT Std 35 Light" pitchFamily="34" charset="0"/>
          </a:endParaRPr>
        </a:p>
      </dgm:t>
    </dgm:pt>
    <dgm:pt modelId="{CBC306C3-B11C-49F6-913A-E75DDB11C99A}" type="parTrans" cxnId="{CA4155BC-25DF-46BA-94AA-E7773F78121F}">
      <dgm:prSet/>
      <dgm:spPr/>
      <dgm:t>
        <a:bodyPr/>
        <a:lstStyle/>
        <a:p>
          <a:endParaRPr lang="en-GB"/>
        </a:p>
      </dgm:t>
    </dgm:pt>
    <dgm:pt modelId="{3D76C78C-3DFE-4571-BCA9-374AF0ED71B3}" type="sibTrans" cxnId="{CA4155BC-25DF-46BA-94AA-E7773F78121F}">
      <dgm:prSet/>
      <dgm:spPr/>
      <dgm:t>
        <a:bodyPr/>
        <a:lstStyle/>
        <a:p>
          <a:endParaRPr lang="en-GB"/>
        </a:p>
      </dgm:t>
    </dgm:pt>
    <dgm:pt modelId="{27C56F87-53D5-442E-BC3B-4970314858F1}" type="pres">
      <dgm:prSet presAssocID="{C16C1230-FC08-4A60-A267-C07F2E5710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D91A682-C4C3-410C-B093-C65C2DB92C28}" type="pres">
      <dgm:prSet presAssocID="{6F15EECE-376A-485C-8A59-3702EFFD3FD3}" presName="hierRoot1" presStyleCnt="0">
        <dgm:presLayoutVars>
          <dgm:hierBranch val="init"/>
        </dgm:presLayoutVars>
      </dgm:prSet>
      <dgm:spPr/>
    </dgm:pt>
    <dgm:pt modelId="{13A56AE2-F68A-4EB1-AF11-3DFFBD95A1B8}" type="pres">
      <dgm:prSet presAssocID="{6F15EECE-376A-485C-8A59-3702EFFD3FD3}" presName="rootComposite1" presStyleCnt="0"/>
      <dgm:spPr/>
    </dgm:pt>
    <dgm:pt modelId="{A15DAB5C-8575-4404-8603-315515B15DE5}" type="pres">
      <dgm:prSet presAssocID="{6F15EECE-376A-485C-8A59-3702EFFD3F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A2DADC-3C8E-4833-A546-33DB339C4FF9}" type="pres">
      <dgm:prSet presAssocID="{6F15EECE-376A-485C-8A59-3702EFFD3FD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4477E6C-F103-475C-82FD-792E0E18ED92}" type="pres">
      <dgm:prSet presAssocID="{6F15EECE-376A-485C-8A59-3702EFFD3FD3}" presName="hierChild2" presStyleCnt="0"/>
      <dgm:spPr/>
    </dgm:pt>
    <dgm:pt modelId="{2E2E1835-652F-4CFF-BCE6-94B8A62EDB4C}" type="pres">
      <dgm:prSet presAssocID="{B7E6D3FD-4F21-45AD-9FCB-CA0CB5086999}" presName="Name37" presStyleLbl="parChTrans1D2" presStyleIdx="0" presStyleCnt="3"/>
      <dgm:spPr/>
      <dgm:t>
        <a:bodyPr/>
        <a:lstStyle/>
        <a:p>
          <a:endParaRPr lang="en-GB"/>
        </a:p>
      </dgm:t>
    </dgm:pt>
    <dgm:pt modelId="{1F66F5AD-5F86-43B6-BEC3-D066171EAA85}" type="pres">
      <dgm:prSet presAssocID="{444DC2B5-D03A-44EC-AEB0-795AB6096612}" presName="hierRoot2" presStyleCnt="0">
        <dgm:presLayoutVars>
          <dgm:hierBranch val="init"/>
        </dgm:presLayoutVars>
      </dgm:prSet>
      <dgm:spPr/>
    </dgm:pt>
    <dgm:pt modelId="{5382C4D6-6762-4578-A44C-D06509B1BF8B}" type="pres">
      <dgm:prSet presAssocID="{444DC2B5-D03A-44EC-AEB0-795AB6096612}" presName="rootComposite" presStyleCnt="0"/>
      <dgm:spPr/>
    </dgm:pt>
    <dgm:pt modelId="{BA9EE38D-B2CB-4A3D-BEB4-7AD31B0A074A}" type="pres">
      <dgm:prSet presAssocID="{444DC2B5-D03A-44EC-AEB0-795AB60966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2BAE54-34B7-468F-85F0-97D42269BC4C}" type="pres">
      <dgm:prSet presAssocID="{444DC2B5-D03A-44EC-AEB0-795AB6096612}" presName="rootConnector" presStyleLbl="node2" presStyleIdx="0" presStyleCnt="3"/>
      <dgm:spPr/>
      <dgm:t>
        <a:bodyPr/>
        <a:lstStyle/>
        <a:p>
          <a:endParaRPr lang="en-GB"/>
        </a:p>
      </dgm:t>
    </dgm:pt>
    <dgm:pt modelId="{30BDAC6E-FA0B-42A3-B1C3-956C509C8C9C}" type="pres">
      <dgm:prSet presAssocID="{444DC2B5-D03A-44EC-AEB0-795AB6096612}" presName="hierChild4" presStyleCnt="0"/>
      <dgm:spPr/>
    </dgm:pt>
    <dgm:pt modelId="{210C07E1-4A42-4621-ADEB-E3D617E073FD}" type="pres">
      <dgm:prSet presAssocID="{0BDFF4FB-D12D-4A8A-8673-14765FDB3511}" presName="Name37" presStyleLbl="parChTrans1D3" presStyleIdx="0" presStyleCnt="3"/>
      <dgm:spPr/>
      <dgm:t>
        <a:bodyPr/>
        <a:lstStyle/>
        <a:p>
          <a:endParaRPr lang="en-GB"/>
        </a:p>
      </dgm:t>
    </dgm:pt>
    <dgm:pt modelId="{14820BB6-91DF-49E8-A441-F266C39A7F00}" type="pres">
      <dgm:prSet presAssocID="{5C97FDFF-0A3E-44AE-9961-4B0306ECD25E}" presName="hierRoot2" presStyleCnt="0">
        <dgm:presLayoutVars>
          <dgm:hierBranch val="init"/>
        </dgm:presLayoutVars>
      </dgm:prSet>
      <dgm:spPr/>
    </dgm:pt>
    <dgm:pt modelId="{846E0DFC-7FFA-4201-8DED-0447C860F9AB}" type="pres">
      <dgm:prSet presAssocID="{5C97FDFF-0A3E-44AE-9961-4B0306ECD25E}" presName="rootComposite" presStyleCnt="0"/>
      <dgm:spPr/>
    </dgm:pt>
    <dgm:pt modelId="{44BDEDE9-B028-4D4B-98AA-D22FA608412E}" type="pres">
      <dgm:prSet presAssocID="{5C97FDFF-0A3E-44AE-9961-4B0306ECD25E}" presName="rootText" presStyleLbl="node3" presStyleIdx="0" presStyleCnt="3" custScaleX="722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634A16-8385-4C8C-9F3B-23B4FFC903FA}" type="pres">
      <dgm:prSet presAssocID="{5C97FDFF-0A3E-44AE-9961-4B0306ECD25E}" presName="rootConnector" presStyleLbl="node3" presStyleIdx="0" presStyleCnt="3"/>
      <dgm:spPr/>
      <dgm:t>
        <a:bodyPr/>
        <a:lstStyle/>
        <a:p>
          <a:endParaRPr lang="en-GB"/>
        </a:p>
      </dgm:t>
    </dgm:pt>
    <dgm:pt modelId="{71310A60-D460-45E7-809A-D28C382E43F8}" type="pres">
      <dgm:prSet presAssocID="{5C97FDFF-0A3E-44AE-9961-4B0306ECD25E}" presName="hierChild4" presStyleCnt="0"/>
      <dgm:spPr/>
    </dgm:pt>
    <dgm:pt modelId="{398F6360-082A-4CB7-B236-A5BB38806370}" type="pres">
      <dgm:prSet presAssocID="{5C97FDFF-0A3E-44AE-9961-4B0306ECD25E}" presName="hierChild5" presStyleCnt="0"/>
      <dgm:spPr/>
    </dgm:pt>
    <dgm:pt modelId="{BFD67DA8-5CF2-41C1-A777-52FEC81710CE}" type="pres">
      <dgm:prSet presAssocID="{444DC2B5-D03A-44EC-AEB0-795AB6096612}" presName="hierChild5" presStyleCnt="0"/>
      <dgm:spPr/>
    </dgm:pt>
    <dgm:pt modelId="{7DD34DDE-4544-4252-B11A-0F8D54D0EDD8}" type="pres">
      <dgm:prSet presAssocID="{78F33351-5055-43AD-B612-8B63F13E2351}" presName="Name37" presStyleLbl="parChTrans1D2" presStyleIdx="1" presStyleCnt="3"/>
      <dgm:spPr/>
      <dgm:t>
        <a:bodyPr/>
        <a:lstStyle/>
        <a:p>
          <a:endParaRPr lang="en-GB"/>
        </a:p>
      </dgm:t>
    </dgm:pt>
    <dgm:pt modelId="{51F2B303-C199-43E0-A6A1-E25ADEE5BFED}" type="pres">
      <dgm:prSet presAssocID="{7DB3716D-7649-4C6E-8353-B2C6F7C8ACBB}" presName="hierRoot2" presStyleCnt="0">
        <dgm:presLayoutVars>
          <dgm:hierBranch val="init"/>
        </dgm:presLayoutVars>
      </dgm:prSet>
      <dgm:spPr/>
    </dgm:pt>
    <dgm:pt modelId="{BA719F4B-1D09-4B70-9F46-22D47D686127}" type="pres">
      <dgm:prSet presAssocID="{7DB3716D-7649-4C6E-8353-B2C6F7C8ACBB}" presName="rootComposite" presStyleCnt="0"/>
      <dgm:spPr/>
    </dgm:pt>
    <dgm:pt modelId="{8E922221-285E-4D6C-96CC-E7FA24FA915A}" type="pres">
      <dgm:prSet presAssocID="{7DB3716D-7649-4C6E-8353-B2C6F7C8AC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30E0A1-FAA9-4B54-9E26-CEABBEC80742}" type="pres">
      <dgm:prSet presAssocID="{7DB3716D-7649-4C6E-8353-B2C6F7C8ACBB}" presName="rootConnector" presStyleLbl="node2" presStyleIdx="1" presStyleCnt="3"/>
      <dgm:spPr/>
      <dgm:t>
        <a:bodyPr/>
        <a:lstStyle/>
        <a:p>
          <a:endParaRPr lang="en-GB"/>
        </a:p>
      </dgm:t>
    </dgm:pt>
    <dgm:pt modelId="{417407EB-0949-4B18-AC47-5701FA9969DE}" type="pres">
      <dgm:prSet presAssocID="{7DB3716D-7649-4C6E-8353-B2C6F7C8ACBB}" presName="hierChild4" presStyleCnt="0"/>
      <dgm:spPr/>
    </dgm:pt>
    <dgm:pt modelId="{15BCF592-7741-4F4E-945F-9E341628D69C}" type="pres">
      <dgm:prSet presAssocID="{0ADD7EE0-4E42-4593-B625-E180C4934CC9}" presName="Name37" presStyleLbl="parChTrans1D3" presStyleIdx="1" presStyleCnt="3"/>
      <dgm:spPr/>
      <dgm:t>
        <a:bodyPr/>
        <a:lstStyle/>
        <a:p>
          <a:endParaRPr lang="en-GB"/>
        </a:p>
      </dgm:t>
    </dgm:pt>
    <dgm:pt modelId="{6E41D693-EE92-4F88-AE46-16BE75F771D1}" type="pres">
      <dgm:prSet presAssocID="{364C323A-0905-4A6D-B719-A295ABBD1C9E}" presName="hierRoot2" presStyleCnt="0">
        <dgm:presLayoutVars>
          <dgm:hierBranch val="init"/>
        </dgm:presLayoutVars>
      </dgm:prSet>
      <dgm:spPr/>
    </dgm:pt>
    <dgm:pt modelId="{C997288B-B687-495F-A647-FB33135F8300}" type="pres">
      <dgm:prSet presAssocID="{364C323A-0905-4A6D-B719-A295ABBD1C9E}" presName="rootComposite" presStyleCnt="0"/>
      <dgm:spPr/>
    </dgm:pt>
    <dgm:pt modelId="{2BB9D1B6-A342-41D3-A2C3-FEE18D932021}" type="pres">
      <dgm:prSet presAssocID="{364C323A-0905-4A6D-B719-A295ABBD1C9E}" presName="rootText" presStyleLbl="node3" presStyleIdx="1" presStyleCnt="3" custScaleY="2009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D5BE8C-9D54-4254-815F-F3180E39BD45}" type="pres">
      <dgm:prSet presAssocID="{364C323A-0905-4A6D-B719-A295ABBD1C9E}" presName="rootConnector" presStyleLbl="node3" presStyleIdx="1" presStyleCnt="3"/>
      <dgm:spPr/>
      <dgm:t>
        <a:bodyPr/>
        <a:lstStyle/>
        <a:p>
          <a:endParaRPr lang="en-GB"/>
        </a:p>
      </dgm:t>
    </dgm:pt>
    <dgm:pt modelId="{D8E3C28C-5BDE-47F6-8AA3-6F5BB4FA5EC2}" type="pres">
      <dgm:prSet presAssocID="{364C323A-0905-4A6D-B719-A295ABBD1C9E}" presName="hierChild4" presStyleCnt="0"/>
      <dgm:spPr/>
    </dgm:pt>
    <dgm:pt modelId="{0BCEDCC2-BBD2-4C70-8227-A96235D24BEE}" type="pres">
      <dgm:prSet presAssocID="{364C323A-0905-4A6D-B719-A295ABBD1C9E}" presName="hierChild5" presStyleCnt="0"/>
      <dgm:spPr/>
    </dgm:pt>
    <dgm:pt modelId="{19F637AF-3772-4BD6-86AA-FBCAEB129928}" type="pres">
      <dgm:prSet presAssocID="{7DB3716D-7649-4C6E-8353-B2C6F7C8ACBB}" presName="hierChild5" presStyleCnt="0"/>
      <dgm:spPr/>
    </dgm:pt>
    <dgm:pt modelId="{40845B71-09C5-498E-9F1C-E77C7B3D51A9}" type="pres">
      <dgm:prSet presAssocID="{E7B59A3E-B95F-4D6F-956A-9C416E01CC18}" presName="Name37" presStyleLbl="parChTrans1D2" presStyleIdx="2" presStyleCnt="3"/>
      <dgm:spPr/>
      <dgm:t>
        <a:bodyPr/>
        <a:lstStyle/>
        <a:p>
          <a:endParaRPr lang="en-GB"/>
        </a:p>
      </dgm:t>
    </dgm:pt>
    <dgm:pt modelId="{9B13E5FF-37C7-4AB9-AB97-FA7378E7B814}" type="pres">
      <dgm:prSet presAssocID="{7167B17C-6799-49D8-92EF-CD97F93D124D}" presName="hierRoot2" presStyleCnt="0">
        <dgm:presLayoutVars>
          <dgm:hierBranch val="init"/>
        </dgm:presLayoutVars>
      </dgm:prSet>
      <dgm:spPr/>
    </dgm:pt>
    <dgm:pt modelId="{042BA619-78B8-482D-8CCA-B872EEF279C9}" type="pres">
      <dgm:prSet presAssocID="{7167B17C-6799-49D8-92EF-CD97F93D124D}" presName="rootComposite" presStyleCnt="0"/>
      <dgm:spPr/>
    </dgm:pt>
    <dgm:pt modelId="{C5B6C251-F90F-4A91-A84E-418780822627}" type="pres">
      <dgm:prSet presAssocID="{7167B17C-6799-49D8-92EF-CD97F93D124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0D627B9-4A9C-4D84-BDED-91853726B09C}" type="pres">
      <dgm:prSet presAssocID="{7167B17C-6799-49D8-92EF-CD97F93D124D}" presName="rootConnector" presStyleLbl="node2" presStyleIdx="2" presStyleCnt="3"/>
      <dgm:spPr/>
      <dgm:t>
        <a:bodyPr/>
        <a:lstStyle/>
        <a:p>
          <a:endParaRPr lang="en-GB"/>
        </a:p>
      </dgm:t>
    </dgm:pt>
    <dgm:pt modelId="{9D1875A6-B526-4D41-884C-AB2E1236B1C3}" type="pres">
      <dgm:prSet presAssocID="{7167B17C-6799-49D8-92EF-CD97F93D124D}" presName="hierChild4" presStyleCnt="0"/>
      <dgm:spPr/>
    </dgm:pt>
    <dgm:pt modelId="{5308A28C-79A8-4B7E-A1EF-4B8D7C1E542D}" type="pres">
      <dgm:prSet presAssocID="{CBC306C3-B11C-49F6-913A-E75DDB11C99A}" presName="Name37" presStyleLbl="parChTrans1D3" presStyleIdx="2" presStyleCnt="3"/>
      <dgm:spPr/>
      <dgm:t>
        <a:bodyPr/>
        <a:lstStyle/>
        <a:p>
          <a:endParaRPr lang="en-GB"/>
        </a:p>
      </dgm:t>
    </dgm:pt>
    <dgm:pt modelId="{497667BB-5528-490C-8124-D06E9413CB8F}" type="pres">
      <dgm:prSet presAssocID="{769AA481-84C1-4DEF-AE3F-EFD6B14EF9E7}" presName="hierRoot2" presStyleCnt="0">
        <dgm:presLayoutVars>
          <dgm:hierBranch val="init"/>
        </dgm:presLayoutVars>
      </dgm:prSet>
      <dgm:spPr/>
    </dgm:pt>
    <dgm:pt modelId="{16B5A7F9-8CFC-4AF9-B892-B33F8ECFAAE1}" type="pres">
      <dgm:prSet presAssocID="{769AA481-84C1-4DEF-AE3F-EFD6B14EF9E7}" presName="rootComposite" presStyleCnt="0"/>
      <dgm:spPr/>
    </dgm:pt>
    <dgm:pt modelId="{88607C47-2B9C-4D37-B763-DFBBE5BD232D}" type="pres">
      <dgm:prSet presAssocID="{769AA481-84C1-4DEF-AE3F-EFD6B14EF9E7}" presName="rootText" presStyleLbl="node3" presStyleIdx="2" presStyleCnt="3" custScaleX="706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EE6B40-C8E2-4C8E-AC30-7C3EE4D6B4BC}" type="pres">
      <dgm:prSet presAssocID="{769AA481-84C1-4DEF-AE3F-EFD6B14EF9E7}" presName="rootConnector" presStyleLbl="node3" presStyleIdx="2" presStyleCnt="3"/>
      <dgm:spPr/>
      <dgm:t>
        <a:bodyPr/>
        <a:lstStyle/>
        <a:p>
          <a:endParaRPr lang="en-GB"/>
        </a:p>
      </dgm:t>
    </dgm:pt>
    <dgm:pt modelId="{BCB06CFA-D107-402D-A835-B5A263D4DCC2}" type="pres">
      <dgm:prSet presAssocID="{769AA481-84C1-4DEF-AE3F-EFD6B14EF9E7}" presName="hierChild4" presStyleCnt="0"/>
      <dgm:spPr/>
    </dgm:pt>
    <dgm:pt modelId="{903F37D9-EE28-4630-98DF-AEF183C8E5E4}" type="pres">
      <dgm:prSet presAssocID="{769AA481-84C1-4DEF-AE3F-EFD6B14EF9E7}" presName="hierChild5" presStyleCnt="0"/>
      <dgm:spPr/>
    </dgm:pt>
    <dgm:pt modelId="{9ABFF4EB-C7FD-4C6F-923A-CF5B3E92646B}" type="pres">
      <dgm:prSet presAssocID="{7167B17C-6799-49D8-92EF-CD97F93D124D}" presName="hierChild5" presStyleCnt="0"/>
      <dgm:spPr/>
    </dgm:pt>
    <dgm:pt modelId="{695CC56F-CC6E-4050-A86F-E98B48D0961C}" type="pres">
      <dgm:prSet presAssocID="{6F15EECE-376A-485C-8A59-3702EFFD3FD3}" presName="hierChild3" presStyleCnt="0"/>
      <dgm:spPr/>
    </dgm:pt>
  </dgm:ptLst>
  <dgm:cxnLst>
    <dgm:cxn modelId="{7FA6BA61-5D9B-43AB-AD50-A2AB04D92803}" type="presOf" srcId="{5C97FDFF-0A3E-44AE-9961-4B0306ECD25E}" destId="{44BDEDE9-B028-4D4B-98AA-D22FA608412E}" srcOrd="0" destOrd="0" presId="urn:microsoft.com/office/officeart/2005/8/layout/orgChart1"/>
    <dgm:cxn modelId="{0F747574-EE7B-4DA1-A65E-1B62DF673B2E}" type="presOf" srcId="{0BDFF4FB-D12D-4A8A-8673-14765FDB3511}" destId="{210C07E1-4A42-4621-ADEB-E3D617E073FD}" srcOrd="0" destOrd="0" presId="urn:microsoft.com/office/officeart/2005/8/layout/orgChart1"/>
    <dgm:cxn modelId="{CA4155BC-25DF-46BA-94AA-E7773F78121F}" srcId="{7167B17C-6799-49D8-92EF-CD97F93D124D}" destId="{769AA481-84C1-4DEF-AE3F-EFD6B14EF9E7}" srcOrd="0" destOrd="0" parTransId="{CBC306C3-B11C-49F6-913A-E75DDB11C99A}" sibTransId="{3D76C78C-3DFE-4571-BCA9-374AF0ED71B3}"/>
    <dgm:cxn modelId="{3558C553-DA9A-43F2-B427-290A297DF968}" type="presOf" srcId="{769AA481-84C1-4DEF-AE3F-EFD6B14EF9E7}" destId="{88607C47-2B9C-4D37-B763-DFBBE5BD232D}" srcOrd="0" destOrd="0" presId="urn:microsoft.com/office/officeart/2005/8/layout/orgChart1"/>
    <dgm:cxn modelId="{34670127-F335-4A8B-8205-2BA4F452683B}" type="presOf" srcId="{444DC2B5-D03A-44EC-AEB0-795AB6096612}" destId="{552BAE54-34B7-468F-85F0-97D42269BC4C}" srcOrd="1" destOrd="0" presId="urn:microsoft.com/office/officeart/2005/8/layout/orgChart1"/>
    <dgm:cxn modelId="{46A77EAC-7B20-46D5-8FEB-B0333C9AF1D7}" type="presOf" srcId="{7DB3716D-7649-4C6E-8353-B2C6F7C8ACBB}" destId="{3230E0A1-FAA9-4B54-9E26-CEABBEC80742}" srcOrd="1" destOrd="0" presId="urn:microsoft.com/office/officeart/2005/8/layout/orgChart1"/>
    <dgm:cxn modelId="{A9F8DBB0-8289-428E-A6FE-FAA822A5B31C}" type="presOf" srcId="{78F33351-5055-43AD-B612-8B63F13E2351}" destId="{7DD34DDE-4544-4252-B11A-0F8D54D0EDD8}" srcOrd="0" destOrd="0" presId="urn:microsoft.com/office/officeart/2005/8/layout/orgChart1"/>
    <dgm:cxn modelId="{FA8A301E-5AAC-41FE-BFD3-2CC4443EACEA}" srcId="{6F15EECE-376A-485C-8A59-3702EFFD3FD3}" destId="{7DB3716D-7649-4C6E-8353-B2C6F7C8ACBB}" srcOrd="1" destOrd="0" parTransId="{78F33351-5055-43AD-B612-8B63F13E2351}" sibTransId="{D39DABC9-67C6-4CBA-9CC7-FC7FB8D088A2}"/>
    <dgm:cxn modelId="{C98F14CC-2E96-43B1-B924-61B2473CB94A}" srcId="{6F15EECE-376A-485C-8A59-3702EFFD3FD3}" destId="{444DC2B5-D03A-44EC-AEB0-795AB6096612}" srcOrd="0" destOrd="0" parTransId="{B7E6D3FD-4F21-45AD-9FCB-CA0CB5086999}" sibTransId="{CE0AB000-9175-4461-936A-EF8F2E217422}"/>
    <dgm:cxn modelId="{9BF9EC0A-BC79-4441-823F-2BD91F0A6C8C}" type="presOf" srcId="{0ADD7EE0-4E42-4593-B625-E180C4934CC9}" destId="{15BCF592-7741-4F4E-945F-9E341628D69C}" srcOrd="0" destOrd="0" presId="urn:microsoft.com/office/officeart/2005/8/layout/orgChart1"/>
    <dgm:cxn modelId="{EEEC0403-4196-490C-9E34-278241A55F8A}" type="presOf" srcId="{6F15EECE-376A-485C-8A59-3702EFFD3FD3}" destId="{56A2DADC-3C8E-4833-A546-33DB339C4FF9}" srcOrd="1" destOrd="0" presId="urn:microsoft.com/office/officeart/2005/8/layout/orgChart1"/>
    <dgm:cxn modelId="{3AAA835F-D903-4059-8EC7-E5EC8AF306B0}" srcId="{6F15EECE-376A-485C-8A59-3702EFFD3FD3}" destId="{7167B17C-6799-49D8-92EF-CD97F93D124D}" srcOrd="2" destOrd="0" parTransId="{E7B59A3E-B95F-4D6F-956A-9C416E01CC18}" sibTransId="{AD8280C2-C5E8-48BF-AA81-E954EFC45CC0}"/>
    <dgm:cxn modelId="{20252CB5-1851-4E00-BB9D-2012DB9AC686}" type="presOf" srcId="{CBC306C3-B11C-49F6-913A-E75DDB11C99A}" destId="{5308A28C-79A8-4B7E-A1EF-4B8D7C1E542D}" srcOrd="0" destOrd="0" presId="urn:microsoft.com/office/officeart/2005/8/layout/orgChart1"/>
    <dgm:cxn modelId="{272C1FD7-7FDA-4B02-BC67-59E31F0A5261}" type="presOf" srcId="{769AA481-84C1-4DEF-AE3F-EFD6B14EF9E7}" destId="{C3EE6B40-C8E2-4C8E-AC30-7C3EE4D6B4BC}" srcOrd="1" destOrd="0" presId="urn:microsoft.com/office/officeart/2005/8/layout/orgChart1"/>
    <dgm:cxn modelId="{D071BAA6-424E-45EB-9CA7-04BB35DC23C9}" type="presOf" srcId="{444DC2B5-D03A-44EC-AEB0-795AB6096612}" destId="{BA9EE38D-B2CB-4A3D-BEB4-7AD31B0A074A}" srcOrd="0" destOrd="0" presId="urn:microsoft.com/office/officeart/2005/8/layout/orgChart1"/>
    <dgm:cxn modelId="{F2EE862E-558A-4E95-9AA8-B5703FC7471A}" type="presOf" srcId="{5C97FDFF-0A3E-44AE-9961-4B0306ECD25E}" destId="{F7634A16-8385-4C8C-9F3B-23B4FFC903FA}" srcOrd="1" destOrd="0" presId="urn:microsoft.com/office/officeart/2005/8/layout/orgChart1"/>
    <dgm:cxn modelId="{1A74FDAE-AA77-49BA-88D5-A400294F0342}" type="presOf" srcId="{7167B17C-6799-49D8-92EF-CD97F93D124D}" destId="{80D627B9-4A9C-4D84-BDED-91853726B09C}" srcOrd="1" destOrd="0" presId="urn:microsoft.com/office/officeart/2005/8/layout/orgChart1"/>
    <dgm:cxn modelId="{4FBAE61A-E8B8-4CF7-B6C0-5AC49DC4EAAE}" type="presOf" srcId="{364C323A-0905-4A6D-B719-A295ABBD1C9E}" destId="{2BB9D1B6-A342-41D3-A2C3-FEE18D932021}" srcOrd="0" destOrd="0" presId="urn:microsoft.com/office/officeart/2005/8/layout/orgChart1"/>
    <dgm:cxn modelId="{D0471460-04AE-4E8B-B62B-E325DF9FDBA5}" type="presOf" srcId="{6F15EECE-376A-485C-8A59-3702EFFD3FD3}" destId="{A15DAB5C-8575-4404-8603-315515B15DE5}" srcOrd="0" destOrd="0" presId="urn:microsoft.com/office/officeart/2005/8/layout/orgChart1"/>
    <dgm:cxn modelId="{C00B86AC-1C76-4A2E-8D97-ECCAD76F9294}" type="presOf" srcId="{364C323A-0905-4A6D-B719-A295ABBD1C9E}" destId="{C7D5BE8C-9D54-4254-815F-F3180E39BD45}" srcOrd="1" destOrd="0" presId="urn:microsoft.com/office/officeart/2005/8/layout/orgChart1"/>
    <dgm:cxn modelId="{CC7A2F9E-565B-4C7B-9F42-8236EEAE4932}" type="presOf" srcId="{7DB3716D-7649-4C6E-8353-B2C6F7C8ACBB}" destId="{8E922221-285E-4D6C-96CC-E7FA24FA915A}" srcOrd="0" destOrd="0" presId="urn:microsoft.com/office/officeart/2005/8/layout/orgChart1"/>
    <dgm:cxn modelId="{7EE156F9-0882-4E1F-8445-D1C897649BF4}" srcId="{C16C1230-FC08-4A60-A267-C07F2E5710C7}" destId="{6F15EECE-376A-485C-8A59-3702EFFD3FD3}" srcOrd="0" destOrd="0" parTransId="{C1B2C413-CF7D-4C8E-A9AC-1495C19C3CB6}" sibTransId="{0DA5C7AF-15C8-483B-9B6F-BB748C5BE72F}"/>
    <dgm:cxn modelId="{18686259-F0F1-4060-BE25-39BA03FE5A54}" srcId="{7DB3716D-7649-4C6E-8353-B2C6F7C8ACBB}" destId="{364C323A-0905-4A6D-B719-A295ABBD1C9E}" srcOrd="0" destOrd="0" parTransId="{0ADD7EE0-4E42-4593-B625-E180C4934CC9}" sibTransId="{8203D64F-FE89-4A31-B602-11E78270B409}"/>
    <dgm:cxn modelId="{6EE78C01-66C9-4C60-B023-CF1FDD0372C6}" type="presOf" srcId="{B7E6D3FD-4F21-45AD-9FCB-CA0CB5086999}" destId="{2E2E1835-652F-4CFF-BCE6-94B8A62EDB4C}" srcOrd="0" destOrd="0" presId="urn:microsoft.com/office/officeart/2005/8/layout/orgChart1"/>
    <dgm:cxn modelId="{94A2A32A-D942-4DB2-858E-6DCDF1927132}" type="presOf" srcId="{7167B17C-6799-49D8-92EF-CD97F93D124D}" destId="{C5B6C251-F90F-4A91-A84E-418780822627}" srcOrd="0" destOrd="0" presId="urn:microsoft.com/office/officeart/2005/8/layout/orgChart1"/>
    <dgm:cxn modelId="{08B729F5-B9F6-4367-97D2-6C56360C6E22}" type="presOf" srcId="{C16C1230-FC08-4A60-A267-C07F2E5710C7}" destId="{27C56F87-53D5-442E-BC3B-4970314858F1}" srcOrd="0" destOrd="0" presId="urn:microsoft.com/office/officeart/2005/8/layout/orgChart1"/>
    <dgm:cxn modelId="{D065B8E3-16AF-478F-B791-ACB82282091E}" type="presOf" srcId="{E7B59A3E-B95F-4D6F-956A-9C416E01CC18}" destId="{40845B71-09C5-498E-9F1C-E77C7B3D51A9}" srcOrd="0" destOrd="0" presId="urn:microsoft.com/office/officeart/2005/8/layout/orgChart1"/>
    <dgm:cxn modelId="{3C40E8BB-4257-47BC-8273-A0DE03A3992E}" srcId="{444DC2B5-D03A-44EC-AEB0-795AB6096612}" destId="{5C97FDFF-0A3E-44AE-9961-4B0306ECD25E}" srcOrd="0" destOrd="0" parTransId="{0BDFF4FB-D12D-4A8A-8673-14765FDB3511}" sibTransId="{45D6BE1A-D3AA-493A-8C91-B10905535189}"/>
    <dgm:cxn modelId="{9605345A-4B4B-4380-8C30-AAD2F38D4308}" type="presParOf" srcId="{27C56F87-53D5-442E-BC3B-4970314858F1}" destId="{BD91A682-C4C3-410C-B093-C65C2DB92C28}" srcOrd="0" destOrd="0" presId="urn:microsoft.com/office/officeart/2005/8/layout/orgChart1"/>
    <dgm:cxn modelId="{7EE74F85-B30C-4A49-ADEF-7D353B8EB3B8}" type="presParOf" srcId="{BD91A682-C4C3-410C-B093-C65C2DB92C28}" destId="{13A56AE2-F68A-4EB1-AF11-3DFFBD95A1B8}" srcOrd="0" destOrd="0" presId="urn:microsoft.com/office/officeart/2005/8/layout/orgChart1"/>
    <dgm:cxn modelId="{0DE1C1F5-2B26-4DE4-9AAC-BD693C06A74B}" type="presParOf" srcId="{13A56AE2-F68A-4EB1-AF11-3DFFBD95A1B8}" destId="{A15DAB5C-8575-4404-8603-315515B15DE5}" srcOrd="0" destOrd="0" presId="urn:microsoft.com/office/officeart/2005/8/layout/orgChart1"/>
    <dgm:cxn modelId="{99064F5B-7C9A-489A-9E6E-953FAF653795}" type="presParOf" srcId="{13A56AE2-F68A-4EB1-AF11-3DFFBD95A1B8}" destId="{56A2DADC-3C8E-4833-A546-33DB339C4FF9}" srcOrd="1" destOrd="0" presId="urn:microsoft.com/office/officeart/2005/8/layout/orgChart1"/>
    <dgm:cxn modelId="{E620778B-7D95-496B-A3F2-5D5A69A582B1}" type="presParOf" srcId="{BD91A682-C4C3-410C-B093-C65C2DB92C28}" destId="{24477E6C-F103-475C-82FD-792E0E18ED92}" srcOrd="1" destOrd="0" presId="urn:microsoft.com/office/officeart/2005/8/layout/orgChart1"/>
    <dgm:cxn modelId="{2D11D6D6-7555-46B4-9084-0EEEE75F334A}" type="presParOf" srcId="{24477E6C-F103-475C-82FD-792E0E18ED92}" destId="{2E2E1835-652F-4CFF-BCE6-94B8A62EDB4C}" srcOrd="0" destOrd="0" presId="urn:microsoft.com/office/officeart/2005/8/layout/orgChart1"/>
    <dgm:cxn modelId="{3F32964C-4945-4446-B566-469661FB7D09}" type="presParOf" srcId="{24477E6C-F103-475C-82FD-792E0E18ED92}" destId="{1F66F5AD-5F86-43B6-BEC3-D066171EAA85}" srcOrd="1" destOrd="0" presId="urn:microsoft.com/office/officeart/2005/8/layout/orgChart1"/>
    <dgm:cxn modelId="{06CF6B34-719A-40BA-99CD-6C6D21961D96}" type="presParOf" srcId="{1F66F5AD-5F86-43B6-BEC3-D066171EAA85}" destId="{5382C4D6-6762-4578-A44C-D06509B1BF8B}" srcOrd="0" destOrd="0" presId="urn:microsoft.com/office/officeart/2005/8/layout/orgChart1"/>
    <dgm:cxn modelId="{761D8D78-A85E-47BD-95DB-B549B1799D1C}" type="presParOf" srcId="{5382C4D6-6762-4578-A44C-D06509B1BF8B}" destId="{BA9EE38D-B2CB-4A3D-BEB4-7AD31B0A074A}" srcOrd="0" destOrd="0" presId="urn:microsoft.com/office/officeart/2005/8/layout/orgChart1"/>
    <dgm:cxn modelId="{231EFA51-0C22-4FA0-B4F0-8E02E50BC212}" type="presParOf" srcId="{5382C4D6-6762-4578-A44C-D06509B1BF8B}" destId="{552BAE54-34B7-468F-85F0-97D42269BC4C}" srcOrd="1" destOrd="0" presId="urn:microsoft.com/office/officeart/2005/8/layout/orgChart1"/>
    <dgm:cxn modelId="{47561640-C8DB-443D-B328-CE939C3795BF}" type="presParOf" srcId="{1F66F5AD-5F86-43B6-BEC3-D066171EAA85}" destId="{30BDAC6E-FA0B-42A3-B1C3-956C509C8C9C}" srcOrd="1" destOrd="0" presId="urn:microsoft.com/office/officeart/2005/8/layout/orgChart1"/>
    <dgm:cxn modelId="{6D4B5521-F6D0-4652-89CF-D4BA5E7FE53E}" type="presParOf" srcId="{30BDAC6E-FA0B-42A3-B1C3-956C509C8C9C}" destId="{210C07E1-4A42-4621-ADEB-E3D617E073FD}" srcOrd="0" destOrd="0" presId="urn:microsoft.com/office/officeart/2005/8/layout/orgChart1"/>
    <dgm:cxn modelId="{A399698F-9F7D-43EF-B6F6-473D8E165472}" type="presParOf" srcId="{30BDAC6E-FA0B-42A3-B1C3-956C509C8C9C}" destId="{14820BB6-91DF-49E8-A441-F266C39A7F00}" srcOrd="1" destOrd="0" presId="urn:microsoft.com/office/officeart/2005/8/layout/orgChart1"/>
    <dgm:cxn modelId="{77438C47-A182-4DA3-AFEC-DF30F55F82B8}" type="presParOf" srcId="{14820BB6-91DF-49E8-A441-F266C39A7F00}" destId="{846E0DFC-7FFA-4201-8DED-0447C860F9AB}" srcOrd="0" destOrd="0" presId="urn:microsoft.com/office/officeart/2005/8/layout/orgChart1"/>
    <dgm:cxn modelId="{57F04569-6429-4B69-81EC-7F9744232F7D}" type="presParOf" srcId="{846E0DFC-7FFA-4201-8DED-0447C860F9AB}" destId="{44BDEDE9-B028-4D4B-98AA-D22FA608412E}" srcOrd="0" destOrd="0" presId="urn:microsoft.com/office/officeart/2005/8/layout/orgChart1"/>
    <dgm:cxn modelId="{E72396C5-05CD-4B0C-955C-A485F073FA4A}" type="presParOf" srcId="{846E0DFC-7FFA-4201-8DED-0447C860F9AB}" destId="{F7634A16-8385-4C8C-9F3B-23B4FFC903FA}" srcOrd="1" destOrd="0" presId="urn:microsoft.com/office/officeart/2005/8/layout/orgChart1"/>
    <dgm:cxn modelId="{69F82A52-4F14-4F9C-B6DD-83550B99A80B}" type="presParOf" srcId="{14820BB6-91DF-49E8-A441-F266C39A7F00}" destId="{71310A60-D460-45E7-809A-D28C382E43F8}" srcOrd="1" destOrd="0" presId="urn:microsoft.com/office/officeart/2005/8/layout/orgChart1"/>
    <dgm:cxn modelId="{CD52DC5A-4D52-4423-9DE0-0B1CCA64DF52}" type="presParOf" srcId="{14820BB6-91DF-49E8-A441-F266C39A7F00}" destId="{398F6360-082A-4CB7-B236-A5BB38806370}" srcOrd="2" destOrd="0" presId="urn:microsoft.com/office/officeart/2005/8/layout/orgChart1"/>
    <dgm:cxn modelId="{4CB05620-47D2-49A1-B6DD-B02702A679E1}" type="presParOf" srcId="{1F66F5AD-5F86-43B6-BEC3-D066171EAA85}" destId="{BFD67DA8-5CF2-41C1-A777-52FEC81710CE}" srcOrd="2" destOrd="0" presId="urn:microsoft.com/office/officeart/2005/8/layout/orgChart1"/>
    <dgm:cxn modelId="{ED6F7D17-5EB1-4569-A031-43AFBA43612D}" type="presParOf" srcId="{24477E6C-F103-475C-82FD-792E0E18ED92}" destId="{7DD34DDE-4544-4252-B11A-0F8D54D0EDD8}" srcOrd="2" destOrd="0" presId="urn:microsoft.com/office/officeart/2005/8/layout/orgChart1"/>
    <dgm:cxn modelId="{2B384B8C-2DDB-47AB-8EEE-766E9510AA07}" type="presParOf" srcId="{24477E6C-F103-475C-82FD-792E0E18ED92}" destId="{51F2B303-C199-43E0-A6A1-E25ADEE5BFED}" srcOrd="3" destOrd="0" presId="urn:microsoft.com/office/officeart/2005/8/layout/orgChart1"/>
    <dgm:cxn modelId="{E6DE2CB1-BBFF-4678-89E2-C88A05F04D08}" type="presParOf" srcId="{51F2B303-C199-43E0-A6A1-E25ADEE5BFED}" destId="{BA719F4B-1D09-4B70-9F46-22D47D686127}" srcOrd="0" destOrd="0" presId="urn:microsoft.com/office/officeart/2005/8/layout/orgChart1"/>
    <dgm:cxn modelId="{C2BB93C0-8349-4DCB-A3D5-6AE5C5D84018}" type="presParOf" srcId="{BA719F4B-1D09-4B70-9F46-22D47D686127}" destId="{8E922221-285E-4D6C-96CC-E7FA24FA915A}" srcOrd="0" destOrd="0" presId="urn:microsoft.com/office/officeart/2005/8/layout/orgChart1"/>
    <dgm:cxn modelId="{0FAABE75-3738-4F5B-8E9D-C2832A5F7535}" type="presParOf" srcId="{BA719F4B-1D09-4B70-9F46-22D47D686127}" destId="{3230E0A1-FAA9-4B54-9E26-CEABBEC80742}" srcOrd="1" destOrd="0" presId="urn:microsoft.com/office/officeart/2005/8/layout/orgChart1"/>
    <dgm:cxn modelId="{1C64A252-9A5D-40AA-B812-3B91AEC4714B}" type="presParOf" srcId="{51F2B303-C199-43E0-A6A1-E25ADEE5BFED}" destId="{417407EB-0949-4B18-AC47-5701FA9969DE}" srcOrd="1" destOrd="0" presId="urn:microsoft.com/office/officeart/2005/8/layout/orgChart1"/>
    <dgm:cxn modelId="{125251BE-CC8E-4976-9CB5-8E28AA2ED892}" type="presParOf" srcId="{417407EB-0949-4B18-AC47-5701FA9969DE}" destId="{15BCF592-7741-4F4E-945F-9E341628D69C}" srcOrd="0" destOrd="0" presId="urn:microsoft.com/office/officeart/2005/8/layout/orgChart1"/>
    <dgm:cxn modelId="{4FEB1D87-62E7-43C4-9CCF-86001A38E16A}" type="presParOf" srcId="{417407EB-0949-4B18-AC47-5701FA9969DE}" destId="{6E41D693-EE92-4F88-AE46-16BE75F771D1}" srcOrd="1" destOrd="0" presId="urn:microsoft.com/office/officeart/2005/8/layout/orgChart1"/>
    <dgm:cxn modelId="{32DEED38-8421-4E18-9BC1-BD7378A29606}" type="presParOf" srcId="{6E41D693-EE92-4F88-AE46-16BE75F771D1}" destId="{C997288B-B687-495F-A647-FB33135F8300}" srcOrd="0" destOrd="0" presId="urn:microsoft.com/office/officeart/2005/8/layout/orgChart1"/>
    <dgm:cxn modelId="{5407FEC4-C5A3-49D0-A221-3EA3D833639A}" type="presParOf" srcId="{C997288B-B687-495F-A647-FB33135F8300}" destId="{2BB9D1B6-A342-41D3-A2C3-FEE18D932021}" srcOrd="0" destOrd="0" presId="urn:microsoft.com/office/officeart/2005/8/layout/orgChart1"/>
    <dgm:cxn modelId="{F46BDD6A-948E-4EDE-9945-FC5BDE60FFD5}" type="presParOf" srcId="{C997288B-B687-495F-A647-FB33135F8300}" destId="{C7D5BE8C-9D54-4254-815F-F3180E39BD45}" srcOrd="1" destOrd="0" presId="urn:microsoft.com/office/officeart/2005/8/layout/orgChart1"/>
    <dgm:cxn modelId="{0CB7B45E-4295-496A-9F89-EFC6EB9CADDA}" type="presParOf" srcId="{6E41D693-EE92-4F88-AE46-16BE75F771D1}" destId="{D8E3C28C-5BDE-47F6-8AA3-6F5BB4FA5EC2}" srcOrd="1" destOrd="0" presId="urn:microsoft.com/office/officeart/2005/8/layout/orgChart1"/>
    <dgm:cxn modelId="{64DC4993-E8CD-44D8-94B8-394D64984DED}" type="presParOf" srcId="{6E41D693-EE92-4F88-AE46-16BE75F771D1}" destId="{0BCEDCC2-BBD2-4C70-8227-A96235D24BEE}" srcOrd="2" destOrd="0" presId="urn:microsoft.com/office/officeart/2005/8/layout/orgChart1"/>
    <dgm:cxn modelId="{31C9FE94-FE01-400A-986B-83CEC023911A}" type="presParOf" srcId="{51F2B303-C199-43E0-A6A1-E25ADEE5BFED}" destId="{19F637AF-3772-4BD6-86AA-FBCAEB129928}" srcOrd="2" destOrd="0" presId="urn:microsoft.com/office/officeart/2005/8/layout/orgChart1"/>
    <dgm:cxn modelId="{22DA506B-DF97-4AA0-BB21-229E4F08AA68}" type="presParOf" srcId="{24477E6C-F103-475C-82FD-792E0E18ED92}" destId="{40845B71-09C5-498E-9F1C-E77C7B3D51A9}" srcOrd="4" destOrd="0" presId="urn:microsoft.com/office/officeart/2005/8/layout/orgChart1"/>
    <dgm:cxn modelId="{D446FBB8-A4BD-499E-9B39-AAA0C4518CFD}" type="presParOf" srcId="{24477E6C-F103-475C-82FD-792E0E18ED92}" destId="{9B13E5FF-37C7-4AB9-AB97-FA7378E7B814}" srcOrd="5" destOrd="0" presId="urn:microsoft.com/office/officeart/2005/8/layout/orgChart1"/>
    <dgm:cxn modelId="{7B456AAD-53E5-4CB4-9AE9-BC7F0565249A}" type="presParOf" srcId="{9B13E5FF-37C7-4AB9-AB97-FA7378E7B814}" destId="{042BA619-78B8-482D-8CCA-B872EEF279C9}" srcOrd="0" destOrd="0" presId="urn:microsoft.com/office/officeart/2005/8/layout/orgChart1"/>
    <dgm:cxn modelId="{53E22272-707A-460E-B6E7-3C2848784AA2}" type="presParOf" srcId="{042BA619-78B8-482D-8CCA-B872EEF279C9}" destId="{C5B6C251-F90F-4A91-A84E-418780822627}" srcOrd="0" destOrd="0" presId="urn:microsoft.com/office/officeart/2005/8/layout/orgChart1"/>
    <dgm:cxn modelId="{D2A4B4A3-C45D-47D1-BA24-B9ECB1F52BCC}" type="presParOf" srcId="{042BA619-78B8-482D-8CCA-B872EEF279C9}" destId="{80D627B9-4A9C-4D84-BDED-91853726B09C}" srcOrd="1" destOrd="0" presId="urn:microsoft.com/office/officeart/2005/8/layout/orgChart1"/>
    <dgm:cxn modelId="{B52E37FE-3105-477C-AAD3-DB5A48F995C3}" type="presParOf" srcId="{9B13E5FF-37C7-4AB9-AB97-FA7378E7B814}" destId="{9D1875A6-B526-4D41-884C-AB2E1236B1C3}" srcOrd="1" destOrd="0" presId="urn:microsoft.com/office/officeart/2005/8/layout/orgChart1"/>
    <dgm:cxn modelId="{3C172AFA-4FAD-40EE-A04E-C9C497DC892A}" type="presParOf" srcId="{9D1875A6-B526-4D41-884C-AB2E1236B1C3}" destId="{5308A28C-79A8-4B7E-A1EF-4B8D7C1E542D}" srcOrd="0" destOrd="0" presId="urn:microsoft.com/office/officeart/2005/8/layout/orgChart1"/>
    <dgm:cxn modelId="{8E541CF9-1E38-439A-93AB-877A861E4108}" type="presParOf" srcId="{9D1875A6-B526-4D41-884C-AB2E1236B1C3}" destId="{497667BB-5528-490C-8124-D06E9413CB8F}" srcOrd="1" destOrd="0" presId="urn:microsoft.com/office/officeart/2005/8/layout/orgChart1"/>
    <dgm:cxn modelId="{D50F2DE7-268F-4754-BA05-2D90B3A739A8}" type="presParOf" srcId="{497667BB-5528-490C-8124-D06E9413CB8F}" destId="{16B5A7F9-8CFC-4AF9-B892-B33F8ECFAAE1}" srcOrd="0" destOrd="0" presId="urn:microsoft.com/office/officeart/2005/8/layout/orgChart1"/>
    <dgm:cxn modelId="{6D65B6F9-388D-47E4-9037-E360D914D6CE}" type="presParOf" srcId="{16B5A7F9-8CFC-4AF9-B892-B33F8ECFAAE1}" destId="{88607C47-2B9C-4D37-B763-DFBBE5BD232D}" srcOrd="0" destOrd="0" presId="urn:microsoft.com/office/officeart/2005/8/layout/orgChart1"/>
    <dgm:cxn modelId="{CCBA8A73-5D1C-426E-BAB1-CA2F508FFAEE}" type="presParOf" srcId="{16B5A7F9-8CFC-4AF9-B892-B33F8ECFAAE1}" destId="{C3EE6B40-C8E2-4C8E-AC30-7C3EE4D6B4BC}" srcOrd="1" destOrd="0" presId="urn:microsoft.com/office/officeart/2005/8/layout/orgChart1"/>
    <dgm:cxn modelId="{060B6A01-C592-4B90-BA49-49BC1A96EDB6}" type="presParOf" srcId="{497667BB-5528-490C-8124-D06E9413CB8F}" destId="{BCB06CFA-D107-402D-A835-B5A263D4DCC2}" srcOrd="1" destOrd="0" presId="urn:microsoft.com/office/officeart/2005/8/layout/orgChart1"/>
    <dgm:cxn modelId="{DD1E2DCA-5EA5-4151-AEA3-6A44D00A3D76}" type="presParOf" srcId="{497667BB-5528-490C-8124-D06E9413CB8F}" destId="{903F37D9-EE28-4630-98DF-AEF183C8E5E4}" srcOrd="2" destOrd="0" presId="urn:microsoft.com/office/officeart/2005/8/layout/orgChart1"/>
    <dgm:cxn modelId="{5766426B-2CC3-4F47-B8C5-090D559509E0}" type="presParOf" srcId="{9B13E5FF-37C7-4AB9-AB97-FA7378E7B814}" destId="{9ABFF4EB-C7FD-4C6F-923A-CF5B3E92646B}" srcOrd="2" destOrd="0" presId="urn:microsoft.com/office/officeart/2005/8/layout/orgChart1"/>
    <dgm:cxn modelId="{3CD4DE31-8B77-40D2-BE6F-4BDCFAA9E621}" type="presParOf" srcId="{BD91A682-C4C3-410C-B093-C65C2DB92C28}" destId="{695CC56F-CC6E-4050-A86F-E98B48D0961C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9ECED-6892-4A74-8154-3ED092A550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E77021-B14F-4A07-83F8-BE4B7336E4E1}">
      <dgm:prSet phldrT="[Text]" custT="1"/>
      <dgm:spPr/>
      <dgm:t>
        <a:bodyPr/>
        <a:lstStyle/>
        <a:p>
          <a:r>
            <a:rPr lang="en-GB" sz="1800" b="1" dirty="0" smtClean="0"/>
            <a:t>Appliances </a:t>
          </a:r>
          <a:endParaRPr lang="en-GB" sz="1800" b="1" dirty="0"/>
        </a:p>
      </dgm:t>
    </dgm:pt>
    <dgm:pt modelId="{973582FE-381C-4068-B304-812259E29B4E}" type="parTrans" cxnId="{383CF37A-9B8A-4ADF-AA9A-CDB83D01971F}">
      <dgm:prSet/>
      <dgm:spPr/>
      <dgm:t>
        <a:bodyPr/>
        <a:lstStyle/>
        <a:p>
          <a:endParaRPr lang="en-GB"/>
        </a:p>
      </dgm:t>
    </dgm:pt>
    <dgm:pt modelId="{D27CBC12-58A0-43A8-B8E4-D2F91D9CA933}" type="sibTrans" cxnId="{383CF37A-9B8A-4ADF-AA9A-CDB83D01971F}">
      <dgm:prSet/>
      <dgm:spPr/>
      <dgm:t>
        <a:bodyPr/>
        <a:lstStyle/>
        <a:p>
          <a:endParaRPr lang="en-GB"/>
        </a:p>
      </dgm:t>
    </dgm:pt>
    <dgm:pt modelId="{F1AA4B09-A016-4770-8B7E-A01896E12A5B}">
      <dgm:prSet phldrT="[Text]"/>
      <dgm:spPr/>
      <dgm:t>
        <a:bodyPr/>
        <a:lstStyle/>
        <a:p>
          <a:r>
            <a:rPr lang="en-GB" dirty="0" smtClean="0"/>
            <a:t>LOT cannot be modified</a:t>
          </a:r>
        </a:p>
        <a:p>
          <a:r>
            <a:rPr lang="en-GB" dirty="0" smtClean="0"/>
            <a:t>(Not Shiftable)</a:t>
          </a:r>
          <a:endParaRPr lang="en-GB" dirty="0"/>
        </a:p>
      </dgm:t>
    </dgm:pt>
    <dgm:pt modelId="{FEB1A626-82D6-4AD3-97C3-CAFCCBCB9F15}" type="parTrans" cxnId="{9EF8C7E9-93EA-441D-975C-2713F5A43BCF}">
      <dgm:prSet/>
      <dgm:spPr/>
      <dgm:t>
        <a:bodyPr/>
        <a:lstStyle/>
        <a:p>
          <a:endParaRPr lang="en-GB"/>
        </a:p>
      </dgm:t>
    </dgm:pt>
    <dgm:pt modelId="{68216273-7F81-436F-B4AF-E23F9471851B}" type="sibTrans" cxnId="{9EF8C7E9-93EA-441D-975C-2713F5A43BCF}">
      <dgm:prSet/>
      <dgm:spPr/>
      <dgm:t>
        <a:bodyPr/>
        <a:lstStyle/>
        <a:p>
          <a:endParaRPr lang="en-GB"/>
        </a:p>
      </dgm:t>
    </dgm:pt>
    <dgm:pt modelId="{2B67D9AF-DEB1-41E7-BC0D-71BE77B12B56}">
      <dgm:prSet phldrT="[Text]"/>
      <dgm:spPr/>
      <dgm:t>
        <a:bodyPr/>
        <a:lstStyle/>
        <a:p>
          <a:r>
            <a:rPr lang="en-GB" dirty="0" smtClean="0"/>
            <a:t>Lighting</a:t>
          </a:r>
          <a:br>
            <a:rPr lang="en-GB" dirty="0" smtClean="0"/>
          </a:br>
          <a:r>
            <a:rPr lang="en-GB" dirty="0" smtClean="0"/>
            <a:t>Fan, Iron, Microwave over, Toaster, </a:t>
          </a:r>
          <a:r>
            <a:rPr lang="en-GB" dirty="0" err="1" smtClean="0"/>
            <a:t>Cofee</a:t>
          </a:r>
          <a:r>
            <a:rPr lang="en-GB" dirty="0" smtClean="0"/>
            <a:t> maker</a:t>
          </a:r>
          <a:endParaRPr lang="en-GB" dirty="0"/>
        </a:p>
      </dgm:t>
    </dgm:pt>
    <dgm:pt modelId="{60BDCDCE-91FC-48F2-B77A-5DF1FF635C15}" type="parTrans" cxnId="{4A19CF3D-37FF-4F41-89A8-3A42E8905163}">
      <dgm:prSet/>
      <dgm:spPr/>
      <dgm:t>
        <a:bodyPr/>
        <a:lstStyle/>
        <a:p>
          <a:endParaRPr lang="en-GB"/>
        </a:p>
      </dgm:t>
    </dgm:pt>
    <dgm:pt modelId="{B52A50CE-49BA-4B12-B0E1-DD6573B5A2D1}" type="sibTrans" cxnId="{4A19CF3D-37FF-4F41-89A8-3A42E8905163}">
      <dgm:prSet/>
      <dgm:spPr/>
      <dgm:t>
        <a:bodyPr/>
        <a:lstStyle/>
        <a:p>
          <a:endParaRPr lang="en-GB"/>
        </a:p>
      </dgm:t>
    </dgm:pt>
    <dgm:pt modelId="{D22C6EB6-A1AA-480E-A8FF-DC2E25064642}">
      <dgm:prSet phldrT="[Text]" custT="1"/>
      <dgm:spPr/>
      <dgm:t>
        <a:bodyPr/>
        <a:lstStyle/>
        <a:p>
          <a:r>
            <a:rPr lang="en-GB" sz="1600" b="1" dirty="0" smtClean="0"/>
            <a:t>Shiftable</a:t>
          </a:r>
          <a:endParaRPr lang="en-GB" sz="1600" b="1" dirty="0"/>
        </a:p>
      </dgm:t>
    </dgm:pt>
    <dgm:pt modelId="{E7F75252-CBF0-4FAB-A258-451D7E6E136F}" type="parTrans" cxnId="{0BCEB504-4C79-459B-B0D6-BB831580471D}">
      <dgm:prSet/>
      <dgm:spPr/>
      <dgm:t>
        <a:bodyPr/>
        <a:lstStyle/>
        <a:p>
          <a:endParaRPr lang="en-GB"/>
        </a:p>
      </dgm:t>
    </dgm:pt>
    <dgm:pt modelId="{1241779A-6670-4800-9553-1D1F9F427703}" type="sibTrans" cxnId="{0BCEB504-4C79-459B-B0D6-BB831580471D}">
      <dgm:prSet/>
      <dgm:spPr/>
      <dgm:t>
        <a:bodyPr/>
        <a:lstStyle/>
        <a:p>
          <a:endParaRPr lang="en-GB"/>
        </a:p>
      </dgm:t>
    </dgm:pt>
    <dgm:pt modelId="{3DC71FA3-5B87-4798-B800-DA0B40C04F69}">
      <dgm:prSet phldrT="[Text]"/>
      <dgm:spPr/>
      <dgm:t>
        <a:bodyPr/>
        <a:lstStyle/>
        <a:p>
          <a:r>
            <a:rPr lang="en-GB" dirty="0" smtClean="0"/>
            <a:t>Washing machine, Dish washer, Clothes dryer</a:t>
          </a:r>
          <a:endParaRPr lang="en-GB" dirty="0"/>
        </a:p>
      </dgm:t>
    </dgm:pt>
    <dgm:pt modelId="{96E785A2-EBEF-41B9-A38B-7B038238A521}" type="parTrans" cxnId="{FA6FA940-0156-43BA-981E-46B2BC8F6207}">
      <dgm:prSet/>
      <dgm:spPr/>
      <dgm:t>
        <a:bodyPr/>
        <a:lstStyle/>
        <a:p>
          <a:endParaRPr lang="en-GB"/>
        </a:p>
      </dgm:t>
    </dgm:pt>
    <dgm:pt modelId="{54F530BB-D650-4049-B306-7954050ED5F4}" type="sibTrans" cxnId="{FA6FA940-0156-43BA-981E-46B2BC8F6207}">
      <dgm:prSet/>
      <dgm:spPr/>
      <dgm:t>
        <a:bodyPr/>
        <a:lstStyle/>
        <a:p>
          <a:endParaRPr lang="en-GB"/>
        </a:p>
      </dgm:t>
    </dgm:pt>
    <dgm:pt modelId="{223993F4-9C08-49C4-BCD7-5F48EAF18ED4}">
      <dgm:prSet custT="1"/>
      <dgm:spPr/>
      <dgm:t>
        <a:bodyPr/>
        <a:lstStyle/>
        <a:p>
          <a:r>
            <a:rPr lang="en-GB" sz="1800" b="1" dirty="0" smtClean="0"/>
            <a:t>Elastic</a:t>
          </a:r>
          <a:endParaRPr lang="en-GB" sz="1200" b="1" dirty="0"/>
        </a:p>
      </dgm:t>
    </dgm:pt>
    <dgm:pt modelId="{59D862B2-7704-4E90-9900-D24A6C8F8554}" type="parTrans" cxnId="{D323917A-41B0-43AA-BCB7-2CB69E7F5F8E}">
      <dgm:prSet/>
      <dgm:spPr/>
      <dgm:t>
        <a:bodyPr/>
        <a:lstStyle/>
        <a:p>
          <a:endParaRPr lang="en-GB"/>
        </a:p>
      </dgm:t>
    </dgm:pt>
    <dgm:pt modelId="{0AA34475-D79D-4F5D-B19F-BA1361EF7BB1}" type="sibTrans" cxnId="{D323917A-41B0-43AA-BCB7-2CB69E7F5F8E}">
      <dgm:prSet/>
      <dgm:spPr/>
      <dgm:t>
        <a:bodyPr/>
        <a:lstStyle/>
        <a:p>
          <a:endParaRPr lang="en-GB"/>
        </a:p>
      </dgm:t>
    </dgm:pt>
    <dgm:pt modelId="{FD7C9284-DD98-4824-90C5-D2FA7F0D5E9F}">
      <dgm:prSet/>
      <dgm:spPr/>
      <dgm:t>
        <a:bodyPr/>
        <a:lstStyle/>
        <a:p>
          <a:r>
            <a:rPr lang="en-GB" dirty="0" smtClean="0"/>
            <a:t>Air conditioner, water heater, space heater</a:t>
          </a:r>
        </a:p>
      </dgm:t>
    </dgm:pt>
    <dgm:pt modelId="{A326BCF8-D5E9-45D5-AE92-8491CBB4606B}" type="parTrans" cxnId="{ADFB3CBA-6855-4261-995D-5B09F4D449C9}">
      <dgm:prSet/>
      <dgm:spPr/>
      <dgm:t>
        <a:bodyPr/>
        <a:lstStyle/>
        <a:p>
          <a:endParaRPr lang="en-GB"/>
        </a:p>
      </dgm:t>
    </dgm:pt>
    <dgm:pt modelId="{FCB0CBE2-1C89-4EBB-8D1E-C64707F56482}" type="sibTrans" cxnId="{ADFB3CBA-6855-4261-995D-5B09F4D449C9}">
      <dgm:prSet/>
      <dgm:spPr/>
      <dgm:t>
        <a:bodyPr/>
        <a:lstStyle/>
        <a:p>
          <a:endParaRPr lang="en-GB"/>
        </a:p>
      </dgm:t>
    </dgm:pt>
    <dgm:pt modelId="{AE66BDF4-B7A7-438F-AA75-5AC19CAAFBF2}">
      <dgm:prSet custT="1"/>
      <dgm:spPr/>
      <dgm:t>
        <a:bodyPr/>
        <a:lstStyle/>
        <a:p>
          <a:r>
            <a:rPr lang="en-GB" sz="1800" b="1" dirty="0" smtClean="0"/>
            <a:t>Fixed</a:t>
          </a:r>
          <a:endParaRPr lang="en-GB" sz="1200" b="1" dirty="0"/>
        </a:p>
      </dgm:t>
    </dgm:pt>
    <dgm:pt modelId="{B22AD8AA-2DB3-4E6D-948C-5C5336F22E6C}" type="parTrans" cxnId="{48984910-699A-4031-93B4-1DFBADA2684B}">
      <dgm:prSet/>
      <dgm:spPr/>
      <dgm:t>
        <a:bodyPr/>
        <a:lstStyle/>
        <a:p>
          <a:endParaRPr lang="en-GB"/>
        </a:p>
      </dgm:t>
    </dgm:pt>
    <dgm:pt modelId="{5FD56D1D-110B-4D0B-AA01-28000ABC7CB1}" type="sibTrans" cxnId="{48984910-699A-4031-93B4-1DFBADA2684B}">
      <dgm:prSet/>
      <dgm:spPr/>
      <dgm:t>
        <a:bodyPr/>
        <a:lstStyle/>
        <a:p>
          <a:endParaRPr lang="en-GB"/>
        </a:p>
      </dgm:t>
    </dgm:pt>
    <dgm:pt modelId="{B9E5BCEB-3906-4719-9789-CBDE2AEECA18}">
      <dgm:prSet/>
      <dgm:spPr/>
      <dgm:t>
        <a:bodyPr/>
        <a:lstStyle/>
        <a:p>
          <a:r>
            <a:rPr lang="en-GB" dirty="0" smtClean="0"/>
            <a:t>Can be shifted without altering load profile.</a:t>
          </a:r>
        </a:p>
        <a:p>
          <a:r>
            <a:rPr lang="en-GB" dirty="0" smtClean="0"/>
            <a:t>(Uninterruptible)</a:t>
          </a:r>
          <a:endParaRPr lang="en-GB" dirty="0"/>
        </a:p>
      </dgm:t>
    </dgm:pt>
    <dgm:pt modelId="{6B4732E7-1739-498B-8D7F-12D29108FB3A}" type="parTrans" cxnId="{A725601A-C3F5-42A0-B0FE-F22DF876B263}">
      <dgm:prSet/>
      <dgm:spPr/>
      <dgm:t>
        <a:bodyPr/>
        <a:lstStyle/>
        <a:p>
          <a:endParaRPr lang="en-GB"/>
        </a:p>
      </dgm:t>
    </dgm:pt>
    <dgm:pt modelId="{CF424385-C30E-48C7-A69C-FF680ABA09A5}" type="sibTrans" cxnId="{A725601A-C3F5-42A0-B0FE-F22DF876B263}">
      <dgm:prSet/>
      <dgm:spPr/>
      <dgm:t>
        <a:bodyPr/>
        <a:lstStyle/>
        <a:p>
          <a:endParaRPr lang="en-GB"/>
        </a:p>
      </dgm:t>
    </dgm:pt>
    <dgm:pt modelId="{389AFCC9-B20A-4A29-9A83-D722CC04ED50}">
      <dgm:prSet/>
      <dgm:spPr/>
      <dgm:t>
        <a:bodyPr/>
        <a:lstStyle/>
        <a:p>
          <a:r>
            <a:rPr lang="en-GB" dirty="0" smtClean="0"/>
            <a:t>Can be shifted to a suitable time</a:t>
          </a:r>
        </a:p>
        <a:p>
          <a:r>
            <a:rPr lang="en-GB" dirty="0" smtClean="0"/>
            <a:t>(Interruptible)</a:t>
          </a:r>
          <a:endParaRPr lang="en-GB" dirty="0"/>
        </a:p>
      </dgm:t>
    </dgm:pt>
    <dgm:pt modelId="{246C2F1E-D727-487B-A324-77149D029790}" type="parTrans" cxnId="{CAA76FC0-C7A2-4B4D-9A93-E4FCF4D72E63}">
      <dgm:prSet/>
      <dgm:spPr/>
      <dgm:t>
        <a:bodyPr/>
        <a:lstStyle/>
        <a:p>
          <a:endParaRPr lang="en-GB"/>
        </a:p>
      </dgm:t>
    </dgm:pt>
    <dgm:pt modelId="{416163F1-4085-49FC-BB60-4DBAAD0A4927}" type="sibTrans" cxnId="{CAA76FC0-C7A2-4B4D-9A93-E4FCF4D72E63}">
      <dgm:prSet/>
      <dgm:spPr/>
      <dgm:t>
        <a:bodyPr/>
        <a:lstStyle/>
        <a:p>
          <a:endParaRPr lang="en-GB"/>
        </a:p>
      </dgm:t>
    </dgm:pt>
    <dgm:pt modelId="{AFEE7D7E-C5B1-4BFA-B007-21EB7D757102}" type="pres">
      <dgm:prSet presAssocID="{7169ECED-6892-4A74-8154-3ED092A550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B0F6CB8-7E2E-4FDB-8A13-BEC1CDFDC5BB}" type="pres">
      <dgm:prSet presAssocID="{6BE77021-B14F-4A07-83F8-BE4B7336E4E1}" presName="hierRoot1" presStyleCnt="0"/>
      <dgm:spPr/>
    </dgm:pt>
    <dgm:pt modelId="{C92CB21C-1EED-4FCB-81E9-FADAE787D20B}" type="pres">
      <dgm:prSet presAssocID="{6BE77021-B14F-4A07-83F8-BE4B7336E4E1}" presName="composite" presStyleCnt="0"/>
      <dgm:spPr/>
    </dgm:pt>
    <dgm:pt modelId="{B0507DE7-4CB8-4A65-9146-588A5F75630B}" type="pres">
      <dgm:prSet presAssocID="{6BE77021-B14F-4A07-83F8-BE4B7336E4E1}" presName="background" presStyleLbl="node0" presStyleIdx="0" presStyleCnt="1"/>
      <dgm:spPr/>
    </dgm:pt>
    <dgm:pt modelId="{D8BD2D08-B062-4045-8E02-2A26E52915B1}" type="pres">
      <dgm:prSet presAssocID="{6BE77021-B14F-4A07-83F8-BE4B7336E4E1}" presName="text" presStyleLbl="fgAcc0" presStyleIdx="0" presStyleCnt="1" custScaleY="422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6E1C7A-D97A-4168-8771-4A059984B7E1}" type="pres">
      <dgm:prSet presAssocID="{6BE77021-B14F-4A07-83F8-BE4B7336E4E1}" presName="hierChild2" presStyleCnt="0"/>
      <dgm:spPr/>
    </dgm:pt>
    <dgm:pt modelId="{F07779B4-CCE5-4E7B-97ED-84DACA8B878A}" type="pres">
      <dgm:prSet presAssocID="{B22AD8AA-2DB3-4E6D-948C-5C5336F22E6C}" presName="Name10" presStyleLbl="parChTrans1D2" presStyleIdx="0" presStyleCnt="3"/>
      <dgm:spPr/>
      <dgm:t>
        <a:bodyPr/>
        <a:lstStyle/>
        <a:p>
          <a:endParaRPr lang="en-GB"/>
        </a:p>
      </dgm:t>
    </dgm:pt>
    <dgm:pt modelId="{B1C2CCBB-6357-4144-8E77-80893B08E062}" type="pres">
      <dgm:prSet presAssocID="{AE66BDF4-B7A7-438F-AA75-5AC19CAAFBF2}" presName="hierRoot2" presStyleCnt="0"/>
      <dgm:spPr/>
    </dgm:pt>
    <dgm:pt modelId="{982377D8-145D-45EC-AB51-7A028F77DAD5}" type="pres">
      <dgm:prSet presAssocID="{AE66BDF4-B7A7-438F-AA75-5AC19CAAFBF2}" presName="composite2" presStyleCnt="0"/>
      <dgm:spPr/>
    </dgm:pt>
    <dgm:pt modelId="{5AC7389C-B70F-4E41-B2E8-6E905A5FEB27}" type="pres">
      <dgm:prSet presAssocID="{AE66BDF4-B7A7-438F-AA75-5AC19CAAFBF2}" presName="background2" presStyleLbl="node2" presStyleIdx="0" presStyleCnt="3"/>
      <dgm:spPr/>
    </dgm:pt>
    <dgm:pt modelId="{D1218383-5FF4-42B0-ADEF-E782A172EBDE}" type="pres">
      <dgm:prSet presAssocID="{AE66BDF4-B7A7-438F-AA75-5AC19CAAFBF2}" presName="text2" presStyleLbl="fgAcc2" presStyleIdx="0" presStyleCnt="3" custScaleX="72566" custScaleY="539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896F15-46A5-470C-B817-2482B6E00C6B}" type="pres">
      <dgm:prSet presAssocID="{AE66BDF4-B7A7-438F-AA75-5AC19CAAFBF2}" presName="hierChild3" presStyleCnt="0"/>
      <dgm:spPr/>
    </dgm:pt>
    <dgm:pt modelId="{A5589CB3-1425-4BCF-A4CA-BC6EC16543B9}" type="pres">
      <dgm:prSet presAssocID="{FEB1A626-82D6-4AD3-97C3-CAFCCBCB9F15}" presName="Name17" presStyleLbl="parChTrans1D3" presStyleIdx="0" presStyleCnt="3"/>
      <dgm:spPr/>
      <dgm:t>
        <a:bodyPr/>
        <a:lstStyle/>
        <a:p>
          <a:endParaRPr lang="en-GB"/>
        </a:p>
      </dgm:t>
    </dgm:pt>
    <dgm:pt modelId="{EC574BC2-F451-490C-8CA5-E570E667A72A}" type="pres">
      <dgm:prSet presAssocID="{F1AA4B09-A016-4770-8B7E-A01896E12A5B}" presName="hierRoot3" presStyleCnt="0"/>
      <dgm:spPr/>
    </dgm:pt>
    <dgm:pt modelId="{CE25B189-68FE-4C7D-B6D4-E030D46C772E}" type="pres">
      <dgm:prSet presAssocID="{F1AA4B09-A016-4770-8B7E-A01896E12A5B}" presName="composite3" presStyleCnt="0"/>
      <dgm:spPr/>
    </dgm:pt>
    <dgm:pt modelId="{BFA31FF1-4EC1-4729-89B6-2AFAEC12B18F}" type="pres">
      <dgm:prSet presAssocID="{F1AA4B09-A016-4770-8B7E-A01896E12A5B}" presName="background3" presStyleLbl="node3" presStyleIdx="0" presStyleCnt="3"/>
      <dgm:spPr/>
    </dgm:pt>
    <dgm:pt modelId="{2F575709-F49C-4E18-8CEE-BE974FC6FA1E}" type="pres">
      <dgm:prSet presAssocID="{F1AA4B09-A016-4770-8B7E-A01896E12A5B}" presName="text3" presStyleLbl="fgAcc3" presStyleIdx="0" presStyleCnt="3" custScaleY="602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8E20EA-746A-4B22-9DBF-9B0A7795CBC0}" type="pres">
      <dgm:prSet presAssocID="{F1AA4B09-A016-4770-8B7E-A01896E12A5B}" presName="hierChild4" presStyleCnt="0"/>
      <dgm:spPr/>
    </dgm:pt>
    <dgm:pt modelId="{0A9F0DF0-D45D-4645-B507-0957E7C04B77}" type="pres">
      <dgm:prSet presAssocID="{60BDCDCE-91FC-48F2-B77A-5DF1FF635C15}" presName="Name23" presStyleLbl="parChTrans1D4" presStyleIdx="0" presStyleCnt="3"/>
      <dgm:spPr/>
      <dgm:t>
        <a:bodyPr/>
        <a:lstStyle/>
        <a:p>
          <a:endParaRPr lang="en-GB"/>
        </a:p>
      </dgm:t>
    </dgm:pt>
    <dgm:pt modelId="{0A584C76-7CA3-4051-B828-6DD398463DD1}" type="pres">
      <dgm:prSet presAssocID="{2B67D9AF-DEB1-41E7-BC0D-71BE77B12B56}" presName="hierRoot4" presStyleCnt="0"/>
      <dgm:spPr/>
    </dgm:pt>
    <dgm:pt modelId="{CC221CB2-BF36-4005-8B33-647F4D5C5F2B}" type="pres">
      <dgm:prSet presAssocID="{2B67D9AF-DEB1-41E7-BC0D-71BE77B12B56}" presName="composite4" presStyleCnt="0"/>
      <dgm:spPr/>
    </dgm:pt>
    <dgm:pt modelId="{76CADDD6-1908-441F-A102-E2D2382CF9CB}" type="pres">
      <dgm:prSet presAssocID="{2B67D9AF-DEB1-41E7-BC0D-71BE77B12B56}" presName="background4" presStyleLbl="node4" presStyleIdx="0" presStyleCnt="3"/>
      <dgm:spPr/>
    </dgm:pt>
    <dgm:pt modelId="{9C9D593B-309C-4FD1-9008-EF769F1499F9}" type="pres">
      <dgm:prSet presAssocID="{2B67D9AF-DEB1-41E7-BC0D-71BE77B12B56}" presName="text4" presStyleLbl="fgAcc4" presStyleIdx="0" presStyleCnt="3" custScaleY="660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CB10EB-28CC-46B2-99FA-F4A882DDBB86}" type="pres">
      <dgm:prSet presAssocID="{2B67D9AF-DEB1-41E7-BC0D-71BE77B12B56}" presName="hierChild5" presStyleCnt="0"/>
      <dgm:spPr/>
    </dgm:pt>
    <dgm:pt modelId="{5C8BF78A-F8F2-4537-A6C0-BE43C4C665FB}" type="pres">
      <dgm:prSet presAssocID="{E7F75252-CBF0-4FAB-A258-451D7E6E136F}" presName="Name10" presStyleLbl="parChTrans1D2" presStyleIdx="1" presStyleCnt="3"/>
      <dgm:spPr/>
      <dgm:t>
        <a:bodyPr/>
        <a:lstStyle/>
        <a:p>
          <a:endParaRPr lang="en-GB"/>
        </a:p>
      </dgm:t>
    </dgm:pt>
    <dgm:pt modelId="{4C87F29E-DD12-48E8-9A37-81247CEA6D4B}" type="pres">
      <dgm:prSet presAssocID="{D22C6EB6-A1AA-480E-A8FF-DC2E25064642}" presName="hierRoot2" presStyleCnt="0"/>
      <dgm:spPr/>
    </dgm:pt>
    <dgm:pt modelId="{E10002E5-8323-400E-B2B3-A519CF91E9FF}" type="pres">
      <dgm:prSet presAssocID="{D22C6EB6-A1AA-480E-A8FF-DC2E25064642}" presName="composite2" presStyleCnt="0"/>
      <dgm:spPr/>
    </dgm:pt>
    <dgm:pt modelId="{A213F064-2F11-4D37-95D9-CF410D6EDAC4}" type="pres">
      <dgm:prSet presAssocID="{D22C6EB6-A1AA-480E-A8FF-DC2E25064642}" presName="background2" presStyleLbl="node2" presStyleIdx="1" presStyleCnt="3"/>
      <dgm:spPr/>
    </dgm:pt>
    <dgm:pt modelId="{5844B3B0-775D-48B3-BDB8-EF46437BF08E}" type="pres">
      <dgm:prSet presAssocID="{D22C6EB6-A1AA-480E-A8FF-DC2E25064642}" presName="text2" presStyleLbl="fgAcc2" presStyleIdx="1" presStyleCnt="3" custScaleX="80135" custScaleY="539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726479-6638-4437-9A88-59671523C2D9}" type="pres">
      <dgm:prSet presAssocID="{D22C6EB6-A1AA-480E-A8FF-DC2E25064642}" presName="hierChild3" presStyleCnt="0"/>
      <dgm:spPr/>
    </dgm:pt>
    <dgm:pt modelId="{42750123-37B2-4FCE-8B15-DB357095E7EE}" type="pres">
      <dgm:prSet presAssocID="{6B4732E7-1739-498B-8D7F-12D29108FB3A}" presName="Name17" presStyleLbl="parChTrans1D3" presStyleIdx="1" presStyleCnt="3"/>
      <dgm:spPr/>
      <dgm:t>
        <a:bodyPr/>
        <a:lstStyle/>
        <a:p>
          <a:endParaRPr lang="en-GB"/>
        </a:p>
      </dgm:t>
    </dgm:pt>
    <dgm:pt modelId="{029C3AAF-77CB-470A-ABD6-3F200FADD60A}" type="pres">
      <dgm:prSet presAssocID="{B9E5BCEB-3906-4719-9789-CBDE2AEECA18}" presName="hierRoot3" presStyleCnt="0"/>
      <dgm:spPr/>
    </dgm:pt>
    <dgm:pt modelId="{8A141CC1-4E45-4ECD-B6CE-FC85E8487011}" type="pres">
      <dgm:prSet presAssocID="{B9E5BCEB-3906-4719-9789-CBDE2AEECA18}" presName="composite3" presStyleCnt="0"/>
      <dgm:spPr/>
    </dgm:pt>
    <dgm:pt modelId="{AFA36591-60D3-4C36-A782-822CBF35441C}" type="pres">
      <dgm:prSet presAssocID="{B9E5BCEB-3906-4719-9789-CBDE2AEECA18}" presName="background3" presStyleLbl="node3" presStyleIdx="1" presStyleCnt="3"/>
      <dgm:spPr/>
    </dgm:pt>
    <dgm:pt modelId="{A334DAA7-A195-4AB9-B3CD-D92FC5DC00B7}" type="pres">
      <dgm:prSet presAssocID="{B9E5BCEB-3906-4719-9789-CBDE2AEECA18}" presName="text3" presStyleLbl="fgAcc3" presStyleIdx="1" presStyleCnt="3" custScaleY="715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F9375D-4E1F-4141-9C2E-0722B102284D}" type="pres">
      <dgm:prSet presAssocID="{B9E5BCEB-3906-4719-9789-CBDE2AEECA18}" presName="hierChild4" presStyleCnt="0"/>
      <dgm:spPr/>
    </dgm:pt>
    <dgm:pt modelId="{50BBF0CB-CECE-4BF1-94E1-4BEAE16CE094}" type="pres">
      <dgm:prSet presAssocID="{96E785A2-EBEF-41B9-A38B-7B038238A521}" presName="Name23" presStyleLbl="parChTrans1D4" presStyleIdx="1" presStyleCnt="3"/>
      <dgm:spPr/>
      <dgm:t>
        <a:bodyPr/>
        <a:lstStyle/>
        <a:p>
          <a:endParaRPr lang="en-GB"/>
        </a:p>
      </dgm:t>
    </dgm:pt>
    <dgm:pt modelId="{B4247753-385E-4D33-8AD2-78FFFC3EF2A4}" type="pres">
      <dgm:prSet presAssocID="{3DC71FA3-5B87-4798-B800-DA0B40C04F69}" presName="hierRoot4" presStyleCnt="0"/>
      <dgm:spPr/>
    </dgm:pt>
    <dgm:pt modelId="{3BD92FB4-547D-4450-B923-0FB372E518EA}" type="pres">
      <dgm:prSet presAssocID="{3DC71FA3-5B87-4798-B800-DA0B40C04F69}" presName="composite4" presStyleCnt="0"/>
      <dgm:spPr/>
    </dgm:pt>
    <dgm:pt modelId="{4B91F477-08B0-4244-98B7-5EAA8DAB96C0}" type="pres">
      <dgm:prSet presAssocID="{3DC71FA3-5B87-4798-B800-DA0B40C04F69}" presName="background4" presStyleLbl="node4" presStyleIdx="1" presStyleCnt="3"/>
      <dgm:spPr/>
    </dgm:pt>
    <dgm:pt modelId="{40F1C2D6-FBFF-4E51-85C0-61F95B8F2213}" type="pres">
      <dgm:prSet presAssocID="{3DC71FA3-5B87-4798-B800-DA0B40C04F69}" presName="text4" presStyleLbl="fgAcc4" presStyleIdx="1" presStyleCnt="3" custScaleY="627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741256-0038-4ACD-ACFE-98A4E998384F}" type="pres">
      <dgm:prSet presAssocID="{3DC71FA3-5B87-4798-B800-DA0B40C04F69}" presName="hierChild5" presStyleCnt="0"/>
      <dgm:spPr/>
    </dgm:pt>
    <dgm:pt modelId="{37696612-EFF5-4FED-B0DC-5236C3DF0A56}" type="pres">
      <dgm:prSet presAssocID="{59D862B2-7704-4E90-9900-D24A6C8F8554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96F4CDA-A24A-4B70-B1F6-95046B9C7CA7}" type="pres">
      <dgm:prSet presAssocID="{223993F4-9C08-49C4-BCD7-5F48EAF18ED4}" presName="hierRoot2" presStyleCnt="0"/>
      <dgm:spPr/>
    </dgm:pt>
    <dgm:pt modelId="{4F670DD5-488C-472E-90A8-F48EE930E480}" type="pres">
      <dgm:prSet presAssocID="{223993F4-9C08-49C4-BCD7-5F48EAF18ED4}" presName="composite2" presStyleCnt="0"/>
      <dgm:spPr/>
    </dgm:pt>
    <dgm:pt modelId="{8EA03EF5-B550-4A38-A84F-F19E4DFAE6BB}" type="pres">
      <dgm:prSet presAssocID="{223993F4-9C08-49C4-BCD7-5F48EAF18ED4}" presName="background2" presStyleLbl="node2" presStyleIdx="2" presStyleCnt="3"/>
      <dgm:spPr/>
    </dgm:pt>
    <dgm:pt modelId="{A2BE015B-05E8-4252-A8C6-A6371C598E7C}" type="pres">
      <dgm:prSet presAssocID="{223993F4-9C08-49C4-BCD7-5F48EAF18ED4}" presName="text2" presStyleLbl="fgAcc2" presStyleIdx="2" presStyleCnt="3" custScaleX="79015" custScaleY="539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88102A-7F22-4950-B35F-CED700FD960F}" type="pres">
      <dgm:prSet presAssocID="{223993F4-9C08-49C4-BCD7-5F48EAF18ED4}" presName="hierChild3" presStyleCnt="0"/>
      <dgm:spPr/>
    </dgm:pt>
    <dgm:pt modelId="{C24FD7AB-953D-477E-ABB5-9BE033826AD1}" type="pres">
      <dgm:prSet presAssocID="{246C2F1E-D727-487B-A324-77149D029790}" presName="Name17" presStyleLbl="parChTrans1D3" presStyleIdx="2" presStyleCnt="3"/>
      <dgm:spPr/>
      <dgm:t>
        <a:bodyPr/>
        <a:lstStyle/>
        <a:p>
          <a:endParaRPr lang="en-GB"/>
        </a:p>
      </dgm:t>
    </dgm:pt>
    <dgm:pt modelId="{4B227FE9-CE08-41DB-8E74-EC26845298B5}" type="pres">
      <dgm:prSet presAssocID="{389AFCC9-B20A-4A29-9A83-D722CC04ED50}" presName="hierRoot3" presStyleCnt="0"/>
      <dgm:spPr/>
    </dgm:pt>
    <dgm:pt modelId="{7A7EDA68-E55D-44F3-8EA6-663A69B76452}" type="pres">
      <dgm:prSet presAssocID="{389AFCC9-B20A-4A29-9A83-D722CC04ED50}" presName="composite3" presStyleCnt="0"/>
      <dgm:spPr/>
    </dgm:pt>
    <dgm:pt modelId="{5A9A6569-E01D-42CD-A78A-7375B5388348}" type="pres">
      <dgm:prSet presAssocID="{389AFCC9-B20A-4A29-9A83-D722CC04ED50}" presName="background3" presStyleLbl="node3" presStyleIdx="2" presStyleCnt="3"/>
      <dgm:spPr/>
    </dgm:pt>
    <dgm:pt modelId="{4CD68ECC-AECE-4F9B-B281-FB773E3529D7}" type="pres">
      <dgm:prSet presAssocID="{389AFCC9-B20A-4A29-9A83-D722CC04ED50}" presName="text3" presStyleLbl="fgAcc3" presStyleIdx="2" presStyleCnt="3" custScaleY="828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42A7A2-51A5-428C-A752-3E213314DDAE}" type="pres">
      <dgm:prSet presAssocID="{389AFCC9-B20A-4A29-9A83-D722CC04ED50}" presName="hierChild4" presStyleCnt="0"/>
      <dgm:spPr/>
    </dgm:pt>
    <dgm:pt modelId="{A8C5C694-FC8C-4C28-A2AA-1C7667AB4BA7}" type="pres">
      <dgm:prSet presAssocID="{A326BCF8-D5E9-45D5-AE92-8491CBB4606B}" presName="Name23" presStyleLbl="parChTrans1D4" presStyleIdx="2" presStyleCnt="3"/>
      <dgm:spPr/>
      <dgm:t>
        <a:bodyPr/>
        <a:lstStyle/>
        <a:p>
          <a:endParaRPr lang="en-GB"/>
        </a:p>
      </dgm:t>
    </dgm:pt>
    <dgm:pt modelId="{E424FD15-17BC-494D-9B6F-D559FE9D10BC}" type="pres">
      <dgm:prSet presAssocID="{FD7C9284-DD98-4824-90C5-D2FA7F0D5E9F}" presName="hierRoot4" presStyleCnt="0"/>
      <dgm:spPr/>
    </dgm:pt>
    <dgm:pt modelId="{30449C04-A6A4-47C3-8A1E-D34BA2DF1FFE}" type="pres">
      <dgm:prSet presAssocID="{FD7C9284-DD98-4824-90C5-D2FA7F0D5E9F}" presName="composite4" presStyleCnt="0"/>
      <dgm:spPr/>
    </dgm:pt>
    <dgm:pt modelId="{12AA7C66-F84E-4001-8504-C90B4174BC9C}" type="pres">
      <dgm:prSet presAssocID="{FD7C9284-DD98-4824-90C5-D2FA7F0D5E9F}" presName="background4" presStyleLbl="node4" presStyleIdx="2" presStyleCnt="3"/>
      <dgm:spPr/>
    </dgm:pt>
    <dgm:pt modelId="{2D2720F9-ED01-4DC9-BA52-56C75076E5ED}" type="pres">
      <dgm:prSet presAssocID="{FD7C9284-DD98-4824-90C5-D2FA7F0D5E9F}" presName="text4" presStyleLbl="fgAcc4" presStyleIdx="2" presStyleCnt="3" custScaleY="627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DD8D40-C0EB-4EFE-B35F-E43FF65A5FF5}" type="pres">
      <dgm:prSet presAssocID="{FD7C9284-DD98-4824-90C5-D2FA7F0D5E9F}" presName="hierChild5" presStyleCnt="0"/>
      <dgm:spPr/>
    </dgm:pt>
  </dgm:ptLst>
  <dgm:cxnLst>
    <dgm:cxn modelId="{0D0CF17A-B8C3-4231-9A3F-D5481E824A8A}" type="presOf" srcId="{2B67D9AF-DEB1-41E7-BC0D-71BE77B12B56}" destId="{9C9D593B-309C-4FD1-9008-EF769F1499F9}" srcOrd="0" destOrd="0" presId="urn:microsoft.com/office/officeart/2005/8/layout/hierarchy1"/>
    <dgm:cxn modelId="{3D719B13-AC1A-4BE4-99F5-24BC511E4968}" type="presOf" srcId="{389AFCC9-B20A-4A29-9A83-D722CC04ED50}" destId="{4CD68ECC-AECE-4F9B-B281-FB773E3529D7}" srcOrd="0" destOrd="0" presId="urn:microsoft.com/office/officeart/2005/8/layout/hierarchy1"/>
    <dgm:cxn modelId="{9EF8C7E9-93EA-441D-975C-2713F5A43BCF}" srcId="{AE66BDF4-B7A7-438F-AA75-5AC19CAAFBF2}" destId="{F1AA4B09-A016-4770-8B7E-A01896E12A5B}" srcOrd="0" destOrd="0" parTransId="{FEB1A626-82D6-4AD3-97C3-CAFCCBCB9F15}" sibTransId="{68216273-7F81-436F-B4AF-E23F9471851B}"/>
    <dgm:cxn modelId="{E2D27971-E147-4BAD-9B53-74D9E0BF5B9A}" type="presOf" srcId="{7169ECED-6892-4A74-8154-3ED092A55047}" destId="{AFEE7D7E-C5B1-4BFA-B007-21EB7D757102}" srcOrd="0" destOrd="0" presId="urn:microsoft.com/office/officeart/2005/8/layout/hierarchy1"/>
    <dgm:cxn modelId="{ADFB3CBA-6855-4261-995D-5B09F4D449C9}" srcId="{389AFCC9-B20A-4A29-9A83-D722CC04ED50}" destId="{FD7C9284-DD98-4824-90C5-D2FA7F0D5E9F}" srcOrd="0" destOrd="0" parTransId="{A326BCF8-D5E9-45D5-AE92-8491CBB4606B}" sibTransId="{FCB0CBE2-1C89-4EBB-8D1E-C64707F56482}"/>
    <dgm:cxn modelId="{49ECA061-EF22-49BE-AE85-DBA820FF09BC}" type="presOf" srcId="{B22AD8AA-2DB3-4E6D-948C-5C5336F22E6C}" destId="{F07779B4-CCE5-4E7B-97ED-84DACA8B878A}" srcOrd="0" destOrd="0" presId="urn:microsoft.com/office/officeart/2005/8/layout/hierarchy1"/>
    <dgm:cxn modelId="{E0FAC5A9-17E1-444A-B13F-4313EDB6C8AC}" type="presOf" srcId="{59D862B2-7704-4E90-9900-D24A6C8F8554}" destId="{37696612-EFF5-4FED-B0DC-5236C3DF0A56}" srcOrd="0" destOrd="0" presId="urn:microsoft.com/office/officeart/2005/8/layout/hierarchy1"/>
    <dgm:cxn modelId="{A31AA61E-27C8-44B9-915C-DC65C698589D}" type="presOf" srcId="{B9E5BCEB-3906-4719-9789-CBDE2AEECA18}" destId="{A334DAA7-A195-4AB9-B3CD-D92FC5DC00B7}" srcOrd="0" destOrd="0" presId="urn:microsoft.com/office/officeart/2005/8/layout/hierarchy1"/>
    <dgm:cxn modelId="{383CF37A-9B8A-4ADF-AA9A-CDB83D01971F}" srcId="{7169ECED-6892-4A74-8154-3ED092A55047}" destId="{6BE77021-B14F-4A07-83F8-BE4B7336E4E1}" srcOrd="0" destOrd="0" parTransId="{973582FE-381C-4068-B304-812259E29B4E}" sibTransId="{D27CBC12-58A0-43A8-B8E4-D2F91D9CA933}"/>
    <dgm:cxn modelId="{B4F4B09A-1130-4566-89FD-617B66D77148}" type="presOf" srcId="{246C2F1E-D727-487B-A324-77149D029790}" destId="{C24FD7AB-953D-477E-ABB5-9BE033826AD1}" srcOrd="0" destOrd="0" presId="urn:microsoft.com/office/officeart/2005/8/layout/hierarchy1"/>
    <dgm:cxn modelId="{FA6FA940-0156-43BA-981E-46B2BC8F6207}" srcId="{B9E5BCEB-3906-4719-9789-CBDE2AEECA18}" destId="{3DC71FA3-5B87-4798-B800-DA0B40C04F69}" srcOrd="0" destOrd="0" parTransId="{96E785A2-EBEF-41B9-A38B-7B038238A521}" sibTransId="{54F530BB-D650-4049-B306-7954050ED5F4}"/>
    <dgm:cxn modelId="{2B7935BA-4E46-4F5F-9814-C6D5C6F9CFA8}" type="presOf" srcId="{60BDCDCE-91FC-48F2-B77A-5DF1FF635C15}" destId="{0A9F0DF0-D45D-4645-B507-0957E7C04B77}" srcOrd="0" destOrd="0" presId="urn:microsoft.com/office/officeart/2005/8/layout/hierarchy1"/>
    <dgm:cxn modelId="{2B276128-C329-4ED4-B442-D7479C633793}" type="presOf" srcId="{3DC71FA3-5B87-4798-B800-DA0B40C04F69}" destId="{40F1C2D6-FBFF-4E51-85C0-61F95B8F2213}" srcOrd="0" destOrd="0" presId="urn:microsoft.com/office/officeart/2005/8/layout/hierarchy1"/>
    <dgm:cxn modelId="{F7140848-4915-473A-800A-8673A38D9AB8}" type="presOf" srcId="{6B4732E7-1739-498B-8D7F-12D29108FB3A}" destId="{42750123-37B2-4FCE-8B15-DB357095E7EE}" srcOrd="0" destOrd="0" presId="urn:microsoft.com/office/officeart/2005/8/layout/hierarchy1"/>
    <dgm:cxn modelId="{CAA76FC0-C7A2-4B4D-9A93-E4FCF4D72E63}" srcId="{223993F4-9C08-49C4-BCD7-5F48EAF18ED4}" destId="{389AFCC9-B20A-4A29-9A83-D722CC04ED50}" srcOrd="0" destOrd="0" parTransId="{246C2F1E-D727-487B-A324-77149D029790}" sibTransId="{416163F1-4085-49FC-BB60-4DBAAD0A4927}"/>
    <dgm:cxn modelId="{F283A503-CE94-4E01-A70D-3746B5B4C13F}" type="presOf" srcId="{AE66BDF4-B7A7-438F-AA75-5AC19CAAFBF2}" destId="{D1218383-5FF4-42B0-ADEF-E782A172EBDE}" srcOrd="0" destOrd="0" presId="urn:microsoft.com/office/officeart/2005/8/layout/hierarchy1"/>
    <dgm:cxn modelId="{5C3C6116-EA18-4735-9BE5-1ADE4045F12C}" type="presOf" srcId="{96E785A2-EBEF-41B9-A38B-7B038238A521}" destId="{50BBF0CB-CECE-4BF1-94E1-4BEAE16CE094}" srcOrd="0" destOrd="0" presId="urn:microsoft.com/office/officeart/2005/8/layout/hierarchy1"/>
    <dgm:cxn modelId="{430685EE-A866-4684-BC88-1F6B48029C40}" type="presOf" srcId="{FEB1A626-82D6-4AD3-97C3-CAFCCBCB9F15}" destId="{A5589CB3-1425-4BCF-A4CA-BC6EC16543B9}" srcOrd="0" destOrd="0" presId="urn:microsoft.com/office/officeart/2005/8/layout/hierarchy1"/>
    <dgm:cxn modelId="{48984910-699A-4031-93B4-1DFBADA2684B}" srcId="{6BE77021-B14F-4A07-83F8-BE4B7336E4E1}" destId="{AE66BDF4-B7A7-438F-AA75-5AC19CAAFBF2}" srcOrd="0" destOrd="0" parTransId="{B22AD8AA-2DB3-4E6D-948C-5C5336F22E6C}" sibTransId="{5FD56D1D-110B-4D0B-AA01-28000ABC7CB1}"/>
    <dgm:cxn modelId="{02A75E61-4B22-4D22-93C8-3D83BD44606E}" type="presOf" srcId="{A326BCF8-D5E9-45D5-AE92-8491CBB4606B}" destId="{A8C5C694-FC8C-4C28-A2AA-1C7667AB4BA7}" srcOrd="0" destOrd="0" presId="urn:microsoft.com/office/officeart/2005/8/layout/hierarchy1"/>
    <dgm:cxn modelId="{4A19CF3D-37FF-4F41-89A8-3A42E8905163}" srcId="{F1AA4B09-A016-4770-8B7E-A01896E12A5B}" destId="{2B67D9AF-DEB1-41E7-BC0D-71BE77B12B56}" srcOrd="0" destOrd="0" parTransId="{60BDCDCE-91FC-48F2-B77A-5DF1FF635C15}" sibTransId="{B52A50CE-49BA-4B12-B0E1-DD6573B5A2D1}"/>
    <dgm:cxn modelId="{25D4EA10-FA52-48D6-A336-2E4BEA41DD6E}" type="presOf" srcId="{F1AA4B09-A016-4770-8B7E-A01896E12A5B}" destId="{2F575709-F49C-4E18-8CEE-BE974FC6FA1E}" srcOrd="0" destOrd="0" presId="urn:microsoft.com/office/officeart/2005/8/layout/hierarchy1"/>
    <dgm:cxn modelId="{3DBA047E-BA7A-46AE-A553-DA8133406C54}" type="presOf" srcId="{E7F75252-CBF0-4FAB-A258-451D7E6E136F}" destId="{5C8BF78A-F8F2-4537-A6C0-BE43C4C665FB}" srcOrd="0" destOrd="0" presId="urn:microsoft.com/office/officeart/2005/8/layout/hierarchy1"/>
    <dgm:cxn modelId="{C9EF303B-9689-4698-A21C-6F50315AD135}" type="presOf" srcId="{D22C6EB6-A1AA-480E-A8FF-DC2E25064642}" destId="{5844B3B0-775D-48B3-BDB8-EF46437BF08E}" srcOrd="0" destOrd="0" presId="urn:microsoft.com/office/officeart/2005/8/layout/hierarchy1"/>
    <dgm:cxn modelId="{FA285F2B-6B21-478C-ADF9-15E8B0E59611}" type="presOf" srcId="{FD7C9284-DD98-4824-90C5-D2FA7F0D5E9F}" destId="{2D2720F9-ED01-4DC9-BA52-56C75076E5ED}" srcOrd="0" destOrd="0" presId="urn:microsoft.com/office/officeart/2005/8/layout/hierarchy1"/>
    <dgm:cxn modelId="{A725601A-C3F5-42A0-B0FE-F22DF876B263}" srcId="{D22C6EB6-A1AA-480E-A8FF-DC2E25064642}" destId="{B9E5BCEB-3906-4719-9789-CBDE2AEECA18}" srcOrd="0" destOrd="0" parTransId="{6B4732E7-1739-498B-8D7F-12D29108FB3A}" sibTransId="{CF424385-C30E-48C7-A69C-FF680ABA09A5}"/>
    <dgm:cxn modelId="{FC8EAF32-DAFC-4623-BDC9-6B241D0DEEAB}" type="presOf" srcId="{6BE77021-B14F-4A07-83F8-BE4B7336E4E1}" destId="{D8BD2D08-B062-4045-8E02-2A26E52915B1}" srcOrd="0" destOrd="0" presId="urn:microsoft.com/office/officeart/2005/8/layout/hierarchy1"/>
    <dgm:cxn modelId="{D323917A-41B0-43AA-BCB7-2CB69E7F5F8E}" srcId="{6BE77021-B14F-4A07-83F8-BE4B7336E4E1}" destId="{223993F4-9C08-49C4-BCD7-5F48EAF18ED4}" srcOrd="2" destOrd="0" parTransId="{59D862B2-7704-4E90-9900-D24A6C8F8554}" sibTransId="{0AA34475-D79D-4F5D-B19F-BA1361EF7BB1}"/>
    <dgm:cxn modelId="{A5A86827-485E-4672-B7FA-6542ED7BFD12}" type="presOf" srcId="{223993F4-9C08-49C4-BCD7-5F48EAF18ED4}" destId="{A2BE015B-05E8-4252-A8C6-A6371C598E7C}" srcOrd="0" destOrd="0" presId="urn:microsoft.com/office/officeart/2005/8/layout/hierarchy1"/>
    <dgm:cxn modelId="{0BCEB504-4C79-459B-B0D6-BB831580471D}" srcId="{6BE77021-B14F-4A07-83F8-BE4B7336E4E1}" destId="{D22C6EB6-A1AA-480E-A8FF-DC2E25064642}" srcOrd="1" destOrd="0" parTransId="{E7F75252-CBF0-4FAB-A258-451D7E6E136F}" sibTransId="{1241779A-6670-4800-9553-1D1F9F427703}"/>
    <dgm:cxn modelId="{9ED6096A-E43D-47E7-BBB3-645E772384BA}" type="presParOf" srcId="{AFEE7D7E-C5B1-4BFA-B007-21EB7D757102}" destId="{1B0F6CB8-7E2E-4FDB-8A13-BEC1CDFDC5BB}" srcOrd="0" destOrd="0" presId="urn:microsoft.com/office/officeart/2005/8/layout/hierarchy1"/>
    <dgm:cxn modelId="{A50653B2-1AD1-480B-97A3-9D46EC103A3B}" type="presParOf" srcId="{1B0F6CB8-7E2E-4FDB-8A13-BEC1CDFDC5BB}" destId="{C92CB21C-1EED-4FCB-81E9-FADAE787D20B}" srcOrd="0" destOrd="0" presId="urn:microsoft.com/office/officeart/2005/8/layout/hierarchy1"/>
    <dgm:cxn modelId="{51CBF402-BAE3-4E90-832C-212D388276C5}" type="presParOf" srcId="{C92CB21C-1EED-4FCB-81E9-FADAE787D20B}" destId="{B0507DE7-4CB8-4A65-9146-588A5F75630B}" srcOrd="0" destOrd="0" presId="urn:microsoft.com/office/officeart/2005/8/layout/hierarchy1"/>
    <dgm:cxn modelId="{53188585-0459-4ED1-B9D3-7E51CFD12796}" type="presParOf" srcId="{C92CB21C-1EED-4FCB-81E9-FADAE787D20B}" destId="{D8BD2D08-B062-4045-8E02-2A26E52915B1}" srcOrd="1" destOrd="0" presId="urn:microsoft.com/office/officeart/2005/8/layout/hierarchy1"/>
    <dgm:cxn modelId="{430A0723-B48C-4C98-A9CA-ED3CF6AB67CF}" type="presParOf" srcId="{1B0F6CB8-7E2E-4FDB-8A13-BEC1CDFDC5BB}" destId="{4E6E1C7A-D97A-4168-8771-4A059984B7E1}" srcOrd="1" destOrd="0" presId="urn:microsoft.com/office/officeart/2005/8/layout/hierarchy1"/>
    <dgm:cxn modelId="{6643BE99-35E1-41AD-9773-579B5CA9A9DF}" type="presParOf" srcId="{4E6E1C7A-D97A-4168-8771-4A059984B7E1}" destId="{F07779B4-CCE5-4E7B-97ED-84DACA8B878A}" srcOrd="0" destOrd="0" presId="urn:microsoft.com/office/officeart/2005/8/layout/hierarchy1"/>
    <dgm:cxn modelId="{8D3DB62A-4EFE-4488-A192-1EC0D0FD0D7F}" type="presParOf" srcId="{4E6E1C7A-D97A-4168-8771-4A059984B7E1}" destId="{B1C2CCBB-6357-4144-8E77-80893B08E062}" srcOrd="1" destOrd="0" presId="urn:microsoft.com/office/officeart/2005/8/layout/hierarchy1"/>
    <dgm:cxn modelId="{ABAECA78-A798-474B-A202-AABEE617C849}" type="presParOf" srcId="{B1C2CCBB-6357-4144-8E77-80893B08E062}" destId="{982377D8-145D-45EC-AB51-7A028F77DAD5}" srcOrd="0" destOrd="0" presId="urn:microsoft.com/office/officeart/2005/8/layout/hierarchy1"/>
    <dgm:cxn modelId="{50ADF678-6AD5-4084-A4E5-E8C0A6214499}" type="presParOf" srcId="{982377D8-145D-45EC-AB51-7A028F77DAD5}" destId="{5AC7389C-B70F-4E41-B2E8-6E905A5FEB27}" srcOrd="0" destOrd="0" presId="urn:microsoft.com/office/officeart/2005/8/layout/hierarchy1"/>
    <dgm:cxn modelId="{E4198211-CE0A-4E38-9B3A-CCCB47F2A464}" type="presParOf" srcId="{982377D8-145D-45EC-AB51-7A028F77DAD5}" destId="{D1218383-5FF4-42B0-ADEF-E782A172EBDE}" srcOrd="1" destOrd="0" presId="urn:microsoft.com/office/officeart/2005/8/layout/hierarchy1"/>
    <dgm:cxn modelId="{4296CD60-F65B-4327-B9B4-8D4FB45C9E9C}" type="presParOf" srcId="{B1C2CCBB-6357-4144-8E77-80893B08E062}" destId="{19896F15-46A5-470C-B817-2482B6E00C6B}" srcOrd="1" destOrd="0" presId="urn:microsoft.com/office/officeart/2005/8/layout/hierarchy1"/>
    <dgm:cxn modelId="{8298AA07-2DB6-4013-8598-7004BFC5485E}" type="presParOf" srcId="{19896F15-46A5-470C-B817-2482B6E00C6B}" destId="{A5589CB3-1425-4BCF-A4CA-BC6EC16543B9}" srcOrd="0" destOrd="0" presId="urn:microsoft.com/office/officeart/2005/8/layout/hierarchy1"/>
    <dgm:cxn modelId="{67F097B9-19C0-4E56-B6D5-5A41B91BD3D8}" type="presParOf" srcId="{19896F15-46A5-470C-B817-2482B6E00C6B}" destId="{EC574BC2-F451-490C-8CA5-E570E667A72A}" srcOrd="1" destOrd="0" presId="urn:microsoft.com/office/officeart/2005/8/layout/hierarchy1"/>
    <dgm:cxn modelId="{0BC3D957-0F76-4E00-B4BB-AA79E929CB54}" type="presParOf" srcId="{EC574BC2-F451-490C-8CA5-E570E667A72A}" destId="{CE25B189-68FE-4C7D-B6D4-E030D46C772E}" srcOrd="0" destOrd="0" presId="urn:microsoft.com/office/officeart/2005/8/layout/hierarchy1"/>
    <dgm:cxn modelId="{6A1F5086-0906-450A-BB6C-0CCF17FBC188}" type="presParOf" srcId="{CE25B189-68FE-4C7D-B6D4-E030D46C772E}" destId="{BFA31FF1-4EC1-4729-89B6-2AFAEC12B18F}" srcOrd="0" destOrd="0" presId="urn:microsoft.com/office/officeart/2005/8/layout/hierarchy1"/>
    <dgm:cxn modelId="{18534889-9FFE-4C01-86A7-76E437D67549}" type="presParOf" srcId="{CE25B189-68FE-4C7D-B6D4-E030D46C772E}" destId="{2F575709-F49C-4E18-8CEE-BE974FC6FA1E}" srcOrd="1" destOrd="0" presId="urn:microsoft.com/office/officeart/2005/8/layout/hierarchy1"/>
    <dgm:cxn modelId="{BFD40095-283E-41A8-BBB9-5A107510051C}" type="presParOf" srcId="{EC574BC2-F451-490C-8CA5-E570E667A72A}" destId="{A58E20EA-746A-4B22-9DBF-9B0A7795CBC0}" srcOrd="1" destOrd="0" presId="urn:microsoft.com/office/officeart/2005/8/layout/hierarchy1"/>
    <dgm:cxn modelId="{CDB8BA0B-DC33-4DC0-AEAC-E3863C332FF2}" type="presParOf" srcId="{A58E20EA-746A-4B22-9DBF-9B0A7795CBC0}" destId="{0A9F0DF0-D45D-4645-B507-0957E7C04B77}" srcOrd="0" destOrd="0" presId="urn:microsoft.com/office/officeart/2005/8/layout/hierarchy1"/>
    <dgm:cxn modelId="{E538E445-AE3F-4990-AF72-DF9F60F00C4B}" type="presParOf" srcId="{A58E20EA-746A-4B22-9DBF-9B0A7795CBC0}" destId="{0A584C76-7CA3-4051-B828-6DD398463DD1}" srcOrd="1" destOrd="0" presId="urn:microsoft.com/office/officeart/2005/8/layout/hierarchy1"/>
    <dgm:cxn modelId="{B6852927-AF20-478E-8C69-01069DB15741}" type="presParOf" srcId="{0A584C76-7CA3-4051-B828-6DD398463DD1}" destId="{CC221CB2-BF36-4005-8B33-647F4D5C5F2B}" srcOrd="0" destOrd="0" presId="urn:microsoft.com/office/officeart/2005/8/layout/hierarchy1"/>
    <dgm:cxn modelId="{25F80D5A-42EC-4528-A0F3-32210467F81C}" type="presParOf" srcId="{CC221CB2-BF36-4005-8B33-647F4D5C5F2B}" destId="{76CADDD6-1908-441F-A102-E2D2382CF9CB}" srcOrd="0" destOrd="0" presId="urn:microsoft.com/office/officeart/2005/8/layout/hierarchy1"/>
    <dgm:cxn modelId="{D13EE650-172F-4C17-BEEF-24589CFC5B89}" type="presParOf" srcId="{CC221CB2-BF36-4005-8B33-647F4D5C5F2B}" destId="{9C9D593B-309C-4FD1-9008-EF769F1499F9}" srcOrd="1" destOrd="0" presId="urn:microsoft.com/office/officeart/2005/8/layout/hierarchy1"/>
    <dgm:cxn modelId="{0D01C0BC-8C2D-4472-B0BC-861C124DBC82}" type="presParOf" srcId="{0A584C76-7CA3-4051-B828-6DD398463DD1}" destId="{4DCB10EB-28CC-46B2-99FA-F4A882DDBB86}" srcOrd="1" destOrd="0" presId="urn:microsoft.com/office/officeart/2005/8/layout/hierarchy1"/>
    <dgm:cxn modelId="{A7E20A1E-5766-4850-8840-9C859C5A9704}" type="presParOf" srcId="{4E6E1C7A-D97A-4168-8771-4A059984B7E1}" destId="{5C8BF78A-F8F2-4537-A6C0-BE43C4C665FB}" srcOrd="2" destOrd="0" presId="urn:microsoft.com/office/officeart/2005/8/layout/hierarchy1"/>
    <dgm:cxn modelId="{460BCFF7-5A26-4690-9F10-F6468076BC43}" type="presParOf" srcId="{4E6E1C7A-D97A-4168-8771-4A059984B7E1}" destId="{4C87F29E-DD12-48E8-9A37-81247CEA6D4B}" srcOrd="3" destOrd="0" presId="urn:microsoft.com/office/officeart/2005/8/layout/hierarchy1"/>
    <dgm:cxn modelId="{42418DFB-41FD-4435-B0A0-DA8B70C5E949}" type="presParOf" srcId="{4C87F29E-DD12-48E8-9A37-81247CEA6D4B}" destId="{E10002E5-8323-400E-B2B3-A519CF91E9FF}" srcOrd="0" destOrd="0" presId="urn:microsoft.com/office/officeart/2005/8/layout/hierarchy1"/>
    <dgm:cxn modelId="{89D3E4D6-62E4-458E-AC12-CD0A07054539}" type="presParOf" srcId="{E10002E5-8323-400E-B2B3-A519CF91E9FF}" destId="{A213F064-2F11-4D37-95D9-CF410D6EDAC4}" srcOrd="0" destOrd="0" presId="urn:microsoft.com/office/officeart/2005/8/layout/hierarchy1"/>
    <dgm:cxn modelId="{04DF51B1-A9B3-4D1C-BCC3-C48269174A19}" type="presParOf" srcId="{E10002E5-8323-400E-B2B3-A519CF91E9FF}" destId="{5844B3B0-775D-48B3-BDB8-EF46437BF08E}" srcOrd="1" destOrd="0" presId="urn:microsoft.com/office/officeart/2005/8/layout/hierarchy1"/>
    <dgm:cxn modelId="{FE8F1029-5079-4569-BE4B-78C8C424429D}" type="presParOf" srcId="{4C87F29E-DD12-48E8-9A37-81247CEA6D4B}" destId="{4E726479-6638-4437-9A88-59671523C2D9}" srcOrd="1" destOrd="0" presId="urn:microsoft.com/office/officeart/2005/8/layout/hierarchy1"/>
    <dgm:cxn modelId="{B8B7B814-196D-47E0-B4A6-09663383A85E}" type="presParOf" srcId="{4E726479-6638-4437-9A88-59671523C2D9}" destId="{42750123-37B2-4FCE-8B15-DB357095E7EE}" srcOrd="0" destOrd="0" presId="urn:microsoft.com/office/officeart/2005/8/layout/hierarchy1"/>
    <dgm:cxn modelId="{C09B7A3A-3BE2-4AD9-8AD1-55BF71554DA4}" type="presParOf" srcId="{4E726479-6638-4437-9A88-59671523C2D9}" destId="{029C3AAF-77CB-470A-ABD6-3F200FADD60A}" srcOrd="1" destOrd="0" presId="urn:microsoft.com/office/officeart/2005/8/layout/hierarchy1"/>
    <dgm:cxn modelId="{F49F22AE-F34C-4BE3-833D-A25F414623AC}" type="presParOf" srcId="{029C3AAF-77CB-470A-ABD6-3F200FADD60A}" destId="{8A141CC1-4E45-4ECD-B6CE-FC85E8487011}" srcOrd="0" destOrd="0" presId="urn:microsoft.com/office/officeart/2005/8/layout/hierarchy1"/>
    <dgm:cxn modelId="{85407C70-79F3-4ED0-84D2-04EB9B22518D}" type="presParOf" srcId="{8A141CC1-4E45-4ECD-B6CE-FC85E8487011}" destId="{AFA36591-60D3-4C36-A782-822CBF35441C}" srcOrd="0" destOrd="0" presId="urn:microsoft.com/office/officeart/2005/8/layout/hierarchy1"/>
    <dgm:cxn modelId="{594D01CA-1476-45D9-9DEE-B65B54B0E39C}" type="presParOf" srcId="{8A141CC1-4E45-4ECD-B6CE-FC85E8487011}" destId="{A334DAA7-A195-4AB9-B3CD-D92FC5DC00B7}" srcOrd="1" destOrd="0" presId="urn:microsoft.com/office/officeart/2005/8/layout/hierarchy1"/>
    <dgm:cxn modelId="{E9FE5F98-0375-441E-A3D9-7BB1EA3438E6}" type="presParOf" srcId="{029C3AAF-77CB-470A-ABD6-3F200FADD60A}" destId="{D6F9375D-4E1F-4141-9C2E-0722B102284D}" srcOrd="1" destOrd="0" presId="urn:microsoft.com/office/officeart/2005/8/layout/hierarchy1"/>
    <dgm:cxn modelId="{E3440436-8D6E-4128-BBC0-3E22294950CE}" type="presParOf" srcId="{D6F9375D-4E1F-4141-9C2E-0722B102284D}" destId="{50BBF0CB-CECE-4BF1-94E1-4BEAE16CE094}" srcOrd="0" destOrd="0" presId="urn:microsoft.com/office/officeart/2005/8/layout/hierarchy1"/>
    <dgm:cxn modelId="{6A656548-6140-4A06-BF43-C53A3B876E0A}" type="presParOf" srcId="{D6F9375D-4E1F-4141-9C2E-0722B102284D}" destId="{B4247753-385E-4D33-8AD2-78FFFC3EF2A4}" srcOrd="1" destOrd="0" presId="urn:microsoft.com/office/officeart/2005/8/layout/hierarchy1"/>
    <dgm:cxn modelId="{7C3F0C9A-3058-4CA3-B49B-480F5010B6B8}" type="presParOf" srcId="{B4247753-385E-4D33-8AD2-78FFFC3EF2A4}" destId="{3BD92FB4-547D-4450-B923-0FB372E518EA}" srcOrd="0" destOrd="0" presId="urn:microsoft.com/office/officeart/2005/8/layout/hierarchy1"/>
    <dgm:cxn modelId="{CC854AA1-C8E1-4417-8781-E66AB62AAD61}" type="presParOf" srcId="{3BD92FB4-547D-4450-B923-0FB372E518EA}" destId="{4B91F477-08B0-4244-98B7-5EAA8DAB96C0}" srcOrd="0" destOrd="0" presId="urn:microsoft.com/office/officeart/2005/8/layout/hierarchy1"/>
    <dgm:cxn modelId="{196F69F9-7FF7-4412-9CBF-7BEE8ED11CD9}" type="presParOf" srcId="{3BD92FB4-547D-4450-B923-0FB372E518EA}" destId="{40F1C2D6-FBFF-4E51-85C0-61F95B8F2213}" srcOrd="1" destOrd="0" presId="urn:microsoft.com/office/officeart/2005/8/layout/hierarchy1"/>
    <dgm:cxn modelId="{28AE1100-36B5-4789-B3E5-69039FE29444}" type="presParOf" srcId="{B4247753-385E-4D33-8AD2-78FFFC3EF2A4}" destId="{A1741256-0038-4ACD-ACFE-98A4E998384F}" srcOrd="1" destOrd="0" presId="urn:microsoft.com/office/officeart/2005/8/layout/hierarchy1"/>
    <dgm:cxn modelId="{B9E1DC2E-58FE-4497-BF45-A8293F824FA2}" type="presParOf" srcId="{4E6E1C7A-D97A-4168-8771-4A059984B7E1}" destId="{37696612-EFF5-4FED-B0DC-5236C3DF0A56}" srcOrd="4" destOrd="0" presId="urn:microsoft.com/office/officeart/2005/8/layout/hierarchy1"/>
    <dgm:cxn modelId="{0CD45AB2-A1AA-433B-9872-4FCAB887ED01}" type="presParOf" srcId="{4E6E1C7A-D97A-4168-8771-4A059984B7E1}" destId="{596F4CDA-A24A-4B70-B1F6-95046B9C7CA7}" srcOrd="5" destOrd="0" presId="urn:microsoft.com/office/officeart/2005/8/layout/hierarchy1"/>
    <dgm:cxn modelId="{6EFB6859-6748-4273-B943-EF6153B74C50}" type="presParOf" srcId="{596F4CDA-A24A-4B70-B1F6-95046B9C7CA7}" destId="{4F670DD5-488C-472E-90A8-F48EE930E480}" srcOrd="0" destOrd="0" presId="urn:microsoft.com/office/officeart/2005/8/layout/hierarchy1"/>
    <dgm:cxn modelId="{C191BD22-70FD-4DFB-B26E-7629D73F1B63}" type="presParOf" srcId="{4F670DD5-488C-472E-90A8-F48EE930E480}" destId="{8EA03EF5-B550-4A38-A84F-F19E4DFAE6BB}" srcOrd="0" destOrd="0" presId="urn:microsoft.com/office/officeart/2005/8/layout/hierarchy1"/>
    <dgm:cxn modelId="{112F2FEC-B152-4DBC-9DF4-160DD11579F4}" type="presParOf" srcId="{4F670DD5-488C-472E-90A8-F48EE930E480}" destId="{A2BE015B-05E8-4252-A8C6-A6371C598E7C}" srcOrd="1" destOrd="0" presId="urn:microsoft.com/office/officeart/2005/8/layout/hierarchy1"/>
    <dgm:cxn modelId="{C578A708-8F2D-46F0-9781-9245C5B0138D}" type="presParOf" srcId="{596F4CDA-A24A-4B70-B1F6-95046B9C7CA7}" destId="{9888102A-7F22-4950-B35F-CED700FD960F}" srcOrd="1" destOrd="0" presId="urn:microsoft.com/office/officeart/2005/8/layout/hierarchy1"/>
    <dgm:cxn modelId="{F5BB898B-1385-402E-9E45-38631E7362C2}" type="presParOf" srcId="{9888102A-7F22-4950-B35F-CED700FD960F}" destId="{C24FD7AB-953D-477E-ABB5-9BE033826AD1}" srcOrd="0" destOrd="0" presId="urn:microsoft.com/office/officeart/2005/8/layout/hierarchy1"/>
    <dgm:cxn modelId="{8E47A700-AE8A-49CB-B76B-FACA3448E627}" type="presParOf" srcId="{9888102A-7F22-4950-B35F-CED700FD960F}" destId="{4B227FE9-CE08-41DB-8E74-EC26845298B5}" srcOrd="1" destOrd="0" presId="urn:microsoft.com/office/officeart/2005/8/layout/hierarchy1"/>
    <dgm:cxn modelId="{35303D45-1F93-445E-AEDC-82E825475DED}" type="presParOf" srcId="{4B227FE9-CE08-41DB-8E74-EC26845298B5}" destId="{7A7EDA68-E55D-44F3-8EA6-663A69B76452}" srcOrd="0" destOrd="0" presId="urn:microsoft.com/office/officeart/2005/8/layout/hierarchy1"/>
    <dgm:cxn modelId="{A6722E40-BD4F-4762-B7B8-A2487AD1168B}" type="presParOf" srcId="{7A7EDA68-E55D-44F3-8EA6-663A69B76452}" destId="{5A9A6569-E01D-42CD-A78A-7375B5388348}" srcOrd="0" destOrd="0" presId="urn:microsoft.com/office/officeart/2005/8/layout/hierarchy1"/>
    <dgm:cxn modelId="{0554F496-272F-4175-AFB3-5A10365236A5}" type="presParOf" srcId="{7A7EDA68-E55D-44F3-8EA6-663A69B76452}" destId="{4CD68ECC-AECE-4F9B-B281-FB773E3529D7}" srcOrd="1" destOrd="0" presId="urn:microsoft.com/office/officeart/2005/8/layout/hierarchy1"/>
    <dgm:cxn modelId="{C2431A79-1976-4C87-8D7E-AB0E387A5858}" type="presParOf" srcId="{4B227FE9-CE08-41DB-8E74-EC26845298B5}" destId="{1342A7A2-51A5-428C-A752-3E213314DDAE}" srcOrd="1" destOrd="0" presId="urn:microsoft.com/office/officeart/2005/8/layout/hierarchy1"/>
    <dgm:cxn modelId="{4FF7559B-AC2F-437F-8932-E46CBE2739F0}" type="presParOf" srcId="{1342A7A2-51A5-428C-A752-3E213314DDAE}" destId="{A8C5C694-FC8C-4C28-A2AA-1C7667AB4BA7}" srcOrd="0" destOrd="0" presId="urn:microsoft.com/office/officeart/2005/8/layout/hierarchy1"/>
    <dgm:cxn modelId="{49EB8492-C5E9-4840-94F0-1B213018676D}" type="presParOf" srcId="{1342A7A2-51A5-428C-A752-3E213314DDAE}" destId="{E424FD15-17BC-494D-9B6F-D559FE9D10BC}" srcOrd="1" destOrd="0" presId="urn:microsoft.com/office/officeart/2005/8/layout/hierarchy1"/>
    <dgm:cxn modelId="{019C08ED-7F02-4A12-9B6E-649CB249FB15}" type="presParOf" srcId="{E424FD15-17BC-494D-9B6F-D559FE9D10BC}" destId="{30449C04-A6A4-47C3-8A1E-D34BA2DF1FFE}" srcOrd="0" destOrd="0" presId="urn:microsoft.com/office/officeart/2005/8/layout/hierarchy1"/>
    <dgm:cxn modelId="{2105703C-0D1F-4B8F-9444-61FB428553A5}" type="presParOf" srcId="{30449C04-A6A4-47C3-8A1E-D34BA2DF1FFE}" destId="{12AA7C66-F84E-4001-8504-C90B4174BC9C}" srcOrd="0" destOrd="0" presId="urn:microsoft.com/office/officeart/2005/8/layout/hierarchy1"/>
    <dgm:cxn modelId="{403E6B43-36DD-444D-B714-8E12402BB493}" type="presParOf" srcId="{30449C04-A6A4-47C3-8A1E-D34BA2DF1FFE}" destId="{2D2720F9-ED01-4DC9-BA52-56C75076E5ED}" srcOrd="1" destOrd="0" presId="urn:microsoft.com/office/officeart/2005/8/layout/hierarchy1"/>
    <dgm:cxn modelId="{ED19C8B9-E648-4C21-AB23-99AC5F878857}" type="presParOf" srcId="{E424FD15-17BC-494D-9B6F-D559FE9D10BC}" destId="{11DD8D40-C0EB-4EFE-B35F-E43FF65A5FF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EEDE-FBDD-4D52-ADD9-5A3AA110B6EF}" type="datetimeFigureOut">
              <a:rPr lang="en-US" smtClean="0"/>
              <a:pPr/>
              <a:t>2/9/2017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729E0-2561-4E39-BE1E-35B693B4294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15F3-311F-49D3-AE6A-92E577607149}" type="datetimeFigureOut">
              <a:rPr lang="en-US" smtClean="0"/>
              <a:pPr/>
              <a:t>2/9/2017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1FC5-A497-4766-9E7A-ECACE6A1AB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Optimization is a commonly encountered mathematical problem in all engineering disciplines. It literally means finding the best possible/desirable solution.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Optimization problems are wide ranging and numerous, hence methods for solving these problems ought to be, an active research topic.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Optimization algorithms can be either deterministic or stochastic in nature. Former methods to solve optimization problems require enormous computational efforts, which tend to fail as the problem size increases.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E1FC5-A497-4766-9E7A-ECACE6A1ABD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C9BA-32DA-4771-A3B9-EC87BAAEDBFE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0EB-EE04-4604-A942-38C8673A6752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3D0B-F7C7-449C-9C39-93EFB7123610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3845-85AE-4870-9E7B-4FCBAEF92B4E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C776-44BF-4A95-B5B2-609F80CE4CC2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E34B-1C73-406B-BA3F-2F4CC1A6D8E7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337" name="Picture 1" descr="C:\Users\samia\Desktop\Presentation for lecture\Standard-flowchart-of-PS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9828" y="1643050"/>
            <a:ext cx="354982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1562-A8DF-4286-AF86-FD5BE46CC08C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4FA-D7F1-47D9-ADA2-305C678CDEF2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1C40-1F17-48D0-B614-16A8858E9AD7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C4C-16F3-4D26-A26E-6013A39522EB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CBC4-3AE4-425B-8E8C-8ED99F5C97C1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4669-1271-4155-B850-B1940DF66E82}" type="datetime1">
              <a:rPr lang="en-US" smtClean="0"/>
              <a:pPr/>
              <a:t>2/9/2017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4FEA-5DE3-431D-AC7F-6982F178D8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61954"/>
            <a:ext cx="8815358" cy="414340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LT Std 35 Light" pitchFamily="34" charset="0"/>
              </a:rPr>
              <a:t>Particle Swarm Optimization (PSO) Technique and its Variant Binary PSO (BPSO)</a:t>
            </a:r>
            <a:br>
              <a:rPr lang="en-GB" sz="3600" b="1" dirty="0" smtClean="0">
                <a:latin typeface="Avenir LT Std 35 Light" pitchFamily="34" charset="0"/>
              </a:rPr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1" i="1" dirty="0" smtClean="0"/>
              <a:t>Presented by</a:t>
            </a:r>
            <a:r>
              <a:rPr lang="en-US" sz="2000" i="1" dirty="0" smtClean="0"/>
              <a:t>: </a:t>
            </a:r>
            <a:r>
              <a:rPr lang="en-US" sz="2000" b="1" i="1" dirty="0" err="1" smtClean="0"/>
              <a:t>Samia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Abid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>Student:  MS(CS)</a:t>
            </a:r>
            <a:endParaRPr lang="en-GB" sz="2000" b="1" dirty="0">
              <a:latin typeface="Avenir LT Std 35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Supervised by: Dr. </a:t>
            </a:r>
            <a:r>
              <a:rPr lang="en-US" sz="2800" b="1" dirty="0" err="1" smtClean="0">
                <a:solidFill>
                  <a:schemeClr val="tx1"/>
                </a:solidFill>
              </a:rPr>
              <a:t>Nadeem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Javaid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Associate Professor, Department of Computer Science,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COMSATS Institute of Information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Technology, 44000, Islamabad, Pakistan.</a:t>
            </a:r>
          </a:p>
          <a:p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venir LT Std 35 Light" pitchFamily="34" charset="0"/>
              </a:rPr>
              <a:t>Concept (1/2)</a:t>
            </a:r>
            <a:endParaRPr lang="en-GB" b="1" dirty="0">
              <a:latin typeface="Avenir LT Std 35 Light" pitchFamily="34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Similarly to genetic algorithm (GA), it is a population-based method.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It represents the state of the algorithm by a population, which is iteratively modified until a termination criterion is satisfied.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Uses a number of </a:t>
            </a:r>
            <a:r>
              <a:rPr lang="en-US" sz="2400" b="1" dirty="0" smtClean="0"/>
              <a:t>particles</a:t>
            </a:r>
            <a:r>
              <a:rPr lang="en-US" sz="2400" dirty="0" smtClean="0"/>
              <a:t> that  make  a swarm moving around in the search space looking for the best solution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Each particle in search space adjusts its </a:t>
            </a:r>
            <a:r>
              <a:rPr lang="en-US" sz="2400" b="1" dirty="0" smtClean="0"/>
              <a:t>“flying” </a:t>
            </a:r>
            <a:r>
              <a:rPr lang="en-US" sz="2400" dirty="0" smtClean="0"/>
              <a:t>according to: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200" dirty="0" smtClean="0"/>
              <a:t>its own flying experience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200" dirty="0" smtClean="0"/>
              <a:t>the flying experience of other particles.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600" dirty="0" smtClean="0"/>
              <a:t>In PSO, each single solution is a "bird" in the search space. We call it "particle".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600" dirty="0" smtClean="0"/>
              <a:t>All the particles have fitness values which are evaluated by the fitness function.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600" dirty="0" smtClean="0"/>
              <a:t> All particles have velocities, which direct the flying of the particles.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600" dirty="0" smtClean="0"/>
              <a:t>The particles fly through the problem space by following the current optimum particles. </a:t>
            </a:r>
            <a:endParaRPr lang="en-GB" sz="2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venir LT Std 35 Light" pitchFamily="34" charset="0"/>
              </a:rPr>
              <a:t>Concept (2/2)</a:t>
            </a:r>
            <a:endParaRPr lang="en-GB" b="1" dirty="0">
              <a:latin typeface="Avenir LT Std 35 Ligh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117615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Initialized with a group of random particles [4].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Searches for optimal by updating generations.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Particles move through the solution space, and are evaluated according to some fitness criterion.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In every iteration, each particle is updated by following  “best” values.</a:t>
            </a:r>
          </a:p>
          <a:p>
            <a:pPr lvl="1" algn="just"/>
            <a:r>
              <a:rPr lang="en-GB" sz="2400" dirty="0" err="1" smtClean="0"/>
              <a:t>Pbest</a:t>
            </a:r>
            <a:endParaRPr lang="en-GB" sz="2400" dirty="0" smtClean="0"/>
          </a:p>
          <a:p>
            <a:pPr lvl="1" algn="just"/>
            <a:r>
              <a:rPr lang="en-GB" sz="2400" dirty="0" err="1" smtClean="0"/>
              <a:t>Gbest</a:t>
            </a:r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 does it Work? </a:t>
            </a:r>
            <a:r>
              <a:rPr lang="en-GB" sz="4400" b="1" dirty="0" smtClean="0">
                <a:latin typeface="Avenir LT Std 35 Light" pitchFamily="34" charset="0"/>
              </a:rPr>
              <a:t>(1/2)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pic>
        <p:nvPicPr>
          <p:cNvPr id="3074" name="Picture 2" descr="C:\Users\samia\Desktop\Presentation for lecture\017204_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88443"/>
            <a:ext cx="3286148" cy="288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14546" y="6000768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[4]    </a:t>
            </a:r>
            <a:r>
              <a:rPr lang="en-GB" dirty="0" err="1" smtClean="0"/>
              <a:t>Clerc</a:t>
            </a:r>
            <a:r>
              <a:rPr lang="en-GB" dirty="0" smtClean="0"/>
              <a:t>, Maurice. </a:t>
            </a:r>
            <a:r>
              <a:rPr lang="en-GB" i="1" dirty="0" smtClean="0"/>
              <a:t>Particle swarm optimization</a:t>
            </a:r>
            <a:r>
              <a:rPr lang="en-GB" dirty="0" smtClean="0"/>
              <a:t>. Vol. 93. John Wiley &amp; Sons, 2010.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465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200" dirty="0" smtClean="0">
                <a:latin typeface="Avenir LT Std 35 Light" pitchFamily="34" charset="0"/>
              </a:rPr>
              <a:t>	</a:t>
            </a:r>
            <a:r>
              <a:rPr lang="en-GB" sz="2000" dirty="0" smtClean="0"/>
              <a:t>Each particle tries to modify its current position and velocity according to the distance between its current position and </a:t>
            </a:r>
            <a:r>
              <a:rPr lang="en-GB" sz="2000" b="1" dirty="0" err="1" smtClean="0">
                <a:solidFill>
                  <a:srgbClr val="7030A0"/>
                </a:solidFill>
              </a:rPr>
              <a:t>Pbest</a:t>
            </a:r>
            <a:r>
              <a:rPr lang="en-GB" sz="2000" dirty="0" smtClean="0"/>
              <a:t>, and the distance between its current position and </a:t>
            </a:r>
            <a:r>
              <a:rPr lang="en-GB" sz="2000" b="1" dirty="0" err="1" smtClean="0">
                <a:solidFill>
                  <a:srgbClr val="7030A0"/>
                </a:solidFill>
              </a:rPr>
              <a:t>gbest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dirty="0" smtClean="0"/>
              <a:t>[3].</a:t>
            </a:r>
          </a:p>
          <a:p>
            <a:pPr lvl="1" algn="just"/>
            <a:r>
              <a:rPr lang="en-GB" sz="2000" dirty="0" smtClean="0"/>
              <a:t>Update particles’ velocities:</a:t>
            </a:r>
          </a:p>
          <a:p>
            <a:pPr lvl="1" algn="just"/>
            <a:endParaRPr lang="en-GB" sz="2000" dirty="0"/>
          </a:p>
          <a:p>
            <a:pPr lvl="1" algn="just"/>
            <a:endParaRPr lang="en-GB" sz="2000" dirty="0" smtClean="0"/>
          </a:p>
          <a:p>
            <a:pPr lvl="1" algn="just"/>
            <a:r>
              <a:rPr lang="en-GB" sz="2000" dirty="0" smtClean="0"/>
              <a:t>Move particles to their new positions:</a:t>
            </a:r>
          </a:p>
          <a:p>
            <a:pPr lvl="1" algn="just"/>
            <a:endParaRPr lang="en-GB" sz="2000" dirty="0"/>
          </a:p>
          <a:p>
            <a:pPr lvl="1" algn="just"/>
            <a:endParaRPr lang="en-GB" sz="2000" dirty="0" smtClean="0"/>
          </a:p>
          <a:p>
            <a:pPr algn="just">
              <a:buNone/>
            </a:pPr>
            <a:endParaRPr lang="en-GB" sz="2400" dirty="0">
              <a:latin typeface="Avenir LT Std 35 Ligh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 does it Work? </a:t>
            </a:r>
            <a:r>
              <a:rPr lang="en-GB" sz="4400" b="1" dirty="0" smtClean="0">
                <a:latin typeface="Avenir LT Std 35 Light" pitchFamily="34" charset="0"/>
              </a:rPr>
              <a:t>(2/2)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57158" y="4214818"/>
          <a:ext cx="8286808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3000396"/>
                <a:gridCol w="1071570"/>
                <a:gridCol w="3071834"/>
              </a:tblGrid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Vn+1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Particle  velocity at n+1th iteration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C1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Acceleration</a:t>
                      </a:r>
                      <a:r>
                        <a:rPr lang="en-GB" sz="1400" baseline="0" dirty="0" smtClean="0"/>
                        <a:t> factor related to </a:t>
                      </a:r>
                      <a:r>
                        <a:rPr lang="en-GB" sz="1400" baseline="0" dirty="0" err="1" smtClean="0"/>
                        <a:t>gbest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C2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Acceleration factor related</a:t>
                      </a:r>
                      <a:r>
                        <a:rPr lang="en-GB" sz="1400" baseline="0" dirty="0" smtClean="0"/>
                        <a:t> to </a:t>
                      </a:r>
                      <a:r>
                        <a:rPr lang="en-GB" sz="1400" baseline="0" dirty="0" err="1" smtClean="0"/>
                        <a:t>lbest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Rand1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Random number between 0 and</a:t>
                      </a:r>
                      <a:r>
                        <a:rPr lang="en-GB" sz="1400" baseline="0" dirty="0" smtClean="0"/>
                        <a:t> 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err="1" smtClean="0"/>
                        <a:t>gbest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err="1" smtClean="0"/>
                        <a:t>gbest</a:t>
                      </a:r>
                      <a:r>
                        <a:rPr lang="en-GB" sz="1400" dirty="0" smtClean="0"/>
                        <a:t> position of swarm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err="1" smtClean="0"/>
                        <a:t>Pbest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err="1" smtClean="0"/>
                        <a:t>Pbest</a:t>
                      </a:r>
                      <a:r>
                        <a:rPr lang="en-GB" sz="1400" dirty="0" smtClean="0"/>
                        <a:t> position of swarm</a:t>
                      </a:r>
                      <a:endParaRPr lang="en-GB" sz="1400" dirty="0"/>
                    </a:p>
                  </a:txBody>
                  <a:tcPr/>
                </a:tc>
              </a:tr>
              <a:tr h="13495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err="1" smtClean="0"/>
                        <a:t>Pn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Current position of particle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47832" y="2571744"/>
            <a:ext cx="724833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460500" y="2632075"/>
          <a:ext cx="6149975" cy="411163"/>
        </p:xfrm>
        <a:graphic>
          <a:graphicData uri="http://schemas.openxmlformats.org/presentationml/2006/ole">
            <p:oleObj spid="_x0000_s1029" name="Equation" r:id="rId3" imgW="3136680" imgH="2156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214678" y="3643314"/>
            <a:ext cx="2571768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25830" y="3714752"/>
          <a:ext cx="2217740" cy="357195"/>
        </p:xfrm>
        <a:graphic>
          <a:graphicData uri="http://schemas.openxmlformats.org/presentationml/2006/ole">
            <p:oleObj spid="_x0000_s1030" name="Equation" r:id="rId4" imgW="1066680" imgH="177480" progId="Equation.3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2876" y="1143008"/>
            <a:ext cx="5500694" cy="564357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z="1600" dirty="0" smtClean="0">
                <a:latin typeface="+mj-lt"/>
              </a:rPr>
              <a:t>For each particle</a:t>
            </a:r>
          </a:p>
          <a:p>
            <a:pPr lvl="1"/>
            <a:r>
              <a:rPr lang="en-GB" sz="1600" dirty="0" smtClean="0">
                <a:latin typeface="+mj-lt"/>
              </a:rPr>
              <a:t>Initialize particle with random number</a:t>
            </a:r>
          </a:p>
          <a:p>
            <a:pPr lvl="1">
              <a:buNone/>
            </a:pPr>
            <a:r>
              <a:rPr lang="en-GB" sz="1600" dirty="0" smtClean="0">
                <a:latin typeface="+mj-lt"/>
              </a:rPr>
              <a:t>End</a:t>
            </a:r>
          </a:p>
          <a:p>
            <a:pPr lvl="1">
              <a:buNone/>
            </a:pPr>
            <a:r>
              <a:rPr lang="en-GB" sz="1600" dirty="0" smtClean="0">
                <a:latin typeface="+mj-lt"/>
              </a:rPr>
              <a:t>DO</a:t>
            </a:r>
          </a:p>
          <a:p>
            <a:pPr lvl="1"/>
            <a:r>
              <a:rPr lang="en-GB" sz="1600" dirty="0" smtClean="0">
                <a:latin typeface="+mj-lt"/>
              </a:rPr>
              <a:t>For each particle</a:t>
            </a:r>
          </a:p>
          <a:p>
            <a:pPr lvl="2"/>
            <a:r>
              <a:rPr lang="en-GB" sz="1600" dirty="0" smtClean="0">
                <a:latin typeface="+mj-lt"/>
              </a:rPr>
              <a:t>Calculate the fitness value</a:t>
            </a:r>
          </a:p>
          <a:p>
            <a:pPr lvl="2"/>
            <a:r>
              <a:rPr lang="en-GB" sz="1600" dirty="0" smtClean="0">
                <a:latin typeface="+mj-lt"/>
              </a:rPr>
              <a:t>If fitness values  at time t is better than the its previous best fitness value (</a:t>
            </a:r>
            <a:r>
              <a:rPr lang="en-GB" sz="1600" dirty="0" err="1" smtClean="0">
                <a:latin typeface="+mj-lt"/>
              </a:rPr>
              <a:t>Pbest</a:t>
            </a:r>
            <a:r>
              <a:rPr lang="en-GB" sz="1600" dirty="0" smtClean="0">
                <a:latin typeface="+mj-lt"/>
              </a:rPr>
              <a:t>)  at time (t-1)</a:t>
            </a:r>
          </a:p>
          <a:p>
            <a:pPr lvl="2"/>
            <a:r>
              <a:rPr lang="en-GB" sz="1600" dirty="0" smtClean="0">
                <a:latin typeface="+mj-lt"/>
              </a:rPr>
              <a:t>Set current value as the new </a:t>
            </a:r>
            <a:r>
              <a:rPr lang="en-GB" sz="1600" b="1" dirty="0" err="1" smtClean="0">
                <a:latin typeface="+mj-lt"/>
              </a:rPr>
              <a:t>Pbest</a:t>
            </a:r>
            <a:endParaRPr lang="en-GB" sz="1600" b="1" dirty="0" smtClean="0">
              <a:latin typeface="+mj-lt"/>
            </a:endParaRPr>
          </a:p>
          <a:p>
            <a:pPr lvl="2">
              <a:buNone/>
            </a:pPr>
            <a:r>
              <a:rPr lang="en-GB" sz="1600" dirty="0" smtClean="0">
                <a:latin typeface="+mj-lt"/>
              </a:rPr>
              <a:t>END</a:t>
            </a:r>
          </a:p>
          <a:p>
            <a:pPr lvl="1"/>
            <a:r>
              <a:rPr lang="en-GB" sz="1600" dirty="0" smtClean="0">
                <a:latin typeface="+mj-lt"/>
              </a:rPr>
              <a:t>Choose the particle with the best fitness value of all the particles as the </a:t>
            </a:r>
            <a:r>
              <a:rPr lang="en-GB" sz="1600" b="1" dirty="0" err="1" smtClean="0">
                <a:latin typeface="+mj-lt"/>
              </a:rPr>
              <a:t>gbest</a:t>
            </a:r>
            <a:r>
              <a:rPr lang="en-GB" b="1" dirty="0" smtClean="0">
                <a:latin typeface="+mj-lt"/>
              </a:rPr>
              <a:t>	</a:t>
            </a:r>
          </a:p>
          <a:p>
            <a:pPr lvl="1"/>
            <a:r>
              <a:rPr lang="en-GB" sz="1600" b="1" dirty="0" smtClean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For each particle </a:t>
            </a:r>
          </a:p>
          <a:p>
            <a:pPr lvl="2"/>
            <a:r>
              <a:rPr lang="en-GB" sz="1600" dirty="0" smtClean="0">
                <a:latin typeface="+mj-lt"/>
              </a:rPr>
              <a:t>Update velocity </a:t>
            </a:r>
          </a:p>
          <a:p>
            <a:pPr lvl="2"/>
            <a:r>
              <a:rPr lang="en-GB" sz="1600" dirty="0" smtClean="0">
                <a:latin typeface="+mj-lt"/>
              </a:rPr>
              <a:t>Update position</a:t>
            </a:r>
          </a:p>
          <a:p>
            <a:pPr lvl="1"/>
            <a:r>
              <a:rPr lang="en-GB" sz="1600" dirty="0" smtClean="0">
                <a:latin typeface="+mj-lt"/>
              </a:rPr>
              <a:t>While maximum iterations not reached.</a:t>
            </a:r>
          </a:p>
          <a:p>
            <a:pPr lvl="1">
              <a:buNone/>
            </a:pPr>
            <a:r>
              <a:rPr lang="en-GB" sz="2000" b="1" dirty="0" smtClean="0">
                <a:latin typeface="+mj-lt"/>
              </a:rPr>
              <a:t>		</a:t>
            </a:r>
            <a:endParaRPr lang="en-GB" sz="2000" b="1" dirty="0">
              <a:latin typeface="+mj-lt"/>
            </a:endParaRPr>
          </a:p>
        </p:txBody>
      </p:sp>
      <p:pic>
        <p:nvPicPr>
          <p:cNvPr id="6" name="Picture 1" descr="C:\Users\samia\Desktop\Presentation for lecture\Standard-flowchart-of-P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28614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PSO</a:t>
            </a:r>
            <a:r>
              <a:rPr lang="en-GB" sz="4400" b="1" baseline="0" dirty="0" smtClean="0">
                <a:latin typeface="Avenir LT Std 35 Light" pitchFamily="34" charset="0"/>
                <a:ea typeface="+mj-ea"/>
                <a:cs typeface="+mj-cs"/>
              </a:rPr>
              <a:t>-Algorithm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(1/8)</a:t>
            </a:r>
          </a:p>
        </p:txBody>
      </p:sp>
      <p:pic>
        <p:nvPicPr>
          <p:cNvPr id="9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(2/8)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(3/8)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(4/8)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(5/8)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6" y="5857892"/>
            <a:ext cx="1603423" cy="928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1143008"/>
            <a:ext cx="8229600" cy="5715016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Bio-inspired algorithms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Why bio-inspired techniques.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Taxonomy of bio-inspired techniques.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What is swarm intelligence?</a:t>
            </a:r>
          </a:p>
          <a:p>
            <a:pPr marL="914400" lvl="1" indent="-514350"/>
            <a:r>
              <a:rPr lang="en-GB" sz="1500" dirty="0" smtClean="0"/>
              <a:t>Applications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What is Particle Swarm Optimization (PSO)?</a:t>
            </a:r>
          </a:p>
          <a:p>
            <a:pPr marL="914400" lvl="1" indent="-514350"/>
            <a:r>
              <a:rPr lang="en-GB" sz="1900" dirty="0" smtClean="0"/>
              <a:t>How does it work?</a:t>
            </a:r>
          </a:p>
          <a:p>
            <a:pPr marL="914400" lvl="1" indent="-514350"/>
            <a:r>
              <a:rPr lang="en-GB" sz="1900" dirty="0" smtClean="0"/>
              <a:t>PSO algorithm.</a:t>
            </a:r>
          </a:p>
          <a:p>
            <a:pPr marL="914400" lvl="1" indent="-514350"/>
            <a:r>
              <a:rPr lang="en-GB" sz="1900" dirty="0" smtClean="0"/>
              <a:t>Algorithm example.</a:t>
            </a:r>
          </a:p>
          <a:p>
            <a:pPr marL="914400" lvl="1" indent="-514350"/>
            <a:r>
              <a:rPr lang="en-GB" sz="1900" dirty="0" smtClean="0"/>
              <a:t>Characteristics.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GB" sz="1900" dirty="0" smtClean="0"/>
              <a:t>BPSO</a:t>
            </a:r>
          </a:p>
          <a:p>
            <a:pPr marL="914400" lvl="1" indent="-514350"/>
            <a:r>
              <a:rPr lang="en-GB" sz="1900" dirty="0" smtClean="0"/>
              <a:t>How does it work?</a:t>
            </a:r>
          </a:p>
          <a:p>
            <a:pPr marL="914400" lvl="1" indent="-514350"/>
            <a:r>
              <a:rPr lang="en-GB" sz="1900" dirty="0" smtClean="0"/>
              <a:t>Energy optimization by BPSO.</a:t>
            </a:r>
            <a:endParaRPr lang="en-GB" sz="1900" dirty="0" smtClean="0"/>
          </a:p>
          <a:p>
            <a:pPr marL="514350" indent="-514350">
              <a:buFont typeface="+mj-lt"/>
              <a:buAutoNum type="arabicPeriod"/>
            </a:pPr>
            <a:endParaRPr lang="en-GB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(6/8)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(7/8)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Algorithm-Example </a:t>
            </a:r>
            <a:r>
              <a:rPr lang="en-GB" sz="4400" b="1" dirty="0" smtClean="0">
                <a:latin typeface="Avenir LT Std 35 Light" pitchFamily="34" charset="0"/>
              </a:rPr>
              <a:t>(8/8)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/>
              <a:t>PSO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 smtClean="0"/>
              <a:t>Pros [5]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Simple implementation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Suitable for concurrent processing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Derivative free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Very few algorithm parameters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Very efficient global search algorithm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 smtClean="0"/>
              <a:t>Cons [5]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Premature convergence in mid optimum points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Slow convergence in refined search stage (weak local search ability)</a:t>
            </a:r>
          </a:p>
          <a:p>
            <a:pPr algn="just"/>
            <a:endParaRPr lang="en-GB" sz="2000" dirty="0">
              <a:latin typeface="Avenir LT Std 35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5586257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[5]   Kumar, Ashok, </a:t>
            </a:r>
            <a:r>
              <a:rPr lang="en-GB" dirty="0" err="1" smtClean="0"/>
              <a:t>Brajesh</a:t>
            </a:r>
            <a:r>
              <a:rPr lang="en-GB" dirty="0" smtClean="0"/>
              <a:t> Kumar Singh, and B. D. K. </a:t>
            </a:r>
            <a:r>
              <a:rPr lang="en-GB" dirty="0" err="1" smtClean="0"/>
              <a:t>Patro</a:t>
            </a:r>
            <a:r>
              <a:rPr lang="en-GB" dirty="0" smtClean="0"/>
              <a:t>. "Particle Swarm Optimization: A Study of Variants and Their Applications." </a:t>
            </a:r>
            <a:r>
              <a:rPr lang="en-GB" i="1" dirty="0" smtClean="0"/>
              <a:t>International Journal of Computer Applications</a:t>
            </a:r>
            <a:r>
              <a:rPr lang="en-GB" dirty="0" smtClean="0"/>
              <a:t> 135, no. 5 (2016): 24-30.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PSO is a conventional algorithm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Applicable for continuous problems.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However, it cannot be applied to discrete problems directly.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Aiming at the discrete problems, </a:t>
            </a:r>
            <a:r>
              <a:rPr lang="en-GB" sz="2400" b="1" dirty="0" smtClean="0">
                <a:solidFill>
                  <a:srgbClr val="00B0F0"/>
                </a:solidFill>
              </a:rPr>
              <a:t>Kennedy</a:t>
            </a:r>
            <a:r>
              <a:rPr lang="en-GB" sz="2400" dirty="0" smtClean="0"/>
              <a:t> and </a:t>
            </a:r>
            <a:r>
              <a:rPr lang="en-GB" sz="2400" b="1" dirty="0" err="1" smtClean="0">
                <a:solidFill>
                  <a:srgbClr val="00B0F0"/>
                </a:solidFill>
              </a:rPr>
              <a:t>Eberhart</a:t>
            </a:r>
            <a:r>
              <a:rPr lang="en-GB" sz="2400" dirty="0" smtClean="0"/>
              <a:t> extended the PSO to BPSO in </a:t>
            </a:r>
            <a:r>
              <a:rPr lang="en-GB" sz="2400" b="1" dirty="0" smtClean="0">
                <a:solidFill>
                  <a:srgbClr val="00B0F0"/>
                </a:solidFill>
              </a:rPr>
              <a:t>1997</a:t>
            </a:r>
            <a:r>
              <a:rPr lang="en-GB" sz="2400" dirty="0" smtClean="0"/>
              <a:t> [5]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It is a binary variant of PSO.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BPSO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How does it work? (1/2)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In BPSO, population has a set of particles.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Each individual particle represents a binary decision.</a:t>
            </a:r>
            <a:endParaRPr lang="en-GB" sz="2400" dirty="0" smtClean="0">
              <a:latin typeface="Avenir LT Std 35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>
                <a:latin typeface="+mj-lt"/>
              </a:rPr>
              <a:t>This decision can be represented by either YES/TRUE=1 or NO/FALSE=0.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>
                <a:latin typeface="+mj-lt"/>
              </a:rPr>
              <a:t>All particles represent their positions through binary values which are 0 or 1.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>
                <a:latin typeface="+mj-lt"/>
              </a:rPr>
              <a:t>Velocity is restricted within the range {0,1}</a:t>
            </a:r>
            <a:endParaRPr lang="en-GB" sz="2400" dirty="0">
              <a:latin typeface="+mj-lt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400" dirty="0" smtClean="0">
                <a:latin typeface="+mj-lt"/>
              </a:rPr>
              <a:t>The velocity vector equation and position vector equation are defined as [5]:</a:t>
            </a:r>
          </a:p>
          <a:p>
            <a:pPr lvl="1" algn="just"/>
            <a:r>
              <a:rPr lang="en-GB" sz="2000" dirty="0" smtClean="0">
                <a:latin typeface="+mj-lt"/>
              </a:rPr>
              <a:t>velocity vector equation:</a:t>
            </a: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r>
              <a:rPr lang="en-GB" sz="2000" dirty="0" smtClean="0">
                <a:latin typeface="+mj-lt"/>
              </a:rPr>
              <a:t>position vector equation:</a:t>
            </a: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r>
              <a:rPr lang="en-GB" sz="2000" dirty="0" smtClean="0">
                <a:latin typeface="+mj-lt"/>
              </a:rPr>
              <a:t>r is the random number selected from a uniform distribution in [0, 1].</a:t>
            </a:r>
          </a:p>
          <a:p>
            <a:pPr lvl="1"/>
            <a:endParaRPr lang="en-GB" sz="2000" dirty="0" smtClean="0">
              <a:latin typeface="Avenir LT Std 35 Light" pitchFamily="34" charset="0"/>
            </a:endParaRPr>
          </a:p>
          <a:p>
            <a:pPr lvl="1"/>
            <a:endParaRPr lang="en-GB" sz="2000" dirty="0" smtClean="0">
              <a:latin typeface="Avenir LT Std 35 Light" pitchFamily="34" charset="0"/>
            </a:endParaRPr>
          </a:p>
          <a:p>
            <a:pPr lvl="1">
              <a:buNone/>
            </a:pPr>
            <a:endParaRPr lang="en-GB" sz="2000" dirty="0" smtClean="0">
              <a:latin typeface="Avenir LT Std 35 Light" pitchFamily="34" charset="0"/>
            </a:endParaRPr>
          </a:p>
          <a:p>
            <a:pPr lvl="1">
              <a:buNone/>
            </a:pPr>
            <a:endParaRPr lang="en-GB" sz="2000" dirty="0" smtClean="0">
              <a:latin typeface="Avenir LT Std 35 Light" pitchFamily="34" charset="0"/>
            </a:endParaRPr>
          </a:p>
          <a:p>
            <a:pPr lvl="1"/>
            <a:endParaRPr lang="en-GB" sz="2000" dirty="0" smtClean="0">
              <a:latin typeface="Avenir LT Std 35 Light" pitchFamily="34" charset="0"/>
            </a:endParaRPr>
          </a:p>
          <a:p>
            <a:pPr lvl="1"/>
            <a:endParaRPr lang="en-GB" sz="2000" dirty="0" smtClean="0">
              <a:latin typeface="Avenir LT Std 35 Light" pitchFamily="34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71802" y="2643182"/>
            <a:ext cx="271464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143240" y="2643182"/>
          <a:ext cx="2571769" cy="857256"/>
        </p:xfrm>
        <a:graphic>
          <a:graphicData uri="http://schemas.openxmlformats.org/presentationml/2006/ole">
            <p:oleObj spid="_x0000_s32771" name="Equation" r:id="rId3" imgW="1257120" imgH="4190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071802" y="4071942"/>
            <a:ext cx="271464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How does it work? (2/2)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086101" y="4071942"/>
          <a:ext cx="2771783" cy="858838"/>
        </p:xfrm>
        <a:graphic>
          <a:graphicData uri="http://schemas.openxmlformats.org/presentationml/2006/ole">
            <p:oleObj spid="_x0000_s32772" name="Equation" r:id="rId4" imgW="1371600" imgH="444240" progId="Equation.3">
              <p:embed/>
            </p:oleObj>
          </a:graphicData>
        </a:graphic>
      </p:graphicFrame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800" dirty="0" smtClean="0">
                <a:latin typeface="+mj-lt"/>
              </a:rPr>
              <a:t>As an example,  let’s say that we are dealing with a population of 5 bit binary particles and a population of 4 particles.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GB" sz="2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GB" sz="2800" dirty="0" smtClean="0">
              <a:latin typeface="+mj-lt"/>
            </a:endParaRPr>
          </a:p>
          <a:p>
            <a:pPr>
              <a:buNone/>
            </a:pPr>
            <a:r>
              <a:rPr lang="en-GB" sz="2800" b="1" dirty="0" smtClean="0">
                <a:solidFill>
                  <a:srgbClr val="00B0F0"/>
                </a:solidFill>
                <a:latin typeface="+mj-lt"/>
              </a:rPr>
              <a:t>Particle 2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latin typeface="+mj-lt"/>
              </a:rPr>
              <a:t>We are updating particle 2 (01011), bit 3(0)</a:t>
            </a:r>
          </a:p>
          <a:p>
            <a:pPr lvl="1">
              <a:buFont typeface="Wingdings" pitchFamily="2" charset="2"/>
              <a:buChar char="§"/>
            </a:pPr>
            <a:endParaRPr lang="en-GB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BPSO-Example 1 (1/4)</a:t>
            </a:r>
            <a:endParaRPr lang="en-GB" dirty="0">
              <a:latin typeface="Avenir LT Std 35 Ligh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7554" y="3143246"/>
          <a:ext cx="1928825" cy="19288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</a:tblGrid>
              <a:tr h="482207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82207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82207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82207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428728" y="3857628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71934" y="3643314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</a:rPr>
              <a:t>Furthermore,  we will assume that the current velocity of this bit to be a 1 is 0.25.</a:t>
            </a:r>
          </a:p>
          <a:p>
            <a:pPr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</a:rPr>
              <a:t>Furthermore, assume that the best value of this particle (to date) is 00100.</a:t>
            </a:r>
          </a:p>
          <a:p>
            <a:pPr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</a:rPr>
              <a:t>And the best value of the whole population (to date) is 01111.</a:t>
            </a:r>
          </a:p>
          <a:p>
            <a:pPr algn="just"/>
            <a:endParaRPr lang="en-GB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BPSO-Example 1 (2/4)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BPSO-Example 1 (3/4)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/>
          </p:cNvGraphicFramePr>
          <p:nvPr/>
        </p:nvGraphicFramePr>
        <p:xfrm>
          <a:off x="1524000" y="1357298"/>
          <a:ext cx="6096000" cy="4064000"/>
        </p:xfrm>
        <a:graphic>
          <a:graphicData uri="http://schemas.openxmlformats.org/presentationml/2006/ole">
            <p:oleObj spid="_x0000_s51201" name="Equation" r:id="rId3" imgW="0" imgH="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95375" y="1290658"/>
          <a:ext cx="7119938" cy="5067300"/>
        </p:xfrm>
        <a:graphic>
          <a:graphicData uri="http://schemas.openxmlformats.org/presentationml/2006/ole">
            <p:oleObj spid="_x0000_s51202" name="Equation" r:id="rId4" imgW="2997000" imgH="2120760" progId="Equation.3">
              <p:embed/>
            </p:oleObj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Bio-inspired algorithms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dirty="0" smtClean="0"/>
              <a:t>Bio-inspired algorithms are search methods that simulate the natural biological evolution or the behaviour of biological entities [1].</a:t>
            </a:r>
          </a:p>
          <a:p>
            <a:pPr algn="just">
              <a:buFont typeface="Wingdings" pitchFamily="2" charset="2"/>
              <a:buChar char="§"/>
            </a:pPr>
            <a:r>
              <a:rPr lang="en-GB" dirty="0" smtClean="0"/>
              <a:t>Bio inspired algorithms has a wide range of applications covering all most all areas including: </a:t>
            </a:r>
          </a:p>
          <a:p>
            <a:pPr lvl="1" algn="just"/>
            <a:r>
              <a:rPr lang="en-GB" dirty="0" smtClean="0"/>
              <a:t>Computer networks</a:t>
            </a:r>
          </a:p>
          <a:p>
            <a:pPr lvl="1" algn="just"/>
            <a:r>
              <a:rPr lang="en-GB" dirty="0" smtClean="0"/>
              <a:t>Security</a:t>
            </a:r>
          </a:p>
          <a:p>
            <a:pPr lvl="1" algn="just"/>
            <a:r>
              <a:rPr lang="en-GB" dirty="0" smtClean="0"/>
              <a:t>Robotics</a:t>
            </a:r>
          </a:p>
          <a:p>
            <a:pPr lvl="1" algn="just"/>
            <a:r>
              <a:rPr lang="en-GB" dirty="0" smtClean="0"/>
              <a:t>Bio medical engineering</a:t>
            </a:r>
          </a:p>
          <a:p>
            <a:pPr lvl="1" algn="just"/>
            <a:r>
              <a:rPr lang="en-GB" dirty="0" smtClean="0"/>
              <a:t>Control systems</a:t>
            </a:r>
          </a:p>
          <a:p>
            <a:pPr lvl="1" algn="just"/>
            <a:r>
              <a:rPr lang="en-GB" dirty="0" smtClean="0"/>
              <a:t>Parallel processing</a:t>
            </a:r>
          </a:p>
          <a:p>
            <a:pPr lvl="1" algn="just"/>
            <a:r>
              <a:rPr lang="en-GB" dirty="0" smtClean="0"/>
              <a:t>Data mining</a:t>
            </a:r>
          </a:p>
          <a:p>
            <a:pPr lvl="1" algn="just"/>
            <a:r>
              <a:rPr lang="en-GB" dirty="0" smtClean="0"/>
              <a:t>Power systems</a:t>
            </a:r>
          </a:p>
          <a:p>
            <a:pPr lvl="1" algn="just"/>
            <a:r>
              <a:rPr lang="en-GB" dirty="0" smtClean="0"/>
              <a:t>Production engineering and many more. 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000232" y="586325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[1]	</a:t>
            </a:r>
            <a:r>
              <a:rPr lang="en-GB" dirty="0" err="1" smtClean="0"/>
              <a:t>Binitha</a:t>
            </a:r>
            <a:r>
              <a:rPr lang="en-GB" dirty="0" smtClean="0"/>
              <a:t>, S., and S. Siva </a:t>
            </a:r>
            <a:r>
              <a:rPr lang="en-GB" dirty="0" err="1" smtClean="0"/>
              <a:t>Sathya</a:t>
            </a:r>
            <a:r>
              <a:rPr lang="en-GB" dirty="0" smtClean="0"/>
              <a:t>. "A survey of bio inspired optimization algorithms." </a:t>
            </a:r>
            <a:r>
              <a:rPr lang="en-GB" i="1" dirty="0" smtClean="0"/>
              <a:t>International Journal of Soft Computing and Engineering</a:t>
            </a:r>
            <a:r>
              <a:rPr lang="en-GB" dirty="0" smtClean="0"/>
              <a:t> 2, no. 2 (2012): 137-151.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GB" dirty="0" smtClean="0"/>
              <a:t>Now, with the value for f, we generate a random number.</a:t>
            </a:r>
          </a:p>
          <a:p>
            <a:pPr algn="just">
              <a:buFont typeface="Wingdings" pitchFamily="2" charset="2"/>
              <a:buChar char="§"/>
            </a:pPr>
            <a:r>
              <a:rPr lang="en-GB" dirty="0" smtClean="0"/>
              <a:t>If the random number is less than f then bit x becomes a 1 otherwise, it becomes a 0.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venir LT Std 35 Light" pitchFamily="34" charset="0"/>
              </a:rPr>
              <a:t>BPSO-Example 1 (4/4)</a:t>
            </a:r>
            <a:endParaRPr lang="en-GB" dirty="0">
              <a:latin typeface="Avenir LT Std 35 Ligh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2421173"/>
          <a:ext cx="7786742" cy="336528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00628"/>
                <a:gridCol w="1858200"/>
                <a:gridCol w="2123657"/>
                <a:gridCol w="1504257"/>
              </a:tblGrid>
              <a:tr h="7580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Appliances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Power Rating (kW/h)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Appliances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Power Rating (kW/h)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Lights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Coffee Maker (CM)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0.8</a:t>
                      </a:r>
                      <a:endParaRPr lang="en-GB" sz="1600" dirty="0"/>
                    </a:p>
                  </a:txBody>
                  <a:tcPr/>
                </a:tc>
              </a:tr>
              <a:tr h="53064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0.75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Washing</a:t>
                      </a:r>
                      <a:r>
                        <a:rPr lang="en-GB" sz="1600" baseline="0" dirty="0" smtClean="0"/>
                        <a:t> Machine (CM)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0.78</a:t>
                      </a:r>
                      <a:endParaRPr lang="en-GB" sz="1600" dirty="0"/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Clothes Iron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Dish Washer (DW)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3.60</a:t>
                      </a:r>
                      <a:endParaRPr lang="en-GB" sz="1600" dirty="0"/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Microwave Oven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1.18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Cloth Dryer (CD)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4.40</a:t>
                      </a:r>
                      <a:endParaRPr lang="en-GB" sz="1600" dirty="0"/>
                    </a:p>
                  </a:txBody>
                  <a:tcPr/>
                </a:tc>
              </a:tr>
              <a:tr h="32568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Toaster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Air Conditioner (AC)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1.44</a:t>
                      </a:r>
                      <a:endParaRPr lang="en-GB" sz="1600" dirty="0"/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Refrigerator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0.73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Water Heater (WH)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4.45</a:t>
                      </a:r>
                      <a:endParaRPr lang="en-GB" sz="1600" dirty="0"/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Space Heater (SH)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7290" y="1142984"/>
          <a:ext cx="6257940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42896"/>
                <a:gridCol w="1614714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 of Homes</a:t>
                      </a:r>
                      <a:endParaRPr lang="en-GB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of</a:t>
                      </a:r>
                      <a:r>
                        <a:rPr lang="en-GB" baseline="0" dirty="0" smtClean="0"/>
                        <a:t> Appliances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Timeslots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24 hours.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(1/10) [6]</a:t>
            </a:r>
            <a:endParaRPr lang="en-GB" sz="2800" dirty="0">
              <a:latin typeface="Avenir LT Std 35 Light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14480" y="607220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[6].         </a:t>
            </a:r>
            <a:r>
              <a:rPr lang="en-GB" sz="1200" dirty="0" err="1" smtClean="0"/>
              <a:t>Rahim</a:t>
            </a:r>
            <a:r>
              <a:rPr lang="en-GB" sz="1200" dirty="0" smtClean="0"/>
              <a:t>, </a:t>
            </a:r>
            <a:r>
              <a:rPr lang="en-GB" sz="1200" dirty="0" err="1" smtClean="0"/>
              <a:t>Sahar</a:t>
            </a:r>
            <a:r>
              <a:rPr lang="en-GB" sz="1200" dirty="0" smtClean="0"/>
              <a:t>, </a:t>
            </a:r>
            <a:r>
              <a:rPr lang="en-GB" sz="1200" dirty="0" err="1" smtClean="0"/>
              <a:t>Nadeem</a:t>
            </a:r>
            <a:r>
              <a:rPr lang="en-GB" sz="1200" dirty="0" smtClean="0"/>
              <a:t> </a:t>
            </a:r>
            <a:r>
              <a:rPr lang="en-GB" sz="1200" dirty="0" err="1" smtClean="0"/>
              <a:t>Javaid</a:t>
            </a:r>
            <a:r>
              <a:rPr lang="en-GB" sz="1200" dirty="0" smtClean="0"/>
              <a:t>, </a:t>
            </a:r>
            <a:r>
              <a:rPr lang="en-GB" sz="1200" dirty="0" err="1" smtClean="0"/>
              <a:t>Ashfaq</a:t>
            </a:r>
            <a:r>
              <a:rPr lang="en-GB" sz="1200" dirty="0" smtClean="0"/>
              <a:t> Ahmad, </a:t>
            </a:r>
            <a:r>
              <a:rPr lang="en-GB" sz="1200" dirty="0" err="1" smtClean="0"/>
              <a:t>Shahid</a:t>
            </a:r>
            <a:r>
              <a:rPr lang="en-GB" sz="1200" dirty="0" smtClean="0"/>
              <a:t> Ahmed Khan, </a:t>
            </a:r>
            <a:r>
              <a:rPr lang="en-GB" sz="1200" dirty="0" err="1" smtClean="0"/>
              <a:t>Zahoor</a:t>
            </a:r>
            <a:r>
              <a:rPr lang="en-GB" sz="1200" dirty="0" smtClean="0"/>
              <a:t> Ali Khan, </a:t>
            </a:r>
            <a:r>
              <a:rPr lang="en-GB" sz="1200" dirty="0" err="1" smtClean="0"/>
              <a:t>Nabil</a:t>
            </a:r>
            <a:r>
              <a:rPr lang="en-GB" sz="1200" dirty="0" smtClean="0"/>
              <a:t> </a:t>
            </a:r>
            <a:r>
              <a:rPr lang="en-GB" sz="1200" dirty="0" err="1" smtClean="0"/>
              <a:t>Alrajeh</a:t>
            </a:r>
            <a:r>
              <a:rPr lang="en-GB" sz="1200" dirty="0" smtClean="0"/>
              <a:t>, and </a:t>
            </a:r>
            <a:r>
              <a:rPr lang="en-GB" sz="1200" dirty="0" err="1" smtClean="0"/>
              <a:t>Umar</a:t>
            </a:r>
            <a:r>
              <a:rPr lang="en-GB" sz="1200" dirty="0" smtClean="0"/>
              <a:t> </a:t>
            </a:r>
            <a:r>
              <a:rPr lang="en-GB" sz="1200" dirty="0" err="1" smtClean="0"/>
              <a:t>Qasim</a:t>
            </a:r>
            <a:r>
              <a:rPr lang="en-GB" sz="1200" dirty="0" smtClean="0"/>
              <a:t>. "Exploiting heuristic algorithms to efficiently utilize energy management controllers with renewable energy sources." </a:t>
            </a:r>
            <a:r>
              <a:rPr lang="en-GB" sz="1200" i="1" dirty="0" smtClean="0"/>
              <a:t>Energy and Buildings</a:t>
            </a:r>
            <a:r>
              <a:rPr lang="en-GB" sz="1200" dirty="0" smtClean="0"/>
              <a:t> 129 (2016): 452-470.</a:t>
            </a:r>
            <a:endParaRPr lang="en-GB" sz="1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5" name="Diagram 4"/>
          <p:cNvGraphicFramePr/>
          <p:nvPr/>
        </p:nvGraphicFramePr>
        <p:xfrm>
          <a:off x="1142976" y="785794"/>
          <a:ext cx="692948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(2/10)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74468" y="1600200"/>
          <a:ext cx="6583680" cy="222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471478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Parameters</a:t>
                      </a:r>
                      <a:r>
                        <a:rPr lang="en-GB" sz="2000" baseline="0" dirty="0" smtClean="0"/>
                        <a:t> of </a:t>
                      </a:r>
                      <a:r>
                        <a:rPr lang="en-GB" sz="2000" baseline="0" dirty="0" err="1" smtClean="0"/>
                        <a:t>shiftable</a:t>
                      </a:r>
                      <a:r>
                        <a:rPr lang="en-GB" sz="2000" baseline="0" dirty="0" smtClean="0"/>
                        <a:t> appliances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Appliances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Start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End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Waiting time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Washing</a:t>
                      </a:r>
                      <a:r>
                        <a:rPr lang="en-GB" baseline="0" dirty="0" smtClean="0"/>
                        <a:t> machine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Dish washer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Clothes</a:t>
                      </a:r>
                      <a:r>
                        <a:rPr lang="en-GB" baseline="0" dirty="0" smtClean="0"/>
                        <a:t> dryer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0166" y="414338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Parameters of elastic appliances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Appliances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Start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End time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Air conditioner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heater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Space heater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(3/10)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BPSO Parameters</a:t>
                      </a:r>
                      <a:endParaRPr lang="en-GB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Swarm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Vmax</a:t>
                      </a:r>
                      <a:r>
                        <a:rPr lang="en-GB" dirty="0" smtClean="0"/>
                        <a:t> (maximum velocity)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m/s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Vmin</a:t>
                      </a:r>
                      <a:r>
                        <a:rPr lang="en-GB" dirty="0" smtClean="0"/>
                        <a:t> (minimum</a:t>
                      </a:r>
                      <a:r>
                        <a:rPr lang="en-GB" baseline="0" dirty="0" smtClean="0"/>
                        <a:t> velocity)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-4 m/s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r>
                        <a:rPr lang="en-GB" baseline="0" dirty="0" smtClean="0"/>
                        <a:t> iterations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(4/10) 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00166" y="1357299"/>
          <a:ext cx="6500858" cy="49623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57368"/>
                <a:gridCol w="2571745"/>
                <a:gridCol w="2571745"/>
              </a:tblGrid>
              <a:tr h="388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PSO Parameters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 in HEM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General</a:t>
                      </a:r>
                      <a:r>
                        <a:rPr lang="en-US" sz="1400" baseline="0" dirty="0" smtClean="0"/>
                        <a:t> use </a:t>
                      </a:r>
                      <a:endParaRPr lang="en-US" sz="1400" dirty="0" smtClean="0"/>
                    </a:p>
                  </a:txBody>
                  <a:tcPr marL="91443" marR="91443" marT="45727" marB="45727"/>
                </a:tc>
              </a:tr>
              <a:tr h="542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timeslot (One possible solution)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Possible solution in search area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388285">
                <a:tc>
                  <a:txBody>
                    <a:bodyPr/>
                    <a:lstStyle/>
                    <a:p>
                      <a:r>
                        <a:rPr kumimoji="0" lang="en-US" sz="1400" u="none" strike="noStrike" kern="1200" baseline="0" dirty="0" smtClean="0"/>
                        <a:t>swarm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of possible solutions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 set of particles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388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Dimension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appliances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Search area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542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Fitness function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Designed</a:t>
                      </a:r>
                      <a:r>
                        <a:rPr lang="en-US" sz="1400" baseline="0" dirty="0" smtClean="0"/>
                        <a:t> objective function with constraints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 function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542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Initialize</a:t>
                      </a:r>
                      <a:r>
                        <a:rPr lang="en-US" sz="1400" baseline="0" dirty="0" smtClean="0"/>
                        <a:t> vector for appliances states randomly.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Initialization point in search</a:t>
                      </a:r>
                      <a:r>
                        <a:rPr lang="en-US" sz="1400" baseline="0" dirty="0" smtClean="0"/>
                        <a:t> area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7659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Velocity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Probability of the bit to</a:t>
                      </a:r>
                      <a:r>
                        <a:rPr lang="en-GB" sz="1400" baseline="0" dirty="0" smtClean="0">
                          <a:latin typeface="+mn-lt"/>
                        </a:rPr>
                        <a:t> be </a:t>
                      </a:r>
                      <a:r>
                        <a:rPr lang="en-GB" sz="1400" dirty="0" smtClean="0">
                          <a:latin typeface="+mn-lt"/>
                        </a:rPr>
                        <a:t>1.</a:t>
                      </a:r>
                    </a:p>
                    <a:p>
                      <a:r>
                        <a:rPr lang="en-GB" sz="1400" dirty="0" smtClean="0">
                          <a:latin typeface="+mn-lt"/>
                        </a:rPr>
                        <a:t>(To turn on the</a:t>
                      </a:r>
                      <a:r>
                        <a:rPr lang="en-GB" sz="1400" baseline="0" dirty="0" smtClean="0">
                          <a:latin typeface="+mn-lt"/>
                        </a:rPr>
                        <a:t> appliance.)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Randomly generated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542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</a:t>
                      </a:r>
                      <a:r>
                        <a:rPr lang="en-US" sz="1400" baseline="0" dirty="0" smtClean="0"/>
                        <a:t> best 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Pbest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best values for state array</a:t>
                      </a:r>
                      <a:r>
                        <a:rPr lang="en-US" sz="1400" baseline="0" dirty="0" smtClean="0"/>
                        <a:t> that </a:t>
                      </a:r>
                      <a:r>
                        <a:rPr lang="en-US" sz="1400" dirty="0" smtClean="0"/>
                        <a:t>satisfy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objective function .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Evaluated</a:t>
                      </a:r>
                      <a:r>
                        <a:rPr lang="en-US" sz="1400" baseline="0" dirty="0" smtClean="0"/>
                        <a:t> fitness function answer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</a:tr>
              <a:tr h="542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Global best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Gbest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Globally</a:t>
                      </a:r>
                      <a:r>
                        <a:rPr lang="en-US" sz="1400" baseline="0" dirty="0" smtClean="0"/>
                        <a:t> best solution that satisfy all constraints  (A timeslot)</a:t>
                      </a:r>
                      <a:endParaRPr lang="en-US" sz="1400" dirty="0" smtClean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Evaluated</a:t>
                      </a:r>
                      <a:r>
                        <a:rPr lang="en-US" sz="1400" baseline="0" dirty="0" smtClean="0"/>
                        <a:t> fitness function answer</a:t>
                      </a:r>
                      <a:endParaRPr lang="en-US" sz="1400" dirty="0" smtClean="0"/>
                    </a:p>
                  </a:txBody>
                  <a:tcPr marL="91443" marR="91443" marT="45727" marB="45727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8572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Key terms corresponding to Smart grid optimization</a:t>
            </a:r>
            <a:endParaRPr lang="en-GB" b="1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(5/10)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 smtClean="0"/>
              <a:t>Step1:</a:t>
            </a:r>
          </a:p>
          <a:p>
            <a:pPr lvl="1" algn="just"/>
            <a:r>
              <a:rPr lang="en-GB" sz="1800" dirty="0" smtClean="0"/>
              <a:t>Initialize Particles with random number (randomly generate population)</a:t>
            </a:r>
          </a:p>
          <a:p>
            <a:pPr lvl="1" algn="just"/>
            <a:r>
              <a:rPr lang="en-GB" sz="1800" dirty="0" smtClean="0"/>
              <a:t>Set initial position of particles as </a:t>
            </a:r>
            <a:r>
              <a:rPr lang="en-GB" sz="1800" b="1" dirty="0" err="1" smtClean="0"/>
              <a:t>Pbest</a:t>
            </a:r>
            <a:r>
              <a:rPr lang="en-GB" sz="1800" b="1" dirty="0" smtClean="0"/>
              <a:t>.</a:t>
            </a:r>
          </a:p>
          <a:p>
            <a:pPr algn="just">
              <a:buNone/>
            </a:pPr>
            <a:r>
              <a:rPr lang="en-GB" sz="2200" b="1" u="sng" dirty="0" smtClean="0"/>
              <a:t>Code to randomly generate population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36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29058" y="2874978"/>
          <a:ext cx="4595802" cy="2768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5967"/>
                <a:gridCol w="765967"/>
                <a:gridCol w="765967"/>
                <a:gridCol w="765967"/>
                <a:gridCol w="765967"/>
                <a:gridCol w="7659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741680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:</a:t>
                      </a:r>
                    </a:p>
                    <a:p>
                      <a:pPr algn="ctr"/>
                      <a:r>
                        <a:rPr lang="en-GB" dirty="0" smtClean="0"/>
                        <a:t>:</a:t>
                      </a:r>
                    </a:p>
                    <a:p>
                      <a:pPr algn="ctr"/>
                      <a:r>
                        <a:rPr lang="en-GB" dirty="0" smtClean="0"/>
                        <a:t>: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1472" y="2643182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for j=1:swarm</a:t>
            </a:r>
          </a:p>
          <a:p>
            <a:r>
              <a:rPr lang="en-GB" dirty="0" smtClean="0"/>
              <a:t>   for </a:t>
            </a:r>
            <a:r>
              <a:rPr lang="en-GB" dirty="0" err="1" smtClean="0"/>
              <a:t>i</a:t>
            </a:r>
            <a:r>
              <a:rPr lang="en-GB" dirty="0" smtClean="0"/>
              <a:t>=1:n</a:t>
            </a:r>
          </a:p>
          <a:p>
            <a:r>
              <a:rPr lang="en-GB" dirty="0" smtClean="0"/>
              <a:t>       if rand(1)&gt;0.5</a:t>
            </a:r>
          </a:p>
          <a:p>
            <a:r>
              <a:rPr lang="en-GB" dirty="0" smtClean="0"/>
              <a:t>                X=1;</a:t>
            </a:r>
          </a:p>
          <a:p>
            <a:r>
              <a:rPr lang="en-GB" dirty="0" smtClean="0"/>
              <a:t>       else</a:t>
            </a:r>
          </a:p>
          <a:p>
            <a:r>
              <a:rPr lang="en-GB" dirty="0" smtClean="0"/>
              <a:t>                X=0;   </a:t>
            </a:r>
          </a:p>
          <a:p>
            <a:r>
              <a:rPr lang="en-GB" dirty="0" smtClean="0"/>
              <a:t>       end</a:t>
            </a:r>
          </a:p>
          <a:p>
            <a:r>
              <a:rPr lang="en-GB" dirty="0" smtClean="0"/>
              <a:t>            x1(</a:t>
            </a:r>
            <a:r>
              <a:rPr lang="en-GB" dirty="0" err="1" smtClean="0"/>
              <a:t>j,i</a:t>
            </a:r>
            <a:r>
              <a:rPr lang="en-GB" dirty="0" smtClean="0"/>
              <a:t>)=X;    </a:t>
            </a:r>
          </a:p>
          <a:p>
            <a:r>
              <a:rPr lang="en-GB" dirty="0" smtClean="0"/>
              <a:t>   end</a:t>
            </a:r>
          </a:p>
          <a:p>
            <a:r>
              <a:rPr lang="en-GB" dirty="0" smtClean="0"/>
              <a:t>end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(6/10)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200" b="1" dirty="0" smtClean="0"/>
              <a:t>Step 2:</a:t>
            </a:r>
          </a:p>
          <a:p>
            <a:pPr lvl="1" algn="just"/>
            <a:r>
              <a:rPr lang="en-GB" sz="2200" dirty="0" smtClean="0"/>
              <a:t>For Each Particle</a:t>
            </a:r>
          </a:p>
          <a:p>
            <a:pPr lvl="2" algn="just"/>
            <a:r>
              <a:rPr lang="en-GB" sz="1800" dirty="0" smtClean="0"/>
              <a:t>Calculate the fitness</a:t>
            </a:r>
          </a:p>
          <a:p>
            <a:pPr algn="just">
              <a:buNone/>
            </a:pPr>
            <a:r>
              <a:rPr lang="en-GB" sz="2000" b="1" u="sng" dirty="0" smtClean="0"/>
              <a:t>Fitness Function: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function [FF]=</a:t>
            </a:r>
            <a:r>
              <a:rPr lang="en-GB" sz="1600" dirty="0" err="1" smtClean="0"/>
              <a:t>obj</a:t>
            </a:r>
            <a:r>
              <a:rPr lang="en-GB" sz="1600" dirty="0" smtClean="0"/>
              <a:t>(</a:t>
            </a:r>
            <a:r>
              <a:rPr lang="en-GB" sz="1600" dirty="0" err="1" smtClean="0"/>
              <a:t>electricity_cost</a:t>
            </a:r>
            <a:r>
              <a:rPr lang="en-GB" sz="1600" dirty="0" smtClean="0"/>
              <a:t>,</a:t>
            </a:r>
          </a:p>
          <a:p>
            <a:pPr marL="514350" indent="-514350">
              <a:buNone/>
            </a:pPr>
            <a:r>
              <a:rPr lang="en-GB" sz="1600" dirty="0" smtClean="0"/>
              <a:t>	power rating,x1,swarm,d)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for </a:t>
            </a:r>
            <a:r>
              <a:rPr lang="en-GB" sz="1600" dirty="0" err="1" smtClean="0"/>
              <a:t>i</a:t>
            </a:r>
            <a:r>
              <a:rPr lang="en-GB" sz="1600" dirty="0" smtClean="0"/>
              <a:t>=1:swarm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FF(i,1)=</a:t>
            </a:r>
            <a:r>
              <a:rPr lang="en-GB" sz="1600" dirty="0" err="1" smtClean="0"/>
              <a:t>electricity_cost</a:t>
            </a:r>
            <a:r>
              <a:rPr lang="en-GB" sz="1600" dirty="0" smtClean="0"/>
              <a:t>*x1(</a:t>
            </a:r>
            <a:r>
              <a:rPr lang="en-GB" sz="1600" dirty="0" err="1" smtClean="0"/>
              <a:t>i</a:t>
            </a:r>
            <a:r>
              <a:rPr lang="en-GB" sz="1600" dirty="0" smtClean="0"/>
              <a:t>,:)';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err=</a:t>
            </a:r>
            <a:r>
              <a:rPr lang="en-GB" sz="1600" dirty="0" err="1" smtClean="0"/>
              <a:t>c_electricity_cost</a:t>
            </a:r>
            <a:r>
              <a:rPr lang="en-GB" sz="1600" dirty="0" smtClean="0"/>
              <a:t>*x1(</a:t>
            </a:r>
            <a:r>
              <a:rPr lang="en-GB" sz="1600" dirty="0" err="1" smtClean="0"/>
              <a:t>i</a:t>
            </a:r>
            <a:r>
              <a:rPr lang="en-GB" sz="1600" dirty="0" smtClean="0"/>
              <a:t>,:)'-d;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FF(i,1)=FF(i,1)+1000*abs(err);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end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1964" y="2214554"/>
          <a:ext cx="5214944" cy="2768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4992"/>
                <a:gridCol w="744992"/>
                <a:gridCol w="581718"/>
                <a:gridCol w="163274"/>
                <a:gridCol w="479668"/>
                <a:gridCol w="265324"/>
                <a:gridCol w="377618"/>
                <a:gridCol w="642942"/>
                <a:gridCol w="12144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CD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WH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Fitness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2.4894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2.4916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2.4956</a:t>
                      </a:r>
                      <a:endParaRPr lang="en-GB" dirty="0"/>
                    </a:p>
                  </a:txBody>
                  <a:tcPr/>
                </a:tc>
              </a:tr>
              <a:tr h="741680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:</a:t>
                      </a:r>
                    </a:p>
                    <a:p>
                      <a:pPr algn="ctr"/>
                      <a:r>
                        <a:rPr lang="en-GB" dirty="0" smtClean="0"/>
                        <a:t>:</a:t>
                      </a:r>
                    </a:p>
                    <a:p>
                      <a:pPr algn="ctr"/>
                      <a:r>
                        <a:rPr lang="en-GB" dirty="0" smtClean="0"/>
                        <a:t>: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2.4888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(7/10) 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28866" y="3017853"/>
          <a:ext cx="521494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992"/>
                <a:gridCol w="744992"/>
                <a:gridCol w="581718"/>
                <a:gridCol w="163274"/>
                <a:gridCol w="479668"/>
                <a:gridCol w="265324"/>
                <a:gridCol w="377618"/>
                <a:gridCol w="642942"/>
                <a:gridCol w="12144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CD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WH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Fitness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2.4894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2.4916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2.4956</a:t>
                      </a:r>
                      <a:endParaRPr lang="en-GB" dirty="0"/>
                    </a:p>
                  </a:txBody>
                  <a:tcPr/>
                </a:tc>
              </a:tr>
              <a:tr h="741680">
                <a:tc gridSpan="7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:</a:t>
                      </a:r>
                    </a:p>
                    <a:p>
                      <a:pPr algn="ctr"/>
                      <a:r>
                        <a:rPr lang="en-GB" b="1" dirty="0" smtClean="0"/>
                        <a:t>:</a:t>
                      </a:r>
                    </a:p>
                    <a:p>
                      <a:pPr algn="ctr"/>
                      <a:r>
                        <a:rPr lang="en-GB" b="1" dirty="0" smtClean="0"/>
                        <a:t>: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2.4888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403367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Step 3:</a:t>
            </a:r>
          </a:p>
          <a:p>
            <a:pPr lvl="1"/>
            <a:r>
              <a:rPr lang="en-GB" sz="1800" dirty="0" smtClean="0"/>
              <a:t>Choose the </a:t>
            </a:r>
            <a:r>
              <a:rPr lang="en-GB" sz="1800" b="1" dirty="0" smtClean="0"/>
              <a:t>Timeslot (solution) </a:t>
            </a:r>
            <a:r>
              <a:rPr lang="en-GB" sz="1800" dirty="0" smtClean="0"/>
              <a:t>with the best fitness value among all possible solutions as the </a:t>
            </a:r>
            <a:r>
              <a:rPr lang="en-GB" sz="1800" b="1" dirty="0" err="1" smtClean="0"/>
              <a:t>gbest</a:t>
            </a:r>
            <a:r>
              <a:rPr lang="en-GB" sz="1800" b="1" dirty="0" smtClean="0"/>
              <a:t>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6438" y="2432699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028704" y="466092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42886" y="4302171"/>
            <a:ext cx="1676384" cy="358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Gbest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4522" y="5303869"/>
            <a:ext cx="557216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(8/10)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Autofit/>
          </a:bodyPr>
          <a:lstStyle/>
          <a:p>
            <a:r>
              <a:rPr lang="en-GB" sz="2200" b="1" dirty="0" smtClean="0"/>
              <a:t>Step 4:</a:t>
            </a:r>
          </a:p>
          <a:p>
            <a:pPr lvl="1"/>
            <a:r>
              <a:rPr lang="en-GB" sz="2200" dirty="0" smtClean="0"/>
              <a:t>For each Particle</a:t>
            </a:r>
          </a:p>
          <a:p>
            <a:pPr lvl="2"/>
            <a:r>
              <a:rPr lang="en-GB" sz="2200" dirty="0" smtClean="0"/>
              <a:t>Update its velocity.</a:t>
            </a:r>
          </a:p>
          <a:p>
            <a:pPr lvl="2"/>
            <a:endParaRPr lang="en-GB" sz="2200" dirty="0"/>
          </a:p>
          <a:p>
            <a:pPr lvl="2"/>
            <a:endParaRPr lang="en-GB" sz="2200" dirty="0" smtClean="0"/>
          </a:p>
          <a:p>
            <a:pPr lvl="2"/>
            <a:r>
              <a:rPr lang="en-GB" sz="2200" dirty="0" smtClean="0"/>
              <a:t>Update its position.</a:t>
            </a:r>
          </a:p>
          <a:p>
            <a:pPr lvl="2"/>
            <a:endParaRPr lang="en-GB" sz="2200" dirty="0"/>
          </a:p>
          <a:p>
            <a:pPr lvl="2"/>
            <a:endParaRPr lang="en-GB" sz="2200" dirty="0" smtClean="0"/>
          </a:p>
          <a:p>
            <a:r>
              <a:rPr lang="en-GB" sz="2200" b="1" dirty="0" smtClean="0"/>
              <a:t>Step 5:</a:t>
            </a:r>
          </a:p>
          <a:p>
            <a:pPr lvl="1"/>
            <a:r>
              <a:rPr lang="en-GB" sz="2200" dirty="0" smtClean="0"/>
              <a:t>While </a:t>
            </a:r>
            <a:r>
              <a:rPr lang="en-GB" sz="2200" dirty="0"/>
              <a:t>maximum iterations not reached.</a:t>
            </a:r>
          </a:p>
          <a:p>
            <a:pPr>
              <a:buFont typeface="Wingdings" pitchFamily="2" charset="2"/>
              <a:buChar char="v"/>
            </a:pPr>
            <a:r>
              <a:rPr lang="en-GB" sz="2200" dirty="0" smtClean="0"/>
              <a:t>Note: Repeat this process 24 times to get the most optimal solution for each timeslot.</a:t>
            </a:r>
          </a:p>
          <a:p>
            <a:pPr lvl="2"/>
            <a:endParaRPr lang="en-GB" sz="2200" dirty="0" smtClean="0"/>
          </a:p>
          <a:p>
            <a:pPr lvl="2"/>
            <a:endParaRPr lang="en-GB" sz="22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000364" y="2474937"/>
          <a:ext cx="2286000" cy="779463"/>
        </p:xfrm>
        <a:graphic>
          <a:graphicData uri="http://schemas.openxmlformats.org/presentationml/2006/ole">
            <p:oleObj spid="_x0000_s46082" name="Equation" r:id="rId3" imgW="1117440" imgH="38088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39</a:t>
            </a:fld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33900" y="3384550"/>
          <a:ext cx="76200" cy="88900"/>
        </p:xfrm>
        <a:graphic>
          <a:graphicData uri="http://schemas.openxmlformats.org/presentationml/2006/ole">
            <p:oleObj spid="_x0000_s46083" name="Equation" r:id="rId4" imgW="75960" imgH="8856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014671" y="3759240"/>
          <a:ext cx="2843213" cy="858837"/>
        </p:xfrm>
        <a:graphic>
          <a:graphicData uri="http://schemas.openxmlformats.org/presentationml/2006/ole">
            <p:oleObj spid="_x0000_s46085" name="Equation" r:id="rId5" imgW="1371600" imgH="444240" progId="Equation.3">
              <p:embed/>
            </p:oleObj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(9/10)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venir LT Std 35 Light" pitchFamily="34" charset="0"/>
              </a:rPr>
              <a:t>Why Bio-inspired techniques?</a:t>
            </a:r>
            <a:endParaRPr lang="en-GB" sz="3500" dirty="0">
              <a:latin typeface="Avenir LT Std 35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200" dirty="0" smtClean="0"/>
              <a:t>Optimization is a commonly encountered mathematical problem in all engineering disciplines. It literally means finding the best possible/desirable solution [1].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200" dirty="0" smtClean="0"/>
              <a:t>Optimization problems are wide ranging and numerous.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200" dirty="0" smtClean="0"/>
              <a:t>Optimization algorithms: </a:t>
            </a:r>
          </a:p>
          <a:p>
            <a:pPr lvl="1" algn="just"/>
            <a:r>
              <a:rPr lang="en-GB" sz="2200" dirty="0" smtClean="0"/>
              <a:t>Deterministic </a:t>
            </a:r>
          </a:p>
          <a:p>
            <a:pPr lvl="1" algn="just"/>
            <a:r>
              <a:rPr lang="en-GB" sz="2200" dirty="0" smtClean="0"/>
              <a:t>Stochastic in nature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200" dirty="0" smtClean="0"/>
              <a:t>Former methods to solve optimization problems require enormous computational efforts, which tend to fail as the problem size increases.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200" dirty="0" smtClean="0"/>
              <a:t>This is the motivation for employing bio inspired stochastic optimization algorithms as computationally efficient alternatives to deterministic approach.</a:t>
            </a:r>
            <a:endParaRPr lang="en-GB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4353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en-GB" sz="4500" b="1" u="sng" dirty="0" smtClean="0"/>
              <a:t>MATLAB CODE:</a:t>
            </a:r>
            <a:endParaRPr lang="en-GB" sz="35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/>
              <a:t>for </a:t>
            </a:r>
            <a:r>
              <a:rPr lang="en-GB" sz="3300" dirty="0" err="1"/>
              <a:t>i</a:t>
            </a:r>
            <a:r>
              <a:rPr lang="en-GB" sz="3300" dirty="0"/>
              <a:t> = 1:swarm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for j = 1:n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v(</a:t>
            </a:r>
            <a:r>
              <a:rPr lang="en-GB" sz="3700" dirty="0" err="1"/>
              <a:t>i,j</a:t>
            </a:r>
            <a:r>
              <a:rPr lang="en-GB" sz="3700" dirty="0"/>
              <a:t>) = </a:t>
            </a:r>
            <a:r>
              <a:rPr lang="en-GB" sz="3700" dirty="0" smtClean="0"/>
              <a:t>v(</a:t>
            </a:r>
            <a:r>
              <a:rPr lang="en-GB" sz="3700" dirty="0" err="1" smtClean="0"/>
              <a:t>i,j</a:t>
            </a:r>
            <a:r>
              <a:rPr lang="en-GB" sz="3700" dirty="0"/>
              <a:t>)+c1*rand(1)*(</a:t>
            </a:r>
            <a:r>
              <a:rPr lang="en-GB" sz="3700" dirty="0" err="1"/>
              <a:t>pbest</a:t>
            </a:r>
            <a:r>
              <a:rPr lang="en-GB" sz="3700" dirty="0"/>
              <a:t>(</a:t>
            </a:r>
            <a:r>
              <a:rPr lang="en-GB" sz="3700" dirty="0" err="1"/>
              <a:t>i,j</a:t>
            </a:r>
            <a:r>
              <a:rPr lang="en-GB" sz="3700" dirty="0"/>
              <a:t>)-</a:t>
            </a:r>
            <a:r>
              <a:rPr lang="en-GB" sz="3700" dirty="0" err="1"/>
              <a:t>x_BP</a:t>
            </a:r>
            <a:r>
              <a:rPr lang="en-GB" sz="3700" dirty="0"/>
              <a:t>(</a:t>
            </a:r>
            <a:r>
              <a:rPr lang="en-GB" sz="3700" dirty="0" err="1"/>
              <a:t>i,j</a:t>
            </a:r>
            <a:r>
              <a:rPr lang="en-GB" sz="3700" dirty="0"/>
              <a:t>))+c2*rand(1)*(</a:t>
            </a:r>
            <a:r>
              <a:rPr lang="en-GB" sz="3700" dirty="0" err="1"/>
              <a:t>gbestt_BP</a:t>
            </a:r>
            <a:r>
              <a:rPr lang="en-GB" sz="3700" dirty="0"/>
              <a:t>(1,j)-</a:t>
            </a:r>
            <a:r>
              <a:rPr lang="en-GB" sz="3700" dirty="0" err="1"/>
              <a:t>x_BP</a:t>
            </a:r>
            <a:r>
              <a:rPr lang="en-GB" sz="3700" dirty="0"/>
              <a:t>(</a:t>
            </a:r>
            <a:r>
              <a:rPr lang="en-GB" sz="3700" dirty="0" err="1"/>
              <a:t>i,j</a:t>
            </a:r>
            <a:r>
              <a:rPr lang="en-GB" sz="3700" dirty="0"/>
              <a:t>)); 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3700" dirty="0"/>
              <a:t>                if ( (v(i,j) &lt;= vmax) &amp;&amp; (v(i,j)&gt;=vmin) 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    v(</a:t>
            </a:r>
            <a:r>
              <a:rPr lang="en-GB" sz="3700" dirty="0" err="1"/>
              <a:t>i,j</a:t>
            </a:r>
            <a:r>
              <a:rPr lang="en-GB" sz="3700" dirty="0"/>
              <a:t>) = v(</a:t>
            </a:r>
            <a:r>
              <a:rPr lang="en-GB" sz="3700" dirty="0" err="1"/>
              <a:t>i,j</a:t>
            </a:r>
            <a:r>
              <a:rPr lang="en-GB" sz="37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</a:t>
            </a:r>
            <a:r>
              <a:rPr lang="en-GB" sz="3700" dirty="0" err="1"/>
              <a:t>elseif</a:t>
            </a:r>
            <a:r>
              <a:rPr lang="en-GB" sz="3700" dirty="0"/>
              <a:t> ( v(</a:t>
            </a:r>
            <a:r>
              <a:rPr lang="en-GB" sz="3700" dirty="0" err="1"/>
              <a:t>i,j</a:t>
            </a:r>
            <a:r>
              <a:rPr lang="en-GB" sz="3700" dirty="0"/>
              <a:t>) &lt; </a:t>
            </a:r>
            <a:r>
              <a:rPr lang="en-GB" sz="3700" dirty="0" err="1"/>
              <a:t>vmin</a:t>
            </a:r>
            <a:r>
              <a:rPr lang="en-GB" sz="3700" dirty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    v(</a:t>
            </a:r>
            <a:r>
              <a:rPr lang="en-GB" sz="3700" dirty="0" err="1"/>
              <a:t>i,j</a:t>
            </a:r>
            <a:r>
              <a:rPr lang="en-GB" sz="3700" dirty="0"/>
              <a:t>) = </a:t>
            </a:r>
            <a:r>
              <a:rPr lang="en-GB" sz="3700" dirty="0" err="1"/>
              <a:t>vmin</a:t>
            </a:r>
            <a:r>
              <a:rPr lang="en-GB" sz="37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</a:t>
            </a:r>
            <a:r>
              <a:rPr lang="en-GB" sz="3700" dirty="0" err="1"/>
              <a:t>elseif</a:t>
            </a:r>
            <a:r>
              <a:rPr lang="en-GB" sz="3700" dirty="0"/>
              <a:t> ( v(</a:t>
            </a:r>
            <a:r>
              <a:rPr lang="en-GB" sz="3700" dirty="0" err="1"/>
              <a:t>i,j</a:t>
            </a:r>
            <a:r>
              <a:rPr lang="en-GB" sz="3700" dirty="0"/>
              <a:t>) &gt; </a:t>
            </a:r>
            <a:r>
              <a:rPr lang="en-GB" sz="3700" dirty="0" err="1"/>
              <a:t>vmax</a:t>
            </a:r>
            <a:r>
              <a:rPr lang="en-GB" sz="3700" dirty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    v(</a:t>
            </a:r>
            <a:r>
              <a:rPr lang="en-GB" sz="3700" dirty="0" err="1"/>
              <a:t>i,j</a:t>
            </a:r>
            <a:r>
              <a:rPr lang="en-GB" sz="3700" dirty="0"/>
              <a:t>) = </a:t>
            </a:r>
            <a:r>
              <a:rPr lang="en-GB" sz="3700" dirty="0" err="1"/>
              <a:t>vmax</a:t>
            </a:r>
            <a:r>
              <a:rPr lang="en-GB" sz="37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</a:t>
            </a:r>
            <a:r>
              <a:rPr lang="en-GB" sz="3700" dirty="0" smtClean="0"/>
              <a:t>end                </a:t>
            </a:r>
            <a:endParaRPr lang="en-GB" sz="3700" dirty="0"/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sig(</a:t>
            </a:r>
            <a:r>
              <a:rPr lang="en-GB" sz="3700" dirty="0" err="1"/>
              <a:t>i,j</a:t>
            </a:r>
            <a:r>
              <a:rPr lang="en-GB" sz="3700" dirty="0"/>
              <a:t>) = 1/(1+exp(-v(</a:t>
            </a:r>
            <a:r>
              <a:rPr lang="en-GB" sz="3700" dirty="0" err="1"/>
              <a:t>i,j</a:t>
            </a:r>
            <a:r>
              <a:rPr lang="en-GB" sz="3700" dirty="0" smtClean="0"/>
              <a:t>)));				</a:t>
            </a:r>
            <a:endParaRPr lang="en-GB" sz="3700" dirty="0"/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if rand(1) &lt; sig(</a:t>
            </a:r>
            <a:r>
              <a:rPr lang="en-GB" sz="3700" dirty="0" err="1"/>
              <a:t>i,j</a:t>
            </a:r>
            <a:r>
              <a:rPr lang="en-GB" sz="37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    </a:t>
            </a:r>
            <a:r>
              <a:rPr lang="en-GB" sz="3700" dirty="0" err="1"/>
              <a:t>x_BP</a:t>
            </a:r>
            <a:r>
              <a:rPr lang="en-GB" sz="3700" dirty="0"/>
              <a:t>(</a:t>
            </a:r>
            <a:r>
              <a:rPr lang="en-GB" sz="3700" dirty="0" err="1"/>
              <a:t>i,j</a:t>
            </a:r>
            <a:r>
              <a:rPr lang="en-GB" sz="3700" dirty="0"/>
              <a:t>) = 1;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else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    </a:t>
            </a:r>
            <a:r>
              <a:rPr lang="en-GB" sz="3700" dirty="0" err="1"/>
              <a:t>x_BP</a:t>
            </a:r>
            <a:r>
              <a:rPr lang="en-GB" sz="3700" dirty="0"/>
              <a:t>(</a:t>
            </a:r>
            <a:r>
              <a:rPr lang="en-GB" sz="3700" dirty="0" err="1"/>
              <a:t>i,j</a:t>
            </a:r>
            <a:r>
              <a:rPr lang="en-GB" sz="3700" dirty="0"/>
              <a:t>) = 0;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    end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    end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700" dirty="0"/>
              <a:t>        end</a:t>
            </a:r>
          </a:p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3428992" y="2357430"/>
            <a:ext cx="214314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786182" y="3000372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5786478" y="3286124"/>
            <a:ext cx="314324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b="1" u="sng" dirty="0" smtClean="0">
                <a:solidFill>
                  <a:srgbClr val="00B0F0"/>
                </a:solidFill>
                <a:latin typeface="+mj-lt"/>
              </a:rPr>
              <a:t>This shows the velocity of the particle should stay in a limit</a:t>
            </a:r>
            <a:endParaRPr kumimoji="0" lang="en-GB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3714744" y="3714752"/>
            <a:ext cx="214314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3929058" y="3929066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786446" y="4143380"/>
            <a:ext cx="314324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Apply</a:t>
            </a:r>
            <a:r>
              <a:rPr kumimoji="0" lang="en-GB" b="1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b="1" i="0" u="sng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sigmoidal</a:t>
            </a:r>
            <a:r>
              <a:rPr kumimoji="0" lang="en-GB" b="1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function on the velocity</a:t>
            </a:r>
            <a:endParaRPr kumimoji="0" lang="en-GB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14346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venir LT Std 35 Light" pitchFamily="34" charset="0"/>
              </a:rPr>
              <a:t>Energy Optimization by BPSO (10/10)</a:t>
            </a:r>
            <a:endParaRPr lang="en-GB" sz="2800" dirty="0">
              <a:latin typeface="Avenir LT Std 35 Light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5643578"/>
            <a:ext cx="3857652" cy="3571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venir LT Std 35 Light" pitchFamily="34" charset="0"/>
              </a:rPr>
              <a:t>Any questions?</a:t>
            </a:r>
            <a:endParaRPr lang="en-GB" dirty="0">
              <a:latin typeface="Avenir LT Std 35 Light" pitchFamily="34" charset="0"/>
            </a:endParaRPr>
          </a:p>
        </p:txBody>
      </p:sp>
      <p:pic>
        <p:nvPicPr>
          <p:cNvPr id="48130" name="Picture 2" descr="C:\Users\samia\Desktop\Presentation for lecture\Qu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8604"/>
            <a:ext cx="4876800" cy="4876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85786" y="857232"/>
          <a:ext cx="7072312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Bio-inspired techniques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7158" y="5857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Taxonomy</a:t>
            </a:r>
            <a:r>
              <a:rPr kumimoji="0" lang="en-GB" sz="24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 of Bio-inspired techniques</a:t>
            </a:r>
            <a:endParaRPr kumimoji="0" lang="en-GB" sz="24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Algorithms </a:t>
            </a:r>
            <a:r>
              <a:rPr lang="en-US" sz="2400" dirty="0" smtClean="0"/>
              <a:t>inspired by the collective behavior of social insect colonies and other animal societies are called swarm intelligence algorithms .</a:t>
            </a:r>
            <a:endParaRPr lang="en-GB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The expression was introduced by </a:t>
            </a:r>
            <a:r>
              <a:rPr lang="en-GB" sz="2400" b="1" dirty="0" smtClean="0">
                <a:solidFill>
                  <a:srgbClr val="0070C0"/>
                </a:solidFill>
              </a:rPr>
              <a:t>Gerardo </a:t>
            </a:r>
            <a:r>
              <a:rPr lang="en-GB" sz="2400" b="1" dirty="0" err="1" smtClean="0">
                <a:solidFill>
                  <a:srgbClr val="0070C0"/>
                </a:solidFill>
              </a:rPr>
              <a:t>Beni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Jing Wang </a:t>
            </a:r>
            <a:r>
              <a:rPr lang="en-GB" sz="2400" dirty="0" smtClean="0"/>
              <a:t>in 1989, in the context of cellular robotic systems [2].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SI systems are typically made up of a population of simple agents interacting locally with one another and with their environment.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dirty="0" smtClean="0"/>
              <a:t>Natural examples: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 algn="just">
              <a:buNone/>
            </a:pP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1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Swarm Intelligence (SI)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4786322"/>
          <a:ext cx="6643734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142"/>
                <a:gridCol w="2426796"/>
                <a:gridCol w="24267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Ant colonies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Bird flocking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Animal herding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Bacteria growth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Fish schooling.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57224" y="579181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[2]  Yang, </a:t>
            </a:r>
            <a:r>
              <a:rPr lang="en-GB" dirty="0" err="1" smtClean="0"/>
              <a:t>Xin</a:t>
            </a:r>
            <a:r>
              <a:rPr lang="en-GB" dirty="0" smtClean="0"/>
              <a:t>-She, </a:t>
            </a:r>
            <a:r>
              <a:rPr lang="en-GB" dirty="0" err="1" smtClean="0"/>
              <a:t>Zhihua</a:t>
            </a:r>
            <a:r>
              <a:rPr lang="en-GB" dirty="0" smtClean="0"/>
              <a:t> Cui, </a:t>
            </a:r>
            <a:r>
              <a:rPr lang="en-GB" dirty="0" err="1" smtClean="0"/>
              <a:t>Renbin</a:t>
            </a:r>
            <a:r>
              <a:rPr lang="en-GB" dirty="0" smtClean="0"/>
              <a:t> Xiao, Amir </a:t>
            </a:r>
            <a:r>
              <a:rPr lang="en-GB" dirty="0" err="1" smtClean="0"/>
              <a:t>Hossein</a:t>
            </a:r>
            <a:r>
              <a:rPr lang="en-GB" dirty="0" smtClean="0"/>
              <a:t> </a:t>
            </a:r>
            <a:r>
              <a:rPr lang="en-GB" dirty="0" err="1" smtClean="0"/>
              <a:t>Gandomi</a:t>
            </a:r>
            <a:r>
              <a:rPr lang="en-GB" dirty="0" smtClean="0"/>
              <a:t>, and </a:t>
            </a:r>
            <a:r>
              <a:rPr lang="en-GB" dirty="0" err="1" smtClean="0"/>
              <a:t>Mehmet</a:t>
            </a:r>
            <a:r>
              <a:rPr lang="en-GB" dirty="0" smtClean="0"/>
              <a:t> </a:t>
            </a:r>
            <a:r>
              <a:rPr lang="en-GB" dirty="0" err="1" smtClean="0"/>
              <a:t>Karamanoglu</a:t>
            </a:r>
            <a:r>
              <a:rPr lang="en-GB" dirty="0" smtClean="0"/>
              <a:t>, eds. </a:t>
            </a:r>
            <a:r>
              <a:rPr lang="en-GB" i="1" dirty="0" smtClean="0"/>
              <a:t>Swarm intelligence and bio-inspired computation: theory and applications</a:t>
            </a:r>
            <a:r>
              <a:rPr lang="en-GB" dirty="0" smtClean="0"/>
              <a:t>. </a:t>
            </a:r>
            <a:r>
              <a:rPr lang="en-GB" dirty="0" err="1" smtClean="0"/>
              <a:t>Newnes</a:t>
            </a:r>
            <a:r>
              <a:rPr lang="en-GB" dirty="0" smtClean="0"/>
              <a:t>, 2013.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17589"/>
            <a:ext cx="88582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600" b="1" dirty="0" smtClean="0">
                <a:latin typeface="Avenir LT Std 35 Light" pitchFamily="34" charset="0"/>
              </a:rPr>
              <a:t>	</a:t>
            </a:r>
            <a:endParaRPr lang="en-GB" sz="2600" b="1" u="sng" dirty="0" smtClean="0"/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ea typeface="Adobe Fangsong Std R" pitchFamily="18" charset="-128"/>
              </a:rPr>
              <a:t>U.S. Military is investigating swarm </a:t>
            </a:r>
          </a:p>
          <a:p>
            <a:pPr>
              <a:buNone/>
            </a:pPr>
            <a:r>
              <a:rPr lang="en-GB" sz="2400" dirty="0" smtClean="0">
                <a:ea typeface="Adobe Fangsong Std R" pitchFamily="18" charset="-128"/>
              </a:rPr>
              <a:t>	techniques for controlling unmanned </a:t>
            </a:r>
          </a:p>
          <a:p>
            <a:pPr>
              <a:buNone/>
            </a:pPr>
            <a:r>
              <a:rPr lang="en-GB" sz="2400" dirty="0">
                <a:ea typeface="Adobe Fangsong Std R" pitchFamily="18" charset="-128"/>
              </a:rPr>
              <a:t>	</a:t>
            </a:r>
            <a:r>
              <a:rPr lang="en-GB" sz="2400" dirty="0" smtClean="0">
                <a:ea typeface="Adobe Fangsong Std R" pitchFamily="18" charset="-128"/>
              </a:rPr>
              <a:t>vehicles.</a:t>
            </a:r>
          </a:p>
          <a:p>
            <a:pPr>
              <a:buFont typeface="Wingdings" pitchFamily="2" charset="2"/>
              <a:buChar char="§"/>
            </a:pPr>
            <a:endParaRPr lang="en-GB" sz="2400" dirty="0" smtClean="0">
              <a:ea typeface="Adobe Fangsong Std R" pitchFamily="18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ea typeface="Adobe Fangsong Std R" pitchFamily="18" charset="-128"/>
              </a:rPr>
              <a:t>Home energy management in</a:t>
            </a:r>
          </a:p>
          <a:p>
            <a:pPr>
              <a:buNone/>
            </a:pPr>
            <a:r>
              <a:rPr lang="en-GB" sz="2400" dirty="0">
                <a:ea typeface="Adobe Fangsong Std R" pitchFamily="18" charset="-128"/>
              </a:rPr>
              <a:t> </a:t>
            </a:r>
            <a:r>
              <a:rPr lang="en-GB" sz="2400" dirty="0" smtClean="0">
                <a:ea typeface="Adobe Fangsong Std R" pitchFamily="18" charset="-128"/>
              </a:rPr>
              <a:t>    Smart grid.</a:t>
            </a:r>
          </a:p>
          <a:p>
            <a:pPr>
              <a:buFont typeface="Wingdings" pitchFamily="2" charset="2"/>
              <a:buChar char="§"/>
            </a:pPr>
            <a:endParaRPr lang="en-GB" sz="2400" dirty="0" smtClean="0">
              <a:ea typeface="Adobe Fangsong Std R" pitchFamily="18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ea typeface="Adobe Fangsong Std R" pitchFamily="18" charset="-128"/>
              </a:rPr>
              <a:t>NASA is investigating the use of</a:t>
            </a:r>
          </a:p>
          <a:p>
            <a:pPr>
              <a:buNone/>
            </a:pPr>
            <a:r>
              <a:rPr lang="en-GB" sz="2400" dirty="0">
                <a:ea typeface="Adobe Fangsong Std R" pitchFamily="18" charset="-128"/>
              </a:rPr>
              <a:t>	</a:t>
            </a:r>
            <a:r>
              <a:rPr lang="en-GB" sz="2400" dirty="0" smtClean="0">
                <a:ea typeface="Adobe Fangsong Std R" pitchFamily="18" charset="-128"/>
              </a:rPr>
              <a:t> swarm technology for planetary </a:t>
            </a:r>
          </a:p>
          <a:p>
            <a:pPr>
              <a:buNone/>
            </a:pPr>
            <a:r>
              <a:rPr lang="en-GB" sz="2400" dirty="0" smtClean="0">
                <a:ea typeface="Adobe Fangsong Std R" pitchFamily="18" charset="-128"/>
              </a:rPr>
              <a:t>	mapping</a:t>
            </a:r>
            <a:r>
              <a:rPr lang="en-GB" sz="2400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SI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itchFamily="34" charset="0"/>
                <a:ea typeface="+mj-ea"/>
                <a:cs typeface="+mj-cs"/>
              </a:rPr>
              <a:t> Applications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35 Ligh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samia\Desktop\Presentation for lecture\The-Russian-road-signs-for-unmanned-vehicles-off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3" y="1571612"/>
            <a:ext cx="1857389" cy="114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amia\Desktop\Presentation for lecture\home-energy-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50"/>
            <a:ext cx="1857388" cy="1000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amia\Desktop\Presentation for lecture\global_proper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72008"/>
            <a:ext cx="1857388" cy="107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venir LT Std 35 Light" pitchFamily="34" charset="0"/>
              </a:rPr>
              <a:t>PSO (1/2)</a:t>
            </a:r>
            <a:endParaRPr lang="en-GB" b="1" dirty="0">
              <a:latin typeface="Avenir LT Std 35 Light" pitchFamily="34" charset="0"/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23850" y="1304933"/>
            <a:ext cx="9105934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venir LT Std 35 Light" pitchFamily="34" charset="0"/>
              </a:rPr>
              <a:t>  </a:t>
            </a:r>
            <a:r>
              <a:rPr lang="en-GB" sz="2400" dirty="0" smtClean="0"/>
              <a:t>First described in 1995 [2].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  By </a:t>
            </a:r>
            <a:r>
              <a:rPr lang="en-GB" sz="2400" b="1" dirty="0" smtClean="0">
                <a:solidFill>
                  <a:srgbClr val="00B0F0"/>
                </a:solidFill>
              </a:rPr>
              <a:t>James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Kennedy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 smtClean="0"/>
              <a:t>and </a:t>
            </a:r>
            <a:r>
              <a:rPr lang="en-GB" sz="2400" b="1" dirty="0" err="1" smtClean="0">
                <a:solidFill>
                  <a:srgbClr val="00B0F0"/>
                </a:solidFill>
              </a:rPr>
              <a:t>Russel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00B0F0"/>
                </a:solidFill>
              </a:rPr>
              <a:t>    C. </a:t>
            </a:r>
            <a:r>
              <a:rPr lang="en-GB" sz="2400" b="1" dirty="0" err="1" smtClean="0">
                <a:solidFill>
                  <a:srgbClr val="00B0F0"/>
                </a:solidFill>
              </a:rPr>
              <a:t>Eberhert</a:t>
            </a:r>
            <a:r>
              <a:rPr lang="en-GB" sz="2400" b="1" dirty="0" smtClean="0">
                <a:solidFill>
                  <a:srgbClr val="00B0F0"/>
                </a:solidFill>
              </a:rPr>
              <a:t>.</a:t>
            </a:r>
            <a:endParaRPr lang="en-US" altLang="zh-TW" sz="20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Inspired by social behavior of 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altLang="zh-TW" sz="2400" dirty="0" smtClean="0">
                <a:cs typeface="Times New Roman" pitchFamily="18" charset="0"/>
              </a:rPr>
              <a:t>	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birds and fishes.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497042" cy="261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4551"/>
            <a:ext cx="3786214" cy="2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6715140" y="71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28" y="107154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en-GB" sz="2400" dirty="0" smtClean="0">
              <a:latin typeface="Avenir LT Std 35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TW" sz="2400" dirty="0" smtClean="0">
                <a:cs typeface="Times New Roman" pitchFamily="18" charset="0"/>
              </a:rPr>
              <a:t>Combines self-experience with social experience.</a:t>
            </a:r>
          </a:p>
          <a:p>
            <a:pPr>
              <a:buFont typeface="Wingdings" pitchFamily="2" charset="2"/>
              <a:buChar char="§"/>
            </a:pPr>
            <a:r>
              <a:rPr lang="en-US" altLang="zh-TW" sz="2400" dirty="0" smtClean="0">
                <a:cs typeface="Times New Roman" pitchFamily="18" charset="0"/>
              </a:rPr>
              <a:t>Population-based optimization.</a:t>
            </a:r>
            <a:endParaRPr lang="en-GB" sz="2400" dirty="0" smtClean="0"/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Find approximate solutions 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of problems.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Easy to implement.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Few parameters to adjust.</a:t>
            </a:r>
            <a:endParaRPr lang="en-GB" sz="2400" dirty="0"/>
          </a:p>
        </p:txBody>
      </p:sp>
      <p:pic>
        <p:nvPicPr>
          <p:cNvPr id="2050" name="Picture 2" descr="C:\Users\samia\Desktop\Presentation for lecture\Particle-Swarm-Optim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69441"/>
            <a:ext cx="3786214" cy="3431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85852" y="5715017"/>
            <a:ext cx="67866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[3]    Pinto. “</a:t>
            </a:r>
            <a:r>
              <a:rPr lang="pt-PT" sz="1600" dirty="0" smtClean="0"/>
              <a:t>The Particle Swarm Optimization al</a:t>
            </a:r>
            <a:r>
              <a:rPr lang="pt-PT" sz="1600" i="1" dirty="0" smtClean="0"/>
              <a:t>gorithm</a:t>
            </a:r>
            <a:r>
              <a:rPr lang="en-GB" sz="1600" dirty="0" smtClean="0"/>
              <a:t>.</a:t>
            </a:r>
            <a:r>
              <a:rPr lang="en-GB" sz="1600" dirty="0" err="1" smtClean="0"/>
              <a:t>interne:http</a:t>
            </a:r>
            <a:r>
              <a:rPr lang="en-GB" sz="1600" dirty="0" smtClean="0"/>
              <a:t>://pa</a:t>
            </a:r>
          </a:p>
          <a:p>
            <a:pPr algn="just"/>
            <a:r>
              <a:rPr lang="en-GB" sz="1600" dirty="0" smtClean="0"/>
              <a:t>ginas.fe.up.pt/~</a:t>
            </a:r>
            <a:r>
              <a:rPr lang="en-GB" sz="1600" dirty="0" err="1" smtClean="0"/>
              <a:t>mac</a:t>
            </a:r>
            <a:r>
              <a:rPr lang="en-GB" sz="1600" dirty="0" smtClean="0"/>
              <a:t>/</a:t>
            </a:r>
            <a:r>
              <a:rPr lang="en-GB" sz="1600" dirty="0" err="1" smtClean="0"/>
              <a:t>ensino</a:t>
            </a:r>
            <a:r>
              <a:rPr lang="en-GB" sz="1600" dirty="0" smtClean="0"/>
              <a:t>/docs/DS20102011/Presentations/ </a:t>
            </a:r>
          </a:p>
          <a:p>
            <a:pPr algn="just"/>
            <a:r>
              <a:rPr lang="en-GB" sz="1600" dirty="0" err="1" smtClean="0"/>
              <a:t>PopulationalMetaheuristics</a:t>
            </a:r>
            <a:r>
              <a:rPr lang="en-GB" sz="1600" dirty="0" smtClean="0"/>
              <a:t>/</a:t>
            </a:r>
            <a:r>
              <a:rPr lang="en-GB" sz="1600" dirty="0" err="1" smtClean="0"/>
              <a:t>PSO__AndryPinto_InesDomingues_LuisRocha</a:t>
            </a:r>
            <a:endParaRPr lang="en-GB" sz="1600" dirty="0" smtClean="0"/>
          </a:p>
          <a:p>
            <a:pPr algn="just"/>
            <a:r>
              <a:rPr lang="en-GB" sz="1600" dirty="0" smtClean="0"/>
              <a:t>_</a:t>
            </a:r>
            <a:r>
              <a:rPr lang="en-GB" sz="1600" dirty="0" err="1" smtClean="0"/>
              <a:t>HugoAlves_SusanaCruz.pptx,Jun</a:t>
            </a:r>
            <a:r>
              <a:rPr lang="en-GB" sz="1600" dirty="0" smtClean="0"/>
              <a:t>. 27, 2013 [Jan. 31, 2017].</a:t>
            </a:r>
          </a:p>
          <a:p>
            <a:pPr marL="342900" indent="-342900" algn="just"/>
            <a:endParaRPr lang="en-GB" dirty="0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715140" y="71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venir LT Std 35 Light" pitchFamily="34" charset="0"/>
              </a:rPr>
              <a:t>PSO (2/2)</a:t>
            </a:r>
            <a:endParaRPr lang="en-GB" b="1" dirty="0">
              <a:latin typeface="Avenir LT Std 35 Light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4FEA-5DE3-431D-AC7F-6982F178D8F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1603423" cy="928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78" y="214290"/>
            <a:ext cx="109061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2128</Words>
  <Application>Microsoft Office PowerPoint</Application>
  <PresentationFormat>On-screen Show (4:3)</PresentationFormat>
  <Paragraphs>608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Particle Swarm Optimization (PSO) Technique and its Variant Binary PSO (BPSO)  Presented by: Samia Abid Student:  MS(CS)</vt:lpstr>
      <vt:lpstr>Slide 2</vt:lpstr>
      <vt:lpstr>Bio-inspired algorithms</vt:lpstr>
      <vt:lpstr>Why Bio-inspired techniques?</vt:lpstr>
      <vt:lpstr>Slide 5</vt:lpstr>
      <vt:lpstr>Slide 6</vt:lpstr>
      <vt:lpstr>Slide 7</vt:lpstr>
      <vt:lpstr>PSO (1/2)</vt:lpstr>
      <vt:lpstr>PSO (2/2)</vt:lpstr>
      <vt:lpstr>Concept (1/2)</vt:lpstr>
      <vt:lpstr>Concept (2/2)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PSO Characteristics</vt:lpstr>
      <vt:lpstr>BPSO</vt:lpstr>
      <vt:lpstr>How does it work? (1/2)</vt:lpstr>
      <vt:lpstr>How does it work? (2/2)</vt:lpstr>
      <vt:lpstr>BPSO-Example 1 (1/4)</vt:lpstr>
      <vt:lpstr>BPSO-Example 1 (2/4)</vt:lpstr>
      <vt:lpstr>BPSO-Example 1 (3/4)</vt:lpstr>
      <vt:lpstr>BPSO-Example 1 (4/4)</vt:lpstr>
      <vt:lpstr>Energy Optimization by BPSO (1/10) [6]</vt:lpstr>
      <vt:lpstr>Energy Optimization by BPSO (2/10)</vt:lpstr>
      <vt:lpstr>Energy Optimization by BPSO (3/10)</vt:lpstr>
      <vt:lpstr>Energy Optimization by BPSO (4/10) </vt:lpstr>
      <vt:lpstr>Energy Optimization by BPSO (5/10)</vt:lpstr>
      <vt:lpstr>Energy Optimization by BPSO (6/10)</vt:lpstr>
      <vt:lpstr>Energy Optimization by BPSO (7/10) </vt:lpstr>
      <vt:lpstr>Energy Optimization by BPSO (8/10)</vt:lpstr>
      <vt:lpstr>Energy Optimization by BPSO (9/10)</vt:lpstr>
      <vt:lpstr>Energy Optimization by BPSO (10/10)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Swarm Optimization (PSO) Technique and its Variant Binary PSO (BPSO)</dc:title>
  <dc:creator>samia abid</dc:creator>
  <cp:lastModifiedBy>samia abid</cp:lastModifiedBy>
  <cp:revision>336</cp:revision>
  <dcterms:created xsi:type="dcterms:W3CDTF">2017-01-30T13:23:08Z</dcterms:created>
  <dcterms:modified xsi:type="dcterms:W3CDTF">2017-02-09T04:25:12Z</dcterms:modified>
</cp:coreProperties>
</file>