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390" r:id="rId1"/>
  </p:sldMasterIdLst>
  <p:notesMasterIdLst>
    <p:notesMasterId r:id="rId48"/>
  </p:notesMasterIdLst>
  <p:handoutMasterIdLst>
    <p:handoutMasterId r:id="rId49"/>
  </p:handoutMasterIdLst>
  <p:sldIdLst>
    <p:sldId id="256" r:id="rId2"/>
    <p:sldId id="259" r:id="rId3"/>
    <p:sldId id="261" r:id="rId4"/>
    <p:sldId id="395" r:id="rId5"/>
    <p:sldId id="396" r:id="rId6"/>
    <p:sldId id="263" r:id="rId7"/>
    <p:sldId id="257" r:id="rId8"/>
    <p:sldId id="361" r:id="rId9"/>
    <p:sldId id="357" r:id="rId10"/>
    <p:sldId id="358" r:id="rId11"/>
    <p:sldId id="359" r:id="rId12"/>
    <p:sldId id="360" r:id="rId13"/>
    <p:sldId id="397"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Lst>
  <p:sldSz cx="9144000" cy="6858000" type="screen4x3"/>
  <p:notesSz cx="6858000" cy="9144000"/>
  <p:custDataLst>
    <p:tags r:id="rId5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Holl" initials="SL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5982"/>
    <a:srgbClr val="3973A5"/>
    <a:srgbClr val="2A5B87"/>
    <a:srgbClr val="2E608E"/>
    <a:srgbClr val="3972A3"/>
    <a:srgbClr val="E6E6E6"/>
    <a:srgbClr val="366E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9" autoAdjust="0"/>
    <p:restoredTop sz="79813" autoAdjust="0"/>
  </p:normalViewPr>
  <p:slideViewPr>
    <p:cSldViewPr snapToGrid="0" snapToObjects="1">
      <p:cViewPr>
        <p:scale>
          <a:sx n="66" d="100"/>
          <a:sy n="66" d="100"/>
        </p:scale>
        <p:origin x="-1080" y="-462"/>
      </p:cViewPr>
      <p:guideLst>
        <p:guide orient="horz" pos="2428"/>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snapToObjects="1">
      <p:cViewPr>
        <p:scale>
          <a:sx n="121" d="100"/>
          <a:sy n="121" d="100"/>
        </p:scale>
        <p:origin x="-144" y="49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2F496-10A1-438C-A8BC-C0284CA0D20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9FE7803-5F74-4624-8C81-7B075CD42DD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Federal</a:t>
          </a:r>
          <a:endParaRPr lang="en-US" dirty="0"/>
        </a:p>
      </dgm:t>
    </dgm:pt>
    <dgm:pt modelId="{8D1BE355-B45B-4F15-BDB3-A16D4DBD6F92}" type="parTrans" cxnId="{62C7025E-CFDD-4E06-AB7E-FBE5D2E44952}">
      <dgm:prSet/>
      <dgm:spPr/>
      <dgm:t>
        <a:bodyPr/>
        <a:lstStyle/>
        <a:p>
          <a:endParaRPr lang="en-US"/>
        </a:p>
      </dgm:t>
    </dgm:pt>
    <dgm:pt modelId="{D010FB06-CA21-4BEB-90BD-2210F03199DB}" type="sibTrans" cxnId="{62C7025E-CFDD-4E06-AB7E-FBE5D2E44952}">
      <dgm:prSet/>
      <dgm:spPr/>
      <dgm:t>
        <a:bodyPr/>
        <a:lstStyle/>
        <a:p>
          <a:endParaRPr lang="en-US"/>
        </a:p>
      </dgm:t>
    </dgm:pt>
    <dgm:pt modelId="{A5FFEF7F-A8A1-4838-ABEA-CEA951230E6F}">
      <dgm:prSet phldrT="[Text]"/>
      <dgm:spPr/>
      <dgm:t>
        <a:bodyPr/>
        <a:lstStyle/>
        <a:p>
          <a:r>
            <a:rPr lang="en-US" dirty="0" smtClean="0"/>
            <a:t>DOI</a:t>
          </a:r>
          <a:endParaRPr lang="en-US" dirty="0"/>
        </a:p>
      </dgm:t>
    </dgm:pt>
    <dgm:pt modelId="{C8C016D5-7FC1-4245-AEF5-9227E726B897}" type="parTrans" cxnId="{97C9E344-9629-4784-8C3D-B4E1BFBAEF4A}">
      <dgm:prSet/>
      <dgm:spPr/>
      <dgm:t>
        <a:bodyPr/>
        <a:lstStyle/>
        <a:p>
          <a:endParaRPr lang="en-US"/>
        </a:p>
      </dgm:t>
    </dgm:pt>
    <dgm:pt modelId="{38048EA3-FCC0-4D7A-93BE-6EF6BDE2954F}" type="sibTrans" cxnId="{97C9E344-9629-4784-8C3D-B4E1BFBAEF4A}">
      <dgm:prSet/>
      <dgm:spPr/>
      <dgm:t>
        <a:bodyPr/>
        <a:lstStyle/>
        <a:p>
          <a:endParaRPr lang="en-US"/>
        </a:p>
      </dgm:t>
    </dgm:pt>
    <dgm:pt modelId="{73C5E10A-2333-439A-8019-C662D9DF57FC}">
      <dgm:prSet phldrT="[Text]"/>
      <dgm:spPr/>
      <dgm:t>
        <a:bodyPr/>
        <a:lstStyle/>
        <a:p>
          <a:r>
            <a:rPr lang="en-US" dirty="0" smtClean="0"/>
            <a:t>USGS</a:t>
          </a:r>
          <a:endParaRPr lang="en-US" dirty="0"/>
        </a:p>
      </dgm:t>
    </dgm:pt>
    <dgm:pt modelId="{73FF890D-3A73-4D8C-A1C6-09F3B54A5551}" type="parTrans" cxnId="{EE6321AB-593E-4429-B5AC-1431E4C7DAF0}">
      <dgm:prSet/>
      <dgm:spPr/>
      <dgm:t>
        <a:bodyPr/>
        <a:lstStyle/>
        <a:p>
          <a:endParaRPr lang="en-US"/>
        </a:p>
      </dgm:t>
    </dgm:pt>
    <dgm:pt modelId="{06CE891D-CB62-431F-B155-2B765D75D10D}" type="sibTrans" cxnId="{EE6321AB-593E-4429-B5AC-1431E4C7DAF0}">
      <dgm:prSet/>
      <dgm:spPr/>
      <dgm:t>
        <a:bodyPr/>
        <a:lstStyle/>
        <a:p>
          <a:endParaRPr lang="en-US"/>
        </a:p>
      </dgm:t>
    </dgm:pt>
    <dgm:pt modelId="{F0E9B913-95E9-45D9-AB2A-77079C388CDD}" type="pres">
      <dgm:prSet presAssocID="{BF12F496-10A1-438C-A8BC-C0284CA0D20B}" presName="linearFlow" presStyleCnt="0">
        <dgm:presLayoutVars>
          <dgm:resizeHandles val="exact"/>
        </dgm:presLayoutVars>
      </dgm:prSet>
      <dgm:spPr/>
      <dgm:t>
        <a:bodyPr/>
        <a:lstStyle/>
        <a:p>
          <a:endParaRPr lang="en-US"/>
        </a:p>
      </dgm:t>
    </dgm:pt>
    <dgm:pt modelId="{A09F72B6-3705-447B-886E-8767DA362DC9}" type="pres">
      <dgm:prSet presAssocID="{B9FE7803-5F74-4624-8C81-7B075CD42DD4}" presName="node" presStyleLbl="node1" presStyleIdx="0" presStyleCnt="3">
        <dgm:presLayoutVars>
          <dgm:bulletEnabled val="1"/>
        </dgm:presLayoutVars>
      </dgm:prSet>
      <dgm:spPr/>
      <dgm:t>
        <a:bodyPr/>
        <a:lstStyle/>
        <a:p>
          <a:endParaRPr lang="en-US"/>
        </a:p>
      </dgm:t>
    </dgm:pt>
    <dgm:pt modelId="{6C355DDF-BAFB-4A5D-BF3F-758010C05A83}" type="pres">
      <dgm:prSet presAssocID="{D010FB06-CA21-4BEB-90BD-2210F03199DB}" presName="sibTrans" presStyleLbl="sibTrans2D1" presStyleIdx="0" presStyleCnt="2"/>
      <dgm:spPr/>
      <dgm:t>
        <a:bodyPr/>
        <a:lstStyle/>
        <a:p>
          <a:endParaRPr lang="en-US"/>
        </a:p>
      </dgm:t>
    </dgm:pt>
    <dgm:pt modelId="{980DB4E4-24B9-4355-B503-4F3BBB5AD907}" type="pres">
      <dgm:prSet presAssocID="{D010FB06-CA21-4BEB-90BD-2210F03199DB}" presName="connectorText" presStyleLbl="sibTrans2D1" presStyleIdx="0" presStyleCnt="2"/>
      <dgm:spPr/>
      <dgm:t>
        <a:bodyPr/>
        <a:lstStyle/>
        <a:p>
          <a:endParaRPr lang="en-US"/>
        </a:p>
      </dgm:t>
    </dgm:pt>
    <dgm:pt modelId="{E24A7479-90D5-43BE-AD7E-DF34ABE11074}" type="pres">
      <dgm:prSet presAssocID="{A5FFEF7F-A8A1-4838-ABEA-CEA951230E6F}" presName="node" presStyleLbl="node1" presStyleIdx="1" presStyleCnt="3">
        <dgm:presLayoutVars>
          <dgm:bulletEnabled val="1"/>
        </dgm:presLayoutVars>
      </dgm:prSet>
      <dgm:spPr/>
      <dgm:t>
        <a:bodyPr/>
        <a:lstStyle/>
        <a:p>
          <a:endParaRPr lang="en-US"/>
        </a:p>
      </dgm:t>
    </dgm:pt>
    <dgm:pt modelId="{5623C91B-9D98-4BA2-8480-2CB367F532A5}" type="pres">
      <dgm:prSet presAssocID="{38048EA3-FCC0-4D7A-93BE-6EF6BDE2954F}" presName="sibTrans" presStyleLbl="sibTrans2D1" presStyleIdx="1" presStyleCnt="2"/>
      <dgm:spPr/>
      <dgm:t>
        <a:bodyPr/>
        <a:lstStyle/>
        <a:p>
          <a:endParaRPr lang="en-US"/>
        </a:p>
      </dgm:t>
    </dgm:pt>
    <dgm:pt modelId="{8A57A033-F184-4124-A8F9-B8E66973EFBA}" type="pres">
      <dgm:prSet presAssocID="{38048EA3-FCC0-4D7A-93BE-6EF6BDE2954F}" presName="connectorText" presStyleLbl="sibTrans2D1" presStyleIdx="1" presStyleCnt="2"/>
      <dgm:spPr/>
      <dgm:t>
        <a:bodyPr/>
        <a:lstStyle/>
        <a:p>
          <a:endParaRPr lang="en-US"/>
        </a:p>
      </dgm:t>
    </dgm:pt>
    <dgm:pt modelId="{32F1F5F9-4543-46C9-9565-242CFA40E904}" type="pres">
      <dgm:prSet presAssocID="{73C5E10A-2333-439A-8019-C662D9DF57FC}" presName="node" presStyleLbl="node1" presStyleIdx="2" presStyleCnt="3">
        <dgm:presLayoutVars>
          <dgm:bulletEnabled val="1"/>
        </dgm:presLayoutVars>
      </dgm:prSet>
      <dgm:spPr/>
      <dgm:t>
        <a:bodyPr/>
        <a:lstStyle/>
        <a:p>
          <a:endParaRPr lang="en-US"/>
        </a:p>
      </dgm:t>
    </dgm:pt>
  </dgm:ptLst>
  <dgm:cxnLst>
    <dgm:cxn modelId="{CFFBBE30-C7EE-4E25-B456-0825EF4EA939}" type="presOf" srcId="{D010FB06-CA21-4BEB-90BD-2210F03199DB}" destId="{980DB4E4-24B9-4355-B503-4F3BBB5AD907}" srcOrd="1" destOrd="0" presId="urn:microsoft.com/office/officeart/2005/8/layout/process2"/>
    <dgm:cxn modelId="{6E7CBC44-2F65-433F-9A57-F37401E03202}" type="presOf" srcId="{B9FE7803-5F74-4624-8C81-7B075CD42DD4}" destId="{A09F72B6-3705-447B-886E-8767DA362DC9}" srcOrd="0" destOrd="0" presId="urn:microsoft.com/office/officeart/2005/8/layout/process2"/>
    <dgm:cxn modelId="{61EA6DF3-8D6D-4ECF-ABE3-60F69F67DC81}" type="presOf" srcId="{38048EA3-FCC0-4D7A-93BE-6EF6BDE2954F}" destId="{8A57A033-F184-4124-A8F9-B8E66973EFBA}" srcOrd="1" destOrd="0" presId="urn:microsoft.com/office/officeart/2005/8/layout/process2"/>
    <dgm:cxn modelId="{62C7025E-CFDD-4E06-AB7E-FBE5D2E44952}" srcId="{BF12F496-10A1-438C-A8BC-C0284CA0D20B}" destId="{B9FE7803-5F74-4624-8C81-7B075CD42DD4}" srcOrd="0" destOrd="0" parTransId="{8D1BE355-B45B-4F15-BDB3-A16D4DBD6F92}" sibTransId="{D010FB06-CA21-4BEB-90BD-2210F03199DB}"/>
    <dgm:cxn modelId="{59D0AC45-13B7-4D58-8142-5DA47ED127E6}" type="presOf" srcId="{73C5E10A-2333-439A-8019-C662D9DF57FC}" destId="{32F1F5F9-4543-46C9-9565-242CFA40E904}" srcOrd="0" destOrd="0" presId="urn:microsoft.com/office/officeart/2005/8/layout/process2"/>
    <dgm:cxn modelId="{97C9E344-9629-4784-8C3D-B4E1BFBAEF4A}" srcId="{BF12F496-10A1-438C-A8BC-C0284CA0D20B}" destId="{A5FFEF7F-A8A1-4838-ABEA-CEA951230E6F}" srcOrd="1" destOrd="0" parTransId="{C8C016D5-7FC1-4245-AEF5-9227E726B897}" sibTransId="{38048EA3-FCC0-4D7A-93BE-6EF6BDE2954F}"/>
    <dgm:cxn modelId="{73F7EDB7-10E1-4D3E-AB63-6CFBD70E7C4D}" type="presOf" srcId="{BF12F496-10A1-438C-A8BC-C0284CA0D20B}" destId="{F0E9B913-95E9-45D9-AB2A-77079C388CDD}" srcOrd="0" destOrd="0" presId="urn:microsoft.com/office/officeart/2005/8/layout/process2"/>
    <dgm:cxn modelId="{1DE5B633-4DA5-493D-A51A-767752F1B749}" type="presOf" srcId="{D010FB06-CA21-4BEB-90BD-2210F03199DB}" destId="{6C355DDF-BAFB-4A5D-BF3F-758010C05A83}" srcOrd="0" destOrd="0" presId="urn:microsoft.com/office/officeart/2005/8/layout/process2"/>
    <dgm:cxn modelId="{0654ECE8-FF9E-4A94-AA47-E0F14F82BC23}" type="presOf" srcId="{A5FFEF7F-A8A1-4838-ABEA-CEA951230E6F}" destId="{E24A7479-90D5-43BE-AD7E-DF34ABE11074}" srcOrd="0" destOrd="0" presId="urn:microsoft.com/office/officeart/2005/8/layout/process2"/>
    <dgm:cxn modelId="{EE6321AB-593E-4429-B5AC-1431E4C7DAF0}" srcId="{BF12F496-10A1-438C-A8BC-C0284CA0D20B}" destId="{73C5E10A-2333-439A-8019-C662D9DF57FC}" srcOrd="2" destOrd="0" parTransId="{73FF890D-3A73-4D8C-A1C6-09F3B54A5551}" sibTransId="{06CE891D-CB62-431F-B155-2B765D75D10D}"/>
    <dgm:cxn modelId="{4CF27038-7ADB-4D0D-8C53-E56E5278F4F9}" type="presOf" srcId="{38048EA3-FCC0-4D7A-93BE-6EF6BDE2954F}" destId="{5623C91B-9D98-4BA2-8480-2CB367F532A5}" srcOrd="0" destOrd="0" presId="urn:microsoft.com/office/officeart/2005/8/layout/process2"/>
    <dgm:cxn modelId="{107D7C28-59FE-4993-89C0-D17693DF0288}" type="presParOf" srcId="{F0E9B913-95E9-45D9-AB2A-77079C388CDD}" destId="{A09F72B6-3705-447B-886E-8767DA362DC9}" srcOrd="0" destOrd="0" presId="urn:microsoft.com/office/officeart/2005/8/layout/process2"/>
    <dgm:cxn modelId="{9F58C001-BE4E-4B16-81FF-C9CECA4DCF2C}" type="presParOf" srcId="{F0E9B913-95E9-45D9-AB2A-77079C388CDD}" destId="{6C355DDF-BAFB-4A5D-BF3F-758010C05A83}" srcOrd="1" destOrd="0" presId="urn:microsoft.com/office/officeart/2005/8/layout/process2"/>
    <dgm:cxn modelId="{B3654419-AB71-4CC8-AFEF-B6256E0D6967}" type="presParOf" srcId="{6C355DDF-BAFB-4A5D-BF3F-758010C05A83}" destId="{980DB4E4-24B9-4355-B503-4F3BBB5AD907}" srcOrd="0" destOrd="0" presId="urn:microsoft.com/office/officeart/2005/8/layout/process2"/>
    <dgm:cxn modelId="{FB0F66DE-FDF0-4725-AAF8-4C94187D2CB9}" type="presParOf" srcId="{F0E9B913-95E9-45D9-AB2A-77079C388CDD}" destId="{E24A7479-90D5-43BE-AD7E-DF34ABE11074}" srcOrd="2" destOrd="0" presId="urn:microsoft.com/office/officeart/2005/8/layout/process2"/>
    <dgm:cxn modelId="{B501981C-07B6-4307-93E3-DA4D71351B37}" type="presParOf" srcId="{F0E9B913-95E9-45D9-AB2A-77079C388CDD}" destId="{5623C91B-9D98-4BA2-8480-2CB367F532A5}" srcOrd="3" destOrd="0" presId="urn:microsoft.com/office/officeart/2005/8/layout/process2"/>
    <dgm:cxn modelId="{5B47B189-04D2-4720-8490-1B7E3C2992FC}" type="presParOf" srcId="{5623C91B-9D98-4BA2-8480-2CB367F532A5}" destId="{8A57A033-F184-4124-A8F9-B8E66973EFBA}" srcOrd="0" destOrd="0" presId="urn:microsoft.com/office/officeart/2005/8/layout/process2"/>
    <dgm:cxn modelId="{BAE6B9E1-B9E6-42C3-94A6-EB1351C462B4}" type="presParOf" srcId="{F0E9B913-95E9-45D9-AB2A-77079C388CDD}" destId="{32F1F5F9-4543-46C9-9565-242CFA40E904}"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r>
            <a:rPr lang="en-US" sz="1600" b="1" dirty="0" smtClean="0">
              <a:solidFill>
                <a:schemeClr val="tx1"/>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r>
            <a:rPr lang="en-US" sz="1600" b="1" dirty="0" smtClean="0">
              <a:solidFill>
                <a:schemeClr val="tx1"/>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r>
            <a:rPr lang="en-US" sz="1600" b="1" dirty="0" smtClean="0">
              <a:solidFill>
                <a:schemeClr val="tx1"/>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r>
            <a:rPr lang="en-US" sz="1600" b="1" dirty="0" smtClean="0">
              <a:solidFill>
                <a:schemeClr val="tx1"/>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r>
            <a:rPr lang="en-US" sz="1600" b="1" dirty="0" smtClean="0">
              <a:solidFill>
                <a:schemeClr val="tx1"/>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pPr algn="ctr"/>
          <a:r>
            <a:rPr lang="en-US" sz="1600" b="1" dirty="0" smtClean="0">
              <a:solidFill>
                <a:schemeClr val="tx1"/>
              </a:solidFill>
            </a:rPr>
            <a:t>Collect</a:t>
          </a:r>
          <a:endParaRPr lang="en-US" sz="1600" b="1" dirty="0">
            <a:solidFill>
              <a:schemeClr val="tx1"/>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r>
            <a:rPr lang="en-US" sz="1600" b="1" dirty="0" smtClean="0">
              <a:solidFill>
                <a:schemeClr val="tx1"/>
              </a:solidFill>
            </a:rPr>
            <a:t>Describe</a:t>
          </a:r>
          <a:endParaRPr lang="en-US" sz="1600" b="1" dirty="0">
            <a:solidFill>
              <a:schemeClr val="tx1"/>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E9C4D69-ADFB-FA46-BE5A-A338E69769FC}">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rgbClr val="186072"/>
          </a:solidFill>
        </a:ln>
      </dgm:spPr>
      <dgm:t>
        <a:bodyPr/>
        <a:lstStyle/>
        <a:p>
          <a:r>
            <a:rPr lang="en-US" sz="1600" b="1" dirty="0" smtClean="0">
              <a:solidFill>
                <a:schemeClr val="tx1"/>
              </a:solidFill>
            </a:rPr>
            <a:t>Deposit</a:t>
          </a:r>
          <a:endParaRPr lang="en-US" sz="1600" b="1" dirty="0">
            <a:solidFill>
              <a:schemeClr val="tx1"/>
            </a:solidFill>
          </a:endParaRPr>
        </a:p>
      </dgm:t>
    </dgm:pt>
    <dgm:pt modelId="{4BF50C62-AD1D-DE4C-A4C3-1381E584AB9B}" type="parTrans" cxnId="{FB0A48C9-CACD-D64A-84A1-E2E068B30F09}">
      <dgm:prSet/>
      <dgm:spPr/>
      <dgm:t>
        <a:bodyPr/>
        <a:lstStyle/>
        <a:p>
          <a:endParaRPr lang="en-US"/>
        </a:p>
      </dgm:t>
    </dgm:pt>
    <dgm:pt modelId="{1C10E232-1094-2848-B981-7AF384410EC9}" type="sibTrans" cxnId="{FB0A48C9-CACD-D64A-84A1-E2E068B30F09}">
      <dgm:prSet/>
      <dgm:spPr>
        <a:ln w="28575">
          <a:solidFill>
            <a:srgbClr val="186072"/>
          </a:solidFill>
        </a:ln>
      </dgm:spPr>
      <dgm:t>
        <a:bodyPr/>
        <a:lstStyle/>
        <a:p>
          <a:endParaRPr lang="en-US" dirty="0"/>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RadScaleRad="95001" custRadScaleInc="1066">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F0A86B52-E2FF-4D63-93A1-E61D8377C34A}" type="pres">
      <dgm:prSet presAssocID="{97D4A84A-FD53-4C89-8766-B5C0A5025285}" presName="node" presStyleLbl="node1" presStyleIdx="1" presStyleCnt="8">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1" presStyleCnt="8"/>
      <dgm:spPr/>
      <dgm:t>
        <a:bodyPr/>
        <a:lstStyle/>
        <a:p>
          <a:endParaRPr lang="en-US"/>
        </a:p>
      </dgm:t>
    </dgm:pt>
    <dgm:pt modelId="{4BA36C64-20B8-A14E-8759-154A58F6D6C3}" type="pres">
      <dgm:prSet presAssocID="{CA9A9111-DB94-5549-9608-EEE6A3A2D980}" presName="node" presStyleLbl="node1" presStyleIdx="2" presStyleCnt="8" custScaleX="112777" custScaleY="101889" custRadScaleRad="100510" custRadScaleInc="-7282">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2" presStyleCnt="8"/>
      <dgm:spPr/>
      <dgm:t>
        <a:bodyPr/>
        <a:lstStyle/>
        <a:p>
          <a:endParaRPr lang="en-US"/>
        </a:p>
      </dgm:t>
    </dgm:pt>
    <dgm:pt modelId="{A691E03B-C59E-9A41-9D57-2D4EBEE14039}" type="pres">
      <dgm:prSet presAssocID="{4E9C4D69-ADFB-FA46-BE5A-A338E69769FC}" presName="node" presStyleLbl="node1" presStyleIdx="3" presStyleCnt="8">
        <dgm:presLayoutVars>
          <dgm:bulletEnabled val="1"/>
        </dgm:presLayoutVars>
      </dgm:prSet>
      <dgm:spPr/>
      <dgm:t>
        <a:bodyPr/>
        <a:lstStyle/>
        <a:p>
          <a:endParaRPr lang="en-US"/>
        </a:p>
      </dgm:t>
    </dgm:pt>
    <dgm:pt modelId="{74DF1ABC-1CC7-714C-A055-1C41C2DE0346}" type="pres">
      <dgm:prSet presAssocID="{4E9C4D69-ADFB-FA46-BE5A-A338E69769FC}" presName="spNode" presStyleCnt="0"/>
      <dgm:spPr/>
    </dgm:pt>
    <dgm:pt modelId="{FDC707AD-A140-C945-86F6-51E693510697}" type="pres">
      <dgm:prSet presAssocID="{1C10E232-1094-2848-B981-7AF384410EC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RadScaleRad="99514" custRadScaleInc="-7355">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RadScaleRad="98701" custRadScaleInc="-4583">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12060" custScaleY="90531" custRadScaleRad="98388">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RadScaleRad="98701" custRadScaleInc="4583">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6729DF14-E32F-4274-81D8-2BA8D6B36A00}" type="presOf" srcId="{DA16D8F2-7AA0-43B2-99A1-9E110743886E}" destId="{19FF4228-BCF6-4DBF-AEE0-CF82A986A726}" srcOrd="0" destOrd="0" presId="urn:microsoft.com/office/officeart/2005/8/layout/cycle5"/>
    <dgm:cxn modelId="{4D0B0C63-1B3C-4223-A9B3-17F2A181769C}" type="presOf" srcId="{97D4A84A-FD53-4C89-8766-B5C0A5025285}" destId="{F0A86B52-E2FF-4D63-93A1-E61D8377C34A}" srcOrd="0" destOrd="0" presId="urn:microsoft.com/office/officeart/2005/8/layout/cycle5"/>
    <dgm:cxn modelId="{85EED9B4-9646-4E69-8E87-8F4D9255E971}" type="presOf" srcId="{03570386-4604-4B40-84F0-E9CB1E7DA604}" destId="{8864FD29-B527-0A45-AF38-136A7CA3EA73}"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6C6D0C39-16F5-4C23-93FF-663C03421B62}" srcId="{65053B36-E459-4699-9118-038C8F52F23D}" destId="{661A4A79-0AAA-4C36-BEAB-A61C849008FA}" srcOrd="5" destOrd="0" parTransId="{1B4B79AA-B091-4787-A5DB-5E75A9449EAF}" sibTransId="{F97789DC-0FAD-4C2E-AB9D-457E85023924}"/>
    <dgm:cxn modelId="{DDE8938D-9B46-4EEC-9D74-69D38C6AE27D}" srcId="{65053B36-E459-4699-9118-038C8F52F23D}" destId="{78A95A28-5B18-4CAB-A8F7-FCAAA6066699}" srcOrd="7" destOrd="0" parTransId="{6BE8ECF0-24C5-40B1-9F35-926034AD3A7E}" sibTransId="{DA16D8F2-7AA0-43B2-99A1-9E110743886E}"/>
    <dgm:cxn modelId="{F18DE090-CE30-4536-85DD-337DB8803E51}" type="presOf" srcId="{CA9A9111-DB94-5549-9608-EEE6A3A2D980}" destId="{4BA36C64-20B8-A14E-8759-154A58F6D6C3}" srcOrd="0" destOrd="0" presId="urn:microsoft.com/office/officeart/2005/8/layout/cycle5"/>
    <dgm:cxn modelId="{C96905CD-8D7D-45D6-808F-F39F64A24B3D}" type="presOf" srcId="{5FD615BE-97D0-4C69-8037-060D7CF45582}" destId="{A9CD118D-5A7B-4B7B-BEB0-016F1E217120}" srcOrd="0" destOrd="0" presId="urn:microsoft.com/office/officeart/2005/8/layout/cycle5"/>
    <dgm:cxn modelId="{6FA06DDC-0F38-DE42-863F-EB8F7A4572BE}" srcId="{65053B36-E459-4699-9118-038C8F52F23D}" destId="{4AD66445-1D35-5E4B-97CB-F1868A81F976}" srcOrd="0" destOrd="0" parTransId="{D6E6296C-8865-CD45-8B84-2CE77AEEFEAD}" sibTransId="{03570386-4604-4B40-84F0-E9CB1E7DA604}"/>
    <dgm:cxn modelId="{37BF8AAE-F2D1-47FD-80C7-85A2611AA334}" srcId="{65053B36-E459-4699-9118-038C8F52F23D}" destId="{97D4A84A-FD53-4C89-8766-B5C0A5025285}" srcOrd="1" destOrd="0" parTransId="{83CF93A1-5BFE-4327-89FC-F3B074DB56BE}" sibTransId="{5FD615BE-97D0-4C69-8037-060D7CF45582}"/>
    <dgm:cxn modelId="{669CCB14-E5B8-CC48-BF1D-459F50D6BB21}" srcId="{65053B36-E459-4699-9118-038C8F52F23D}" destId="{CA9A9111-DB94-5549-9608-EEE6A3A2D980}" srcOrd="2" destOrd="0" parTransId="{C02256F6-1491-DF41-85E7-7AB4145834E4}" sibTransId="{99C07F7C-24F7-F44B-8AEB-A4EC5174B3B9}"/>
    <dgm:cxn modelId="{C7C1E11E-6D22-41AD-8D92-3D893D1A1F03}" type="presOf" srcId="{D826B2FE-5AC9-47EE-AEB3-142395FBDE71}" destId="{1E7C3E94-8CB6-456F-B0D4-B3FA407A51A6}" srcOrd="0" destOrd="0" presId="urn:microsoft.com/office/officeart/2005/8/layout/cycle5"/>
    <dgm:cxn modelId="{D35100EE-8F5B-460D-ADDA-E86AC9C7B903}" type="presOf" srcId="{A8FAAA24-3DB7-4AFE-8D6E-1FF127F6A8FE}" destId="{E2536CDD-7DBF-4C6B-85BF-882FE6A71FDF}" srcOrd="0" destOrd="0" presId="urn:microsoft.com/office/officeart/2005/8/layout/cycle5"/>
    <dgm:cxn modelId="{59086DC9-72E9-4651-B76B-E8E6BF540255}" type="presOf" srcId="{1C10E232-1094-2848-B981-7AF384410EC9}" destId="{FDC707AD-A140-C945-86F6-51E693510697}" srcOrd="0" destOrd="0" presId="urn:microsoft.com/office/officeart/2005/8/layout/cycle5"/>
    <dgm:cxn modelId="{7BFCD9CB-3ECF-48E4-ADF5-10ECFC861DB6}" type="presOf" srcId="{4AD66445-1D35-5E4B-97CB-F1868A81F976}" destId="{F21E2F18-F043-2846-95DB-CBAA147D529B}" srcOrd="0" destOrd="0" presId="urn:microsoft.com/office/officeart/2005/8/layout/cycle5"/>
    <dgm:cxn modelId="{BCD343DC-1B85-4FCF-817B-24887D1B3E23}" srcId="{65053B36-E459-4699-9118-038C8F52F23D}" destId="{D826B2FE-5AC9-47EE-AEB3-142395FBDE71}" srcOrd="4" destOrd="0" parTransId="{CB1A36D4-FDE9-48F2-98C9-29576A48DEAF}" sibTransId="{E81A7496-7C34-4DBF-9C3D-D0A2A73191C8}"/>
    <dgm:cxn modelId="{FB0A48C9-CACD-D64A-84A1-E2E068B30F09}" srcId="{65053B36-E459-4699-9118-038C8F52F23D}" destId="{4E9C4D69-ADFB-FA46-BE5A-A338E69769FC}" srcOrd="3" destOrd="0" parTransId="{4BF50C62-AD1D-DE4C-A4C3-1381E584AB9B}" sibTransId="{1C10E232-1094-2848-B981-7AF384410EC9}"/>
    <dgm:cxn modelId="{67F8DBA7-BA11-48FE-BE1E-89B61417A818}" type="presOf" srcId="{E81A7496-7C34-4DBF-9C3D-D0A2A73191C8}" destId="{0FD4A519-10D4-4EE7-AC3E-EBD7D85740E2}" srcOrd="0" destOrd="0" presId="urn:microsoft.com/office/officeart/2005/8/layout/cycle5"/>
    <dgm:cxn modelId="{3DB37F67-B735-4173-A3EE-000CD848F5E7}" type="presOf" srcId="{F97789DC-0FAD-4C2E-AB9D-457E85023924}" destId="{7DFDE678-6B1C-4BBC-A38E-46FB50420688}" srcOrd="0" destOrd="0" presId="urn:microsoft.com/office/officeart/2005/8/layout/cycle5"/>
    <dgm:cxn modelId="{7818B9EE-E53C-4668-A020-1449573FC2B2}" type="presOf" srcId="{78A95A28-5B18-4CAB-A8F7-FCAAA6066699}" destId="{3204064E-86B9-4A1D-AC40-6B3607D41628}" srcOrd="0" destOrd="0" presId="urn:microsoft.com/office/officeart/2005/8/layout/cycle5"/>
    <dgm:cxn modelId="{6B1E2B83-0577-48D3-A248-7522F32D6781}" type="presOf" srcId="{4E9C4D69-ADFB-FA46-BE5A-A338E69769FC}" destId="{A691E03B-C59E-9A41-9D57-2D4EBEE14039}" srcOrd="0" destOrd="0" presId="urn:microsoft.com/office/officeart/2005/8/layout/cycle5"/>
    <dgm:cxn modelId="{1D98FDF7-6B5F-4184-ABEA-AF4F277589B8}" type="presOf" srcId="{99C07F7C-24F7-F44B-8AEB-A4EC5174B3B9}" destId="{6A2CC0A6-BC38-5041-A60B-0DABCA6762C7}" srcOrd="0" destOrd="0" presId="urn:microsoft.com/office/officeart/2005/8/layout/cycle5"/>
    <dgm:cxn modelId="{FE177559-3897-4B67-AADC-DF074FA35C29}" type="presOf" srcId="{8ED530B9-2AE0-4731-B182-B27C1D10B60C}" destId="{049616A8-A793-4C77-8E33-8F4622C118F7}" srcOrd="0" destOrd="0" presId="urn:microsoft.com/office/officeart/2005/8/layout/cycle5"/>
    <dgm:cxn modelId="{094DF37B-0322-4DC5-B86A-C65D5DEADA44}" type="presOf" srcId="{65053B36-E459-4699-9118-038C8F52F23D}" destId="{6A20FEC1-C6EF-4469-886F-1FB4E4E06963}" srcOrd="0" destOrd="0" presId="urn:microsoft.com/office/officeart/2005/8/layout/cycle5"/>
    <dgm:cxn modelId="{08E2FDFB-9F82-4025-80F9-372F2949536C}" type="presOf" srcId="{661A4A79-0AAA-4C36-BEAB-A61C849008FA}" destId="{25E735C8-6CA7-48F9-B4AF-4D9B92978769}" srcOrd="0" destOrd="0" presId="urn:microsoft.com/office/officeart/2005/8/layout/cycle5"/>
    <dgm:cxn modelId="{FFA84395-BF84-4672-B3BA-D3893B34F492}" type="presParOf" srcId="{6A20FEC1-C6EF-4469-886F-1FB4E4E06963}" destId="{F21E2F18-F043-2846-95DB-CBAA147D529B}" srcOrd="0" destOrd="0" presId="urn:microsoft.com/office/officeart/2005/8/layout/cycle5"/>
    <dgm:cxn modelId="{34A1739E-CC1E-4200-B9BD-C152CF631770}" type="presParOf" srcId="{6A20FEC1-C6EF-4469-886F-1FB4E4E06963}" destId="{3DAA6B48-225A-4840-B4FD-B5777A24A577}" srcOrd="1" destOrd="0" presId="urn:microsoft.com/office/officeart/2005/8/layout/cycle5"/>
    <dgm:cxn modelId="{3D7EE60F-78B1-49EB-8274-32193AD8A08C}" type="presParOf" srcId="{6A20FEC1-C6EF-4469-886F-1FB4E4E06963}" destId="{8864FD29-B527-0A45-AF38-136A7CA3EA73}" srcOrd="2" destOrd="0" presId="urn:microsoft.com/office/officeart/2005/8/layout/cycle5"/>
    <dgm:cxn modelId="{1349EC51-2D7B-47B6-AD0A-00F7398F28C8}" type="presParOf" srcId="{6A20FEC1-C6EF-4469-886F-1FB4E4E06963}" destId="{F0A86B52-E2FF-4D63-93A1-E61D8377C34A}" srcOrd="3" destOrd="0" presId="urn:microsoft.com/office/officeart/2005/8/layout/cycle5"/>
    <dgm:cxn modelId="{8286F6C3-38E9-42E0-BED7-F0161F428EC1}" type="presParOf" srcId="{6A20FEC1-C6EF-4469-886F-1FB4E4E06963}" destId="{FDCC661F-5906-4C2E-95FD-42BD7C141BE9}" srcOrd="4" destOrd="0" presId="urn:microsoft.com/office/officeart/2005/8/layout/cycle5"/>
    <dgm:cxn modelId="{0C5DEE27-E4E8-49F5-BFD7-87E6730FDC71}" type="presParOf" srcId="{6A20FEC1-C6EF-4469-886F-1FB4E4E06963}" destId="{A9CD118D-5A7B-4B7B-BEB0-016F1E217120}" srcOrd="5" destOrd="0" presId="urn:microsoft.com/office/officeart/2005/8/layout/cycle5"/>
    <dgm:cxn modelId="{EA356EA2-7B6B-47DD-BCA8-8000F4D67802}" type="presParOf" srcId="{6A20FEC1-C6EF-4469-886F-1FB4E4E06963}" destId="{4BA36C64-20B8-A14E-8759-154A58F6D6C3}" srcOrd="6" destOrd="0" presId="urn:microsoft.com/office/officeart/2005/8/layout/cycle5"/>
    <dgm:cxn modelId="{B8212C37-1868-42E1-B8AC-F5F98FA8288D}" type="presParOf" srcId="{6A20FEC1-C6EF-4469-886F-1FB4E4E06963}" destId="{6C64C368-C8AD-DC46-9E87-FF501AEF864A}" srcOrd="7" destOrd="0" presId="urn:microsoft.com/office/officeart/2005/8/layout/cycle5"/>
    <dgm:cxn modelId="{1310E1AF-C897-44CD-8FF4-B66468787534}" type="presParOf" srcId="{6A20FEC1-C6EF-4469-886F-1FB4E4E06963}" destId="{6A2CC0A6-BC38-5041-A60B-0DABCA6762C7}" srcOrd="8" destOrd="0" presId="urn:microsoft.com/office/officeart/2005/8/layout/cycle5"/>
    <dgm:cxn modelId="{F03F0B98-4045-4561-8FBE-268C0DD06C2F}" type="presParOf" srcId="{6A20FEC1-C6EF-4469-886F-1FB4E4E06963}" destId="{A691E03B-C59E-9A41-9D57-2D4EBEE14039}" srcOrd="9" destOrd="0" presId="urn:microsoft.com/office/officeart/2005/8/layout/cycle5"/>
    <dgm:cxn modelId="{4441C771-0056-41ED-9242-542354BC3F51}" type="presParOf" srcId="{6A20FEC1-C6EF-4469-886F-1FB4E4E06963}" destId="{74DF1ABC-1CC7-714C-A055-1C41C2DE0346}" srcOrd="10" destOrd="0" presId="urn:microsoft.com/office/officeart/2005/8/layout/cycle5"/>
    <dgm:cxn modelId="{9E67D84D-C3CF-4E51-8AF3-2B96E765616B}" type="presParOf" srcId="{6A20FEC1-C6EF-4469-886F-1FB4E4E06963}" destId="{FDC707AD-A140-C945-86F6-51E693510697}" srcOrd="11" destOrd="0" presId="urn:microsoft.com/office/officeart/2005/8/layout/cycle5"/>
    <dgm:cxn modelId="{23FED087-B874-414F-8A49-B607381EB509}" type="presParOf" srcId="{6A20FEC1-C6EF-4469-886F-1FB4E4E06963}" destId="{1E7C3E94-8CB6-456F-B0D4-B3FA407A51A6}" srcOrd="12" destOrd="0" presId="urn:microsoft.com/office/officeart/2005/8/layout/cycle5"/>
    <dgm:cxn modelId="{51D26072-E090-4285-8B8B-C6BBE08F4DF1}" type="presParOf" srcId="{6A20FEC1-C6EF-4469-886F-1FB4E4E06963}" destId="{E838B6B8-75DF-4528-9C2A-BB7A7D07CE89}" srcOrd="13" destOrd="0" presId="urn:microsoft.com/office/officeart/2005/8/layout/cycle5"/>
    <dgm:cxn modelId="{D95B77D8-4A96-4554-94AC-DA00453C5ED3}" type="presParOf" srcId="{6A20FEC1-C6EF-4469-886F-1FB4E4E06963}" destId="{0FD4A519-10D4-4EE7-AC3E-EBD7D85740E2}" srcOrd="14" destOrd="0" presId="urn:microsoft.com/office/officeart/2005/8/layout/cycle5"/>
    <dgm:cxn modelId="{C9111417-8F66-460A-9785-2282DC47DA32}" type="presParOf" srcId="{6A20FEC1-C6EF-4469-886F-1FB4E4E06963}" destId="{25E735C8-6CA7-48F9-B4AF-4D9B92978769}" srcOrd="15" destOrd="0" presId="urn:microsoft.com/office/officeart/2005/8/layout/cycle5"/>
    <dgm:cxn modelId="{A833E6A6-CDD9-4F4F-89D3-16DBAA9E6989}" type="presParOf" srcId="{6A20FEC1-C6EF-4469-886F-1FB4E4E06963}" destId="{EC522338-C25D-4866-ABF3-7A3BB86AF8C6}" srcOrd="16" destOrd="0" presId="urn:microsoft.com/office/officeart/2005/8/layout/cycle5"/>
    <dgm:cxn modelId="{AE6B0C5C-7884-4058-9F16-D8B1AE8C902C}" type="presParOf" srcId="{6A20FEC1-C6EF-4469-886F-1FB4E4E06963}" destId="{7DFDE678-6B1C-4BBC-A38E-46FB50420688}" srcOrd="17" destOrd="0" presId="urn:microsoft.com/office/officeart/2005/8/layout/cycle5"/>
    <dgm:cxn modelId="{A3FAF75C-5C83-43C4-9D6C-945BBBB23CAC}" type="presParOf" srcId="{6A20FEC1-C6EF-4469-886F-1FB4E4E06963}" destId="{E2536CDD-7DBF-4C6B-85BF-882FE6A71FDF}" srcOrd="18" destOrd="0" presId="urn:microsoft.com/office/officeart/2005/8/layout/cycle5"/>
    <dgm:cxn modelId="{7BE0BD50-0A12-4BDD-9709-8D46F077E7FB}" type="presParOf" srcId="{6A20FEC1-C6EF-4469-886F-1FB4E4E06963}" destId="{6D500B74-16A3-4CA0-A0E3-C2CBAAB4F994}" srcOrd="19" destOrd="0" presId="urn:microsoft.com/office/officeart/2005/8/layout/cycle5"/>
    <dgm:cxn modelId="{D85696F9-865D-4D0E-B8A1-8B52C4617105}" type="presParOf" srcId="{6A20FEC1-C6EF-4469-886F-1FB4E4E06963}" destId="{049616A8-A793-4C77-8E33-8F4622C118F7}" srcOrd="20" destOrd="0" presId="urn:microsoft.com/office/officeart/2005/8/layout/cycle5"/>
    <dgm:cxn modelId="{761255A3-EF7A-42A6-9A27-23D161E11143}" type="presParOf" srcId="{6A20FEC1-C6EF-4469-886F-1FB4E4E06963}" destId="{3204064E-86B9-4A1D-AC40-6B3607D41628}" srcOrd="21" destOrd="0" presId="urn:microsoft.com/office/officeart/2005/8/layout/cycle5"/>
    <dgm:cxn modelId="{31EBDD23-60EC-49BF-ADF6-ADE10B0FBF3E}" type="presParOf" srcId="{6A20FEC1-C6EF-4469-886F-1FB4E4E06963}" destId="{285E9CCE-C7D2-4139-86F0-64E7E1C35BC1}" srcOrd="22" destOrd="0" presId="urn:microsoft.com/office/officeart/2005/8/layout/cycle5"/>
    <dgm:cxn modelId="{4F46946A-E234-44D7-9C62-0DB85DD82A2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lumMod val="40000"/>
            <a:lumOff val="60000"/>
          </a:schemeClr>
        </a:solidFill>
        <a:ln>
          <a:solidFill>
            <a:srgbClr val="186072"/>
          </a:solidFill>
        </a:ln>
      </dgm:spPr>
      <dgm:t>
        <a:bodyPr/>
        <a:lstStyle/>
        <a:p>
          <a:r>
            <a:rPr lang="en-US" sz="1800" b="1"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chemeClr val="bg2">
              <a:lumMod val="25000"/>
            </a:schemeClr>
          </a:solidFill>
          <a:prstDash val="solid"/>
          <a:round/>
          <a:headEnd type="none" w="med" len="med"/>
          <a:tailEnd type="arrow" w="med" len="med"/>
        </a:ln>
      </dgm:spPr>
      <dgm:t>
        <a:bodyPr/>
        <a:lstStyle/>
        <a:p>
          <a:endParaRPr lang="en-US" sz="1400" b="0" dirty="0"/>
        </a:p>
      </dgm:t>
    </dgm:pt>
    <dgm:pt modelId="{D826B2FE-5AC9-47EE-AEB3-142395FBDE71}">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661A4A79-0AAA-4C36-BEAB-A61C849008FA}">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A8FAAA24-3DB7-4AFE-8D6E-1FF127F6A8FE}">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78A95A28-5B18-4CAB-A8F7-FCAAA6066699}">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4AD66445-1D35-5E4B-97CB-F1868A81F976}">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lumMod val="40000"/>
            <a:lumOff val="60000"/>
          </a:schemeClr>
        </a:solidFill>
        <a:ln>
          <a:solidFill>
            <a:srgbClr val="186072"/>
          </a:solidFill>
        </a:ln>
      </dgm:spPr>
      <dgm:t>
        <a:bodyPr/>
        <a:lstStyle/>
        <a:p>
          <a:pPr algn="ctr"/>
          <a:r>
            <a:rPr lang="en-US" sz="1800" b="1" dirty="0" smtClean="0">
              <a:solidFill>
                <a:srgbClr val="186072"/>
              </a:solidFill>
            </a:rPr>
            <a:t>Collect</a:t>
          </a:r>
          <a:endParaRPr lang="en-US" sz="1800" b="1"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chemeClr val="bg2">
              <a:lumMod val="25000"/>
            </a:schemeClr>
          </a:solidFill>
          <a:prstDash val="solid"/>
          <a:round/>
          <a:headEnd type="none" w="med" len="med"/>
          <a:tailEnd type="arrow" w="med" len="med"/>
        </a:ln>
      </dgm:spPr>
      <dgm:t>
        <a:bodyPr/>
        <a:lstStyle/>
        <a:p>
          <a:endParaRPr lang="en-US" sz="1400" b="0" dirty="0"/>
        </a:p>
      </dgm:t>
    </dgm:pt>
    <dgm:pt modelId="{CA9A9111-DB94-5549-9608-EEE6A3A2D980}">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lumMod val="40000"/>
            <a:lumOff val="60000"/>
          </a:schemeClr>
        </a:solidFill>
        <a:ln>
          <a:solidFill>
            <a:srgbClr val="186072"/>
          </a:solidFill>
        </a:ln>
      </dgm:spPr>
      <dgm:t>
        <a:bodyPr/>
        <a:lstStyle/>
        <a:p>
          <a:r>
            <a:rPr lang="en-US" sz="1800" b="1" dirty="0" smtClean="0">
              <a:solidFill>
                <a:srgbClr val="186072"/>
              </a:solidFill>
            </a:rPr>
            <a:t>Describe</a:t>
          </a:r>
          <a:endParaRPr lang="en-US" sz="18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7F7F7F"/>
          </a:solidFill>
          <a:prstDash val="solid"/>
          <a:round/>
          <a:headEnd type="none" w="med" len="med"/>
          <a:tailEnd type="arrow" w="med" len="med"/>
        </a:ln>
      </dgm:spPr>
      <dgm:t>
        <a:bodyPr/>
        <a:lstStyle/>
        <a:p>
          <a:endParaRPr lang="en-US" sz="1400" b="0"/>
        </a:p>
      </dgm:t>
    </dgm:pt>
    <dgm:pt modelId="{4E9C4D69-ADFB-FA46-BE5A-A338E69769FC}">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Deposit</a:t>
          </a:r>
          <a:endParaRPr lang="en-US" sz="1400" b="1" dirty="0">
            <a:solidFill>
              <a:srgbClr val="7F7F7F"/>
            </a:solidFill>
          </a:endParaRPr>
        </a:p>
      </dgm:t>
    </dgm:pt>
    <dgm:pt modelId="{4BF50C62-AD1D-DE4C-A4C3-1381E584AB9B}" type="parTrans" cxnId="{FB0A48C9-CACD-D64A-84A1-E2E068B30F09}">
      <dgm:prSet/>
      <dgm:spPr/>
      <dgm:t>
        <a:bodyPr/>
        <a:lstStyle/>
        <a:p>
          <a:endParaRPr lang="en-US"/>
        </a:p>
      </dgm:t>
    </dgm:pt>
    <dgm:pt modelId="{1C10E232-1094-2848-B981-7AF384410EC9}" type="sibTrans" cxnId="{FB0A48C9-CACD-D64A-84A1-E2E068B30F09}">
      <dgm:prSet/>
      <dgm:spPr>
        <a:ln w="28575">
          <a:solidFill>
            <a:srgbClr val="7F7F7F"/>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42635" custScaleY="95750" custRadScaleRad="100923">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F0A86B52-E2FF-4D63-93A1-E61D8377C34A}" type="pres">
      <dgm:prSet presAssocID="{97D4A84A-FD53-4C89-8766-B5C0A5025285}" presName="node" presStyleLbl="node1" presStyleIdx="1" presStyleCnt="8" custScaleX="126996" custScaleY="114449" custRadScaleRad="104019" custRadScaleInc="52657">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1" presStyleCnt="8"/>
      <dgm:spPr/>
      <dgm:t>
        <a:bodyPr/>
        <a:lstStyle/>
        <a:p>
          <a:endParaRPr lang="en-US"/>
        </a:p>
      </dgm:t>
    </dgm:pt>
    <dgm:pt modelId="{4BA36C64-20B8-A14E-8759-154A58F6D6C3}" type="pres">
      <dgm:prSet presAssocID="{CA9A9111-DB94-5549-9608-EEE6A3A2D980}" presName="node" presStyleLbl="node1" presStyleIdx="2" presStyleCnt="8" custScaleX="151717" custScaleY="121655" custRadScaleRad="98670" custRadScaleInc="68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2" presStyleCnt="8"/>
      <dgm:spPr/>
      <dgm:t>
        <a:bodyPr/>
        <a:lstStyle/>
        <a:p>
          <a:endParaRPr lang="en-US"/>
        </a:p>
      </dgm:t>
    </dgm:pt>
    <dgm:pt modelId="{A691E03B-C59E-9A41-9D57-2D4EBEE14039}" type="pres">
      <dgm:prSet presAssocID="{4E9C4D69-ADFB-FA46-BE5A-A338E69769FC}" presName="node" presStyleLbl="node1" presStyleIdx="3" presStyleCnt="8" custScaleX="132791" custRadScaleRad="99643" custRadScaleInc="-14948">
        <dgm:presLayoutVars>
          <dgm:bulletEnabled val="1"/>
        </dgm:presLayoutVars>
      </dgm:prSet>
      <dgm:spPr/>
      <dgm:t>
        <a:bodyPr/>
        <a:lstStyle/>
        <a:p>
          <a:endParaRPr lang="en-US"/>
        </a:p>
      </dgm:t>
    </dgm:pt>
    <dgm:pt modelId="{74DF1ABC-1CC7-714C-A055-1C41C2DE0346}" type="pres">
      <dgm:prSet presAssocID="{4E9C4D69-ADFB-FA46-BE5A-A338E69769FC}" presName="spNode" presStyleCnt="0"/>
      <dgm:spPr/>
    </dgm:pt>
    <dgm:pt modelId="{FDC707AD-A140-C945-86F6-51E693510697}" type="pres">
      <dgm:prSet presAssocID="{1C10E232-1094-2848-B981-7AF384410EC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8351" custRadScaleRad="100598" custRadScaleInc="-21242">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35951" custRadScaleRad="98701" custRadScaleInc="-4583">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1578" custRadScaleRad="98388">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2153" custRadScaleRad="101969" custRadScaleInc="-26414">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C994397C-C989-4982-BFB6-D96EB5600BC9}" type="presOf" srcId="{E81A7496-7C34-4DBF-9C3D-D0A2A73191C8}" destId="{0FD4A519-10D4-4EE7-AC3E-EBD7D85740E2}" srcOrd="0" destOrd="0" presId="urn:microsoft.com/office/officeart/2005/8/layout/cycle5"/>
    <dgm:cxn modelId="{96DD0A8D-D09E-4775-90D0-252D3DC92AAD}" type="presOf" srcId="{A8FAAA24-3DB7-4AFE-8D6E-1FF127F6A8FE}" destId="{E2536CDD-7DBF-4C6B-85BF-882FE6A71FDF}"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6C6D0C39-16F5-4C23-93FF-663C03421B62}" srcId="{65053B36-E459-4699-9118-038C8F52F23D}" destId="{661A4A79-0AAA-4C36-BEAB-A61C849008FA}" srcOrd="5" destOrd="0" parTransId="{1B4B79AA-B091-4787-A5DB-5E75A9449EAF}" sibTransId="{F97789DC-0FAD-4C2E-AB9D-457E85023924}"/>
    <dgm:cxn modelId="{6CDA9137-538A-4D35-96D4-6872216587CD}" type="presOf" srcId="{97D4A84A-FD53-4C89-8766-B5C0A5025285}" destId="{F0A86B52-E2FF-4D63-93A1-E61D8377C34A}" srcOrd="0" destOrd="0" presId="urn:microsoft.com/office/officeart/2005/8/layout/cycle5"/>
    <dgm:cxn modelId="{96E1945F-9712-4585-B27E-AD7983893161}" type="presOf" srcId="{78A95A28-5B18-4CAB-A8F7-FCAAA6066699}" destId="{3204064E-86B9-4A1D-AC40-6B3607D41628}"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035FAE8C-6A5E-4211-85A9-80042A6D11E7}" type="presOf" srcId="{8ED530B9-2AE0-4731-B182-B27C1D10B60C}" destId="{049616A8-A793-4C77-8E33-8F4622C118F7}" srcOrd="0" destOrd="0" presId="urn:microsoft.com/office/officeart/2005/8/layout/cycle5"/>
    <dgm:cxn modelId="{37BF8AAE-F2D1-47FD-80C7-85A2611AA334}" srcId="{65053B36-E459-4699-9118-038C8F52F23D}" destId="{97D4A84A-FD53-4C89-8766-B5C0A5025285}" srcOrd="1" destOrd="0" parTransId="{83CF93A1-5BFE-4327-89FC-F3B074DB56BE}" sibTransId="{5FD615BE-97D0-4C69-8037-060D7CF45582}"/>
    <dgm:cxn modelId="{6FA06DDC-0F38-DE42-863F-EB8F7A4572BE}" srcId="{65053B36-E459-4699-9118-038C8F52F23D}" destId="{4AD66445-1D35-5E4B-97CB-F1868A81F976}" srcOrd="0" destOrd="0" parTransId="{D6E6296C-8865-CD45-8B84-2CE77AEEFEAD}" sibTransId="{03570386-4604-4B40-84F0-E9CB1E7DA604}"/>
    <dgm:cxn modelId="{4F9A1A5B-084C-49C9-ACEC-60254BDD5DE4}" type="presOf" srcId="{99C07F7C-24F7-F44B-8AEB-A4EC5174B3B9}" destId="{6A2CC0A6-BC38-5041-A60B-0DABCA6762C7}" srcOrd="0" destOrd="0" presId="urn:microsoft.com/office/officeart/2005/8/layout/cycle5"/>
    <dgm:cxn modelId="{669CCB14-E5B8-CC48-BF1D-459F50D6BB21}" srcId="{65053B36-E459-4699-9118-038C8F52F23D}" destId="{CA9A9111-DB94-5549-9608-EEE6A3A2D980}" srcOrd="2" destOrd="0" parTransId="{C02256F6-1491-DF41-85E7-7AB4145834E4}" sibTransId="{99C07F7C-24F7-F44B-8AEB-A4EC5174B3B9}"/>
    <dgm:cxn modelId="{26FB4ED6-9C2C-4FFA-9AE3-F2FC908995B1}" type="presOf" srcId="{661A4A79-0AAA-4C36-BEAB-A61C849008FA}" destId="{25E735C8-6CA7-48F9-B4AF-4D9B92978769}" srcOrd="0" destOrd="0" presId="urn:microsoft.com/office/officeart/2005/8/layout/cycle5"/>
    <dgm:cxn modelId="{79DE0A42-4496-433D-9703-92C3E1B5CE6D}" type="presOf" srcId="{D826B2FE-5AC9-47EE-AEB3-142395FBDE71}" destId="{1E7C3E94-8CB6-456F-B0D4-B3FA407A51A6}" srcOrd="0" destOrd="0" presId="urn:microsoft.com/office/officeart/2005/8/layout/cycle5"/>
    <dgm:cxn modelId="{BCD343DC-1B85-4FCF-817B-24887D1B3E23}" srcId="{65053B36-E459-4699-9118-038C8F52F23D}" destId="{D826B2FE-5AC9-47EE-AEB3-142395FBDE71}" srcOrd="4" destOrd="0" parTransId="{CB1A36D4-FDE9-48F2-98C9-29576A48DEAF}" sibTransId="{E81A7496-7C34-4DBF-9C3D-D0A2A73191C8}"/>
    <dgm:cxn modelId="{F167141B-93BA-4766-987D-1C4DEFE35F42}" type="presOf" srcId="{5FD615BE-97D0-4C69-8037-060D7CF45582}" destId="{A9CD118D-5A7B-4B7B-BEB0-016F1E217120}" srcOrd="0" destOrd="0" presId="urn:microsoft.com/office/officeart/2005/8/layout/cycle5"/>
    <dgm:cxn modelId="{FB0A48C9-CACD-D64A-84A1-E2E068B30F09}" srcId="{65053B36-E459-4699-9118-038C8F52F23D}" destId="{4E9C4D69-ADFB-FA46-BE5A-A338E69769FC}" srcOrd="3" destOrd="0" parTransId="{4BF50C62-AD1D-DE4C-A4C3-1381E584AB9B}" sibTransId="{1C10E232-1094-2848-B981-7AF384410EC9}"/>
    <dgm:cxn modelId="{E9AB297B-BE11-47A6-908D-5C40E9875D91}" type="presOf" srcId="{F97789DC-0FAD-4C2E-AB9D-457E85023924}" destId="{7DFDE678-6B1C-4BBC-A38E-46FB50420688}" srcOrd="0" destOrd="0" presId="urn:microsoft.com/office/officeart/2005/8/layout/cycle5"/>
    <dgm:cxn modelId="{E33C58FC-DF00-4F78-BE36-6DCC9468F5AF}" type="presOf" srcId="{65053B36-E459-4699-9118-038C8F52F23D}" destId="{6A20FEC1-C6EF-4469-886F-1FB4E4E06963}" srcOrd="0" destOrd="0" presId="urn:microsoft.com/office/officeart/2005/8/layout/cycle5"/>
    <dgm:cxn modelId="{C4F02773-4B22-40EA-853D-7ABFBFA00503}" type="presOf" srcId="{CA9A9111-DB94-5549-9608-EEE6A3A2D980}" destId="{4BA36C64-20B8-A14E-8759-154A58F6D6C3}" srcOrd="0" destOrd="0" presId="urn:microsoft.com/office/officeart/2005/8/layout/cycle5"/>
    <dgm:cxn modelId="{F62689D5-5A82-4A66-B97D-870A6A742CAF}" type="presOf" srcId="{03570386-4604-4B40-84F0-E9CB1E7DA604}" destId="{8864FD29-B527-0A45-AF38-136A7CA3EA73}" srcOrd="0" destOrd="0" presId="urn:microsoft.com/office/officeart/2005/8/layout/cycle5"/>
    <dgm:cxn modelId="{CE1AD4C7-C908-4049-900C-6AC899B5D9C6}" type="presOf" srcId="{1C10E232-1094-2848-B981-7AF384410EC9}" destId="{FDC707AD-A140-C945-86F6-51E693510697}" srcOrd="0" destOrd="0" presId="urn:microsoft.com/office/officeart/2005/8/layout/cycle5"/>
    <dgm:cxn modelId="{7FFDCA9D-B396-4B8F-B68D-BB4082738B74}" type="presOf" srcId="{4AD66445-1D35-5E4B-97CB-F1868A81F976}" destId="{F21E2F18-F043-2846-95DB-CBAA147D529B}" srcOrd="0" destOrd="0" presId="urn:microsoft.com/office/officeart/2005/8/layout/cycle5"/>
    <dgm:cxn modelId="{2A6B9F21-2D0C-4B82-8768-AD062F935BDF}" type="presOf" srcId="{DA16D8F2-7AA0-43B2-99A1-9E110743886E}" destId="{19FF4228-BCF6-4DBF-AEE0-CF82A986A726}" srcOrd="0" destOrd="0" presId="urn:microsoft.com/office/officeart/2005/8/layout/cycle5"/>
    <dgm:cxn modelId="{EF83F48A-9EC1-45CD-994B-FEF1DFAA0C87}" type="presOf" srcId="{4E9C4D69-ADFB-FA46-BE5A-A338E69769FC}" destId="{A691E03B-C59E-9A41-9D57-2D4EBEE14039}" srcOrd="0" destOrd="0" presId="urn:microsoft.com/office/officeart/2005/8/layout/cycle5"/>
    <dgm:cxn modelId="{13A04DEF-14B9-47BD-B929-50D75024E975}" type="presParOf" srcId="{6A20FEC1-C6EF-4469-886F-1FB4E4E06963}" destId="{F21E2F18-F043-2846-95DB-CBAA147D529B}" srcOrd="0" destOrd="0" presId="urn:microsoft.com/office/officeart/2005/8/layout/cycle5"/>
    <dgm:cxn modelId="{0B8E034D-91E6-44AB-8913-5F30376C12A8}" type="presParOf" srcId="{6A20FEC1-C6EF-4469-886F-1FB4E4E06963}" destId="{3DAA6B48-225A-4840-B4FD-B5777A24A577}" srcOrd="1" destOrd="0" presId="urn:microsoft.com/office/officeart/2005/8/layout/cycle5"/>
    <dgm:cxn modelId="{5EE3A1C6-EB17-4C4A-8608-97948E20C659}" type="presParOf" srcId="{6A20FEC1-C6EF-4469-886F-1FB4E4E06963}" destId="{8864FD29-B527-0A45-AF38-136A7CA3EA73}" srcOrd="2" destOrd="0" presId="urn:microsoft.com/office/officeart/2005/8/layout/cycle5"/>
    <dgm:cxn modelId="{F3833056-B118-4BB0-81AF-19AE82D6942B}" type="presParOf" srcId="{6A20FEC1-C6EF-4469-886F-1FB4E4E06963}" destId="{F0A86B52-E2FF-4D63-93A1-E61D8377C34A}" srcOrd="3" destOrd="0" presId="urn:microsoft.com/office/officeart/2005/8/layout/cycle5"/>
    <dgm:cxn modelId="{39809E1F-46FF-4CB3-9F93-6AFDB40A4A51}" type="presParOf" srcId="{6A20FEC1-C6EF-4469-886F-1FB4E4E06963}" destId="{FDCC661F-5906-4C2E-95FD-42BD7C141BE9}" srcOrd="4" destOrd="0" presId="urn:microsoft.com/office/officeart/2005/8/layout/cycle5"/>
    <dgm:cxn modelId="{BFD834F1-4F16-4036-B8A1-DA79D71A0649}" type="presParOf" srcId="{6A20FEC1-C6EF-4469-886F-1FB4E4E06963}" destId="{A9CD118D-5A7B-4B7B-BEB0-016F1E217120}" srcOrd="5" destOrd="0" presId="urn:microsoft.com/office/officeart/2005/8/layout/cycle5"/>
    <dgm:cxn modelId="{389A64F8-F519-4325-863F-420BC339BDF7}" type="presParOf" srcId="{6A20FEC1-C6EF-4469-886F-1FB4E4E06963}" destId="{4BA36C64-20B8-A14E-8759-154A58F6D6C3}" srcOrd="6" destOrd="0" presId="urn:microsoft.com/office/officeart/2005/8/layout/cycle5"/>
    <dgm:cxn modelId="{C27445A2-4E15-40BF-AFA7-DB790C623752}" type="presParOf" srcId="{6A20FEC1-C6EF-4469-886F-1FB4E4E06963}" destId="{6C64C368-C8AD-DC46-9E87-FF501AEF864A}" srcOrd="7" destOrd="0" presId="urn:microsoft.com/office/officeart/2005/8/layout/cycle5"/>
    <dgm:cxn modelId="{8A803438-6BA1-4BAF-9997-D016E5BF3F63}" type="presParOf" srcId="{6A20FEC1-C6EF-4469-886F-1FB4E4E06963}" destId="{6A2CC0A6-BC38-5041-A60B-0DABCA6762C7}" srcOrd="8" destOrd="0" presId="urn:microsoft.com/office/officeart/2005/8/layout/cycle5"/>
    <dgm:cxn modelId="{57B2EC43-6DE4-4499-B247-A566E4CA0685}" type="presParOf" srcId="{6A20FEC1-C6EF-4469-886F-1FB4E4E06963}" destId="{A691E03B-C59E-9A41-9D57-2D4EBEE14039}" srcOrd="9" destOrd="0" presId="urn:microsoft.com/office/officeart/2005/8/layout/cycle5"/>
    <dgm:cxn modelId="{E12D125D-BF14-4E7F-9A0C-8BD9DE86DE2B}" type="presParOf" srcId="{6A20FEC1-C6EF-4469-886F-1FB4E4E06963}" destId="{74DF1ABC-1CC7-714C-A055-1C41C2DE0346}" srcOrd="10" destOrd="0" presId="urn:microsoft.com/office/officeart/2005/8/layout/cycle5"/>
    <dgm:cxn modelId="{08491CC2-0D65-432A-9A91-BA0F7C7F57C0}" type="presParOf" srcId="{6A20FEC1-C6EF-4469-886F-1FB4E4E06963}" destId="{FDC707AD-A140-C945-86F6-51E693510697}" srcOrd="11" destOrd="0" presId="urn:microsoft.com/office/officeart/2005/8/layout/cycle5"/>
    <dgm:cxn modelId="{5A86E731-94F3-4EB0-B281-16205AB992CC}" type="presParOf" srcId="{6A20FEC1-C6EF-4469-886F-1FB4E4E06963}" destId="{1E7C3E94-8CB6-456F-B0D4-B3FA407A51A6}" srcOrd="12" destOrd="0" presId="urn:microsoft.com/office/officeart/2005/8/layout/cycle5"/>
    <dgm:cxn modelId="{409216D2-8872-47A9-BDD5-C113A9769449}" type="presParOf" srcId="{6A20FEC1-C6EF-4469-886F-1FB4E4E06963}" destId="{E838B6B8-75DF-4528-9C2A-BB7A7D07CE89}" srcOrd="13" destOrd="0" presId="urn:microsoft.com/office/officeart/2005/8/layout/cycle5"/>
    <dgm:cxn modelId="{461EFC7D-68B4-4065-8B5D-27A2B18D19C9}" type="presParOf" srcId="{6A20FEC1-C6EF-4469-886F-1FB4E4E06963}" destId="{0FD4A519-10D4-4EE7-AC3E-EBD7D85740E2}" srcOrd="14" destOrd="0" presId="urn:microsoft.com/office/officeart/2005/8/layout/cycle5"/>
    <dgm:cxn modelId="{25A87D45-AB32-4931-A0DF-4374FF22FC49}" type="presParOf" srcId="{6A20FEC1-C6EF-4469-886F-1FB4E4E06963}" destId="{25E735C8-6CA7-48F9-B4AF-4D9B92978769}" srcOrd="15" destOrd="0" presId="urn:microsoft.com/office/officeart/2005/8/layout/cycle5"/>
    <dgm:cxn modelId="{58E8F029-E7F4-408A-92E6-73FA13734A87}" type="presParOf" srcId="{6A20FEC1-C6EF-4469-886F-1FB4E4E06963}" destId="{EC522338-C25D-4866-ABF3-7A3BB86AF8C6}" srcOrd="16" destOrd="0" presId="urn:microsoft.com/office/officeart/2005/8/layout/cycle5"/>
    <dgm:cxn modelId="{7C474040-694F-41F8-8984-E53AD8477FB8}" type="presParOf" srcId="{6A20FEC1-C6EF-4469-886F-1FB4E4E06963}" destId="{7DFDE678-6B1C-4BBC-A38E-46FB50420688}" srcOrd="17" destOrd="0" presId="urn:microsoft.com/office/officeart/2005/8/layout/cycle5"/>
    <dgm:cxn modelId="{575006C0-FD6B-424F-8FF6-E976AB916FBB}" type="presParOf" srcId="{6A20FEC1-C6EF-4469-886F-1FB4E4E06963}" destId="{E2536CDD-7DBF-4C6B-85BF-882FE6A71FDF}" srcOrd="18" destOrd="0" presId="urn:microsoft.com/office/officeart/2005/8/layout/cycle5"/>
    <dgm:cxn modelId="{85808544-BFDB-4CDE-B335-CAA0A0D2D7F4}" type="presParOf" srcId="{6A20FEC1-C6EF-4469-886F-1FB4E4E06963}" destId="{6D500B74-16A3-4CA0-A0E3-C2CBAAB4F994}" srcOrd="19" destOrd="0" presId="urn:microsoft.com/office/officeart/2005/8/layout/cycle5"/>
    <dgm:cxn modelId="{883B8ED9-86C6-4AAC-AC9F-EB382BFFFFEF}" type="presParOf" srcId="{6A20FEC1-C6EF-4469-886F-1FB4E4E06963}" destId="{049616A8-A793-4C77-8E33-8F4622C118F7}" srcOrd="20" destOrd="0" presId="urn:microsoft.com/office/officeart/2005/8/layout/cycle5"/>
    <dgm:cxn modelId="{BBE8EDAB-BCC7-4F19-99C4-629CD870D9A3}" type="presParOf" srcId="{6A20FEC1-C6EF-4469-886F-1FB4E4E06963}" destId="{3204064E-86B9-4A1D-AC40-6B3607D41628}" srcOrd="21" destOrd="0" presId="urn:microsoft.com/office/officeart/2005/8/layout/cycle5"/>
    <dgm:cxn modelId="{F220489A-853B-4975-BF9F-9DC437C3E550}" type="presParOf" srcId="{6A20FEC1-C6EF-4469-886F-1FB4E4E06963}" destId="{285E9CCE-C7D2-4139-86F0-64E7E1C35BC1}" srcOrd="22" destOrd="0" presId="urn:microsoft.com/office/officeart/2005/8/layout/cycle5"/>
    <dgm:cxn modelId="{B547C924-7550-4D8A-B737-BB85942EEE0F}" type="presParOf" srcId="{6A20FEC1-C6EF-4469-886F-1FB4E4E06963}" destId="{19FF4228-BCF6-4DBF-AEE0-CF82A986A726}" srcOrd="23" destOrd="0" presId="urn:microsoft.com/office/officeart/2005/8/layout/cycle5"/>
  </dgm:cxnLst>
  <dgm:bg>
    <a:noFill/>
    <a:effectLst/>
  </dgm:bg>
  <dgm:whole>
    <a:ln>
      <a:solidFill>
        <a:schemeClr val="bg1">
          <a:lumMod val="50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D826B2FE-5AC9-47EE-AEB3-142395FBDE71}">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661A4A79-0AAA-4C36-BEAB-A61C849008FA}">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600" b="1" dirty="0" smtClean="0">
              <a:solidFill>
                <a:schemeClr val="bg1">
                  <a:lumMod val="50000"/>
                </a:schemeClr>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A8FAAA24-3DB7-4AFE-8D6E-1FF127F6A8FE}">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78A95A28-5B18-4CAB-A8F7-FCAAA6066699}">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4AD66445-1D35-5E4B-97CB-F1868A81F976}">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pPr algn="ctr"/>
          <a:r>
            <a:rPr lang="en-US" sz="1400" b="1" dirty="0" smtClean="0">
              <a:solidFill>
                <a:schemeClr val="bg1">
                  <a:lumMod val="50000"/>
                </a:schemeClr>
              </a:solidFill>
            </a:rPr>
            <a:t>Collect</a:t>
          </a:r>
          <a:endParaRPr lang="en-US" sz="1400" b="1" dirty="0">
            <a:solidFill>
              <a:schemeClr val="bg1">
                <a:lumMod val="50000"/>
              </a:schemeClr>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CA9A9111-DB94-5549-9608-EEE6A3A2D980}">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Describe</a:t>
          </a:r>
          <a:endParaRPr lang="en-US" sz="1400" b="1" dirty="0">
            <a:solidFill>
              <a:schemeClr val="bg1">
                <a:lumMod val="50000"/>
              </a:schemeClr>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7F7F7F"/>
          </a:solidFill>
          <a:prstDash val="solid"/>
          <a:round/>
          <a:headEnd type="none" w="med" len="med"/>
          <a:tailEnd type="arrow" w="med" len="med"/>
        </a:ln>
      </dgm:spPr>
      <dgm:t>
        <a:bodyPr/>
        <a:lstStyle/>
        <a:p>
          <a:endParaRPr lang="en-US" sz="1400" b="0"/>
        </a:p>
      </dgm:t>
    </dgm:pt>
    <dgm:pt modelId="{4E9C4D69-ADFB-FA46-BE5A-A338E69769FC}">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chemeClr val="accent1">
              <a:lumMod val="50000"/>
            </a:schemeClr>
          </a:solidFill>
        </a:ln>
      </dgm:spPr>
      <dgm:t>
        <a:bodyPr/>
        <a:lstStyle/>
        <a:p>
          <a:r>
            <a:rPr lang="en-US" sz="2000" b="1" dirty="0" smtClean="0">
              <a:solidFill>
                <a:schemeClr val="accent1">
                  <a:lumMod val="50000"/>
                </a:schemeClr>
              </a:solidFill>
            </a:rPr>
            <a:t>Deposit</a:t>
          </a:r>
          <a:endParaRPr lang="en-US" sz="2000" b="1" dirty="0">
            <a:solidFill>
              <a:schemeClr val="accent1">
                <a:lumMod val="50000"/>
              </a:schemeClr>
            </a:solidFill>
          </a:endParaRPr>
        </a:p>
      </dgm:t>
    </dgm:pt>
    <dgm:pt modelId="{4BF50C62-AD1D-DE4C-A4C3-1381E584AB9B}" type="parTrans" cxnId="{FB0A48C9-CACD-D64A-84A1-E2E068B30F09}">
      <dgm:prSet/>
      <dgm:spPr/>
      <dgm:t>
        <a:bodyPr/>
        <a:lstStyle/>
        <a:p>
          <a:endParaRPr lang="en-US"/>
        </a:p>
      </dgm:t>
    </dgm:pt>
    <dgm:pt modelId="{1C10E232-1094-2848-B981-7AF384410EC9}" type="sibTrans" cxnId="{FB0A48C9-CACD-D64A-84A1-E2E068B30F09}">
      <dgm:prSet/>
      <dgm:spPr>
        <a:ln w="28575">
          <a:solidFill>
            <a:srgbClr val="7F7F7F"/>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5338" custRadScaleRad="100923">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F0A86B52-E2FF-4D63-93A1-E61D8377C34A}" type="pres">
      <dgm:prSet presAssocID="{97D4A84A-FD53-4C89-8766-B5C0A5025285}" presName="node" presStyleLbl="node1" presStyleIdx="1" presStyleCnt="8" custScaleX="113832">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1" presStyleCnt="8"/>
      <dgm:spPr/>
      <dgm:t>
        <a:bodyPr/>
        <a:lstStyle/>
        <a:p>
          <a:endParaRPr lang="en-US"/>
        </a:p>
      </dgm:t>
    </dgm:pt>
    <dgm:pt modelId="{4BA36C64-20B8-A14E-8759-154A58F6D6C3}" type="pres">
      <dgm:prSet presAssocID="{CA9A9111-DB94-5549-9608-EEE6A3A2D980}" presName="node" presStyleLbl="node1" presStyleIdx="2" presStyleCnt="8" custScaleX="136155" custScaleY="117149" custRadScaleRad="100510" custRadScaleInc="-7282">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2" presStyleCnt="8"/>
      <dgm:spPr/>
      <dgm:t>
        <a:bodyPr/>
        <a:lstStyle/>
        <a:p>
          <a:endParaRPr lang="en-US"/>
        </a:p>
      </dgm:t>
    </dgm:pt>
    <dgm:pt modelId="{A691E03B-C59E-9A41-9D57-2D4EBEE14039}" type="pres">
      <dgm:prSet presAssocID="{4E9C4D69-ADFB-FA46-BE5A-A338E69769FC}" presName="node" presStyleLbl="node1" presStyleIdx="3" presStyleCnt="8" custScaleX="144551" custScaleY="123201" custRadScaleRad="101055" custRadScaleInc="-42864">
        <dgm:presLayoutVars>
          <dgm:bulletEnabled val="1"/>
        </dgm:presLayoutVars>
      </dgm:prSet>
      <dgm:spPr/>
      <dgm:t>
        <a:bodyPr/>
        <a:lstStyle/>
        <a:p>
          <a:endParaRPr lang="en-US"/>
        </a:p>
      </dgm:t>
    </dgm:pt>
    <dgm:pt modelId="{74DF1ABC-1CC7-714C-A055-1C41C2DE0346}" type="pres">
      <dgm:prSet presAssocID="{4E9C4D69-ADFB-FA46-BE5A-A338E69769FC}" presName="spNode" presStyleCnt="0"/>
      <dgm:spPr/>
      <dgm:t>
        <a:bodyPr/>
        <a:lstStyle/>
        <a:p>
          <a:endParaRPr lang="en-US"/>
        </a:p>
      </dgm:t>
    </dgm:pt>
    <dgm:pt modelId="{FDC707AD-A140-C945-86F6-51E693510697}" type="pres">
      <dgm:prSet presAssocID="{1C10E232-1094-2848-B981-7AF384410EC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8351" custRadScaleRad="100227" custRadScaleInc="-15983">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45839" custScaleY="106526" custRadScaleRad="98701" custRadScaleInc="-4583">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1578" custRadScaleRad="98388">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2153" custRadScaleRad="101282" custRadScaleInc="-14506">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0BB780B-5512-4726-B79F-D8C320F989C7}" type="presOf" srcId="{A8FAAA24-3DB7-4AFE-8D6E-1FF127F6A8FE}" destId="{E2536CDD-7DBF-4C6B-85BF-882FE6A71FDF}"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6C6D0C39-16F5-4C23-93FF-663C03421B62}" srcId="{65053B36-E459-4699-9118-038C8F52F23D}" destId="{661A4A79-0AAA-4C36-BEAB-A61C849008FA}" srcOrd="5" destOrd="0" parTransId="{1B4B79AA-B091-4787-A5DB-5E75A9449EAF}" sibTransId="{F97789DC-0FAD-4C2E-AB9D-457E85023924}"/>
    <dgm:cxn modelId="{26DC5761-A331-496D-8B3A-5F27E47AEE63}" type="presOf" srcId="{CA9A9111-DB94-5549-9608-EEE6A3A2D980}" destId="{4BA36C64-20B8-A14E-8759-154A58F6D6C3}"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307EA64B-10B7-42C6-AD01-3F95295A9CF2}" type="presOf" srcId="{99C07F7C-24F7-F44B-8AEB-A4EC5174B3B9}" destId="{6A2CC0A6-BC38-5041-A60B-0DABCA6762C7}" srcOrd="0" destOrd="0" presId="urn:microsoft.com/office/officeart/2005/8/layout/cycle5"/>
    <dgm:cxn modelId="{37BF8AAE-F2D1-47FD-80C7-85A2611AA334}" srcId="{65053B36-E459-4699-9118-038C8F52F23D}" destId="{97D4A84A-FD53-4C89-8766-B5C0A5025285}" srcOrd="1" destOrd="0" parTransId="{83CF93A1-5BFE-4327-89FC-F3B074DB56BE}" sibTransId="{5FD615BE-97D0-4C69-8037-060D7CF45582}"/>
    <dgm:cxn modelId="{6FA06DDC-0F38-DE42-863F-EB8F7A4572BE}" srcId="{65053B36-E459-4699-9118-038C8F52F23D}" destId="{4AD66445-1D35-5E4B-97CB-F1868A81F976}" srcOrd="0" destOrd="0" parTransId="{D6E6296C-8865-CD45-8B84-2CE77AEEFEAD}" sibTransId="{03570386-4604-4B40-84F0-E9CB1E7DA604}"/>
    <dgm:cxn modelId="{C7C04F2C-DAB2-49FF-ACBB-6C66733229A9}" type="presOf" srcId="{5FD615BE-97D0-4C69-8037-060D7CF45582}" destId="{A9CD118D-5A7B-4B7B-BEB0-016F1E217120}" srcOrd="0" destOrd="0" presId="urn:microsoft.com/office/officeart/2005/8/layout/cycle5"/>
    <dgm:cxn modelId="{4C1517ED-C8D2-4305-ACAA-861DA472AD18}" type="presOf" srcId="{03570386-4604-4B40-84F0-E9CB1E7DA604}" destId="{8864FD29-B527-0A45-AF38-136A7CA3EA73}" srcOrd="0" destOrd="0" presId="urn:microsoft.com/office/officeart/2005/8/layout/cycle5"/>
    <dgm:cxn modelId="{669CCB14-E5B8-CC48-BF1D-459F50D6BB21}" srcId="{65053B36-E459-4699-9118-038C8F52F23D}" destId="{CA9A9111-DB94-5549-9608-EEE6A3A2D980}" srcOrd="2" destOrd="0" parTransId="{C02256F6-1491-DF41-85E7-7AB4145834E4}" sibTransId="{99C07F7C-24F7-F44B-8AEB-A4EC5174B3B9}"/>
    <dgm:cxn modelId="{B12696A6-828F-4F93-9F51-A0EA23456405}" type="presOf" srcId="{D826B2FE-5AC9-47EE-AEB3-142395FBDE71}" destId="{1E7C3E94-8CB6-456F-B0D4-B3FA407A51A6}" srcOrd="0" destOrd="0" presId="urn:microsoft.com/office/officeart/2005/8/layout/cycle5"/>
    <dgm:cxn modelId="{56F11E88-B602-4774-A65E-F5088EBC7899}" type="presOf" srcId="{F97789DC-0FAD-4C2E-AB9D-457E85023924}" destId="{7DFDE678-6B1C-4BBC-A38E-46FB50420688}" srcOrd="0" destOrd="0" presId="urn:microsoft.com/office/officeart/2005/8/layout/cycle5"/>
    <dgm:cxn modelId="{1CFF8184-E6CB-420F-8477-E8B3CE6A6B12}" type="presOf" srcId="{4AD66445-1D35-5E4B-97CB-F1868A81F976}" destId="{F21E2F18-F043-2846-95DB-CBAA147D529B}" srcOrd="0" destOrd="0" presId="urn:microsoft.com/office/officeart/2005/8/layout/cycle5"/>
    <dgm:cxn modelId="{5EDFB469-BD90-47E1-B109-2D3FE6E88282}" type="presOf" srcId="{1C10E232-1094-2848-B981-7AF384410EC9}" destId="{FDC707AD-A140-C945-86F6-51E693510697}" srcOrd="0" destOrd="0" presId="urn:microsoft.com/office/officeart/2005/8/layout/cycle5"/>
    <dgm:cxn modelId="{BCD343DC-1B85-4FCF-817B-24887D1B3E23}" srcId="{65053B36-E459-4699-9118-038C8F52F23D}" destId="{D826B2FE-5AC9-47EE-AEB3-142395FBDE71}" srcOrd="4" destOrd="0" parTransId="{CB1A36D4-FDE9-48F2-98C9-29576A48DEAF}" sibTransId="{E81A7496-7C34-4DBF-9C3D-D0A2A73191C8}"/>
    <dgm:cxn modelId="{22700A5F-6936-45A2-B0D2-353A3D966DA7}" type="presOf" srcId="{4E9C4D69-ADFB-FA46-BE5A-A338E69769FC}" destId="{A691E03B-C59E-9A41-9D57-2D4EBEE14039}" srcOrd="0" destOrd="0" presId="urn:microsoft.com/office/officeart/2005/8/layout/cycle5"/>
    <dgm:cxn modelId="{FB0A48C9-CACD-D64A-84A1-E2E068B30F09}" srcId="{65053B36-E459-4699-9118-038C8F52F23D}" destId="{4E9C4D69-ADFB-FA46-BE5A-A338E69769FC}" srcOrd="3" destOrd="0" parTransId="{4BF50C62-AD1D-DE4C-A4C3-1381E584AB9B}" sibTransId="{1C10E232-1094-2848-B981-7AF384410EC9}"/>
    <dgm:cxn modelId="{EABD379F-D32F-4F51-8911-E851CCEE6341}" type="presOf" srcId="{661A4A79-0AAA-4C36-BEAB-A61C849008FA}" destId="{25E735C8-6CA7-48F9-B4AF-4D9B92978769}" srcOrd="0" destOrd="0" presId="urn:microsoft.com/office/officeart/2005/8/layout/cycle5"/>
    <dgm:cxn modelId="{86A8F500-5C92-4A7B-8155-252492E7742E}" type="presOf" srcId="{E81A7496-7C34-4DBF-9C3D-D0A2A73191C8}" destId="{0FD4A519-10D4-4EE7-AC3E-EBD7D85740E2}" srcOrd="0" destOrd="0" presId="urn:microsoft.com/office/officeart/2005/8/layout/cycle5"/>
    <dgm:cxn modelId="{A3B862F6-8318-4410-BD96-3B1421FEA2C7}" type="presOf" srcId="{97D4A84A-FD53-4C89-8766-B5C0A5025285}" destId="{F0A86B52-E2FF-4D63-93A1-E61D8377C34A}" srcOrd="0" destOrd="0" presId="urn:microsoft.com/office/officeart/2005/8/layout/cycle5"/>
    <dgm:cxn modelId="{F7BBF587-93BC-4332-998A-E2F20AB5224A}" type="presOf" srcId="{8ED530B9-2AE0-4731-B182-B27C1D10B60C}" destId="{049616A8-A793-4C77-8E33-8F4622C118F7}" srcOrd="0" destOrd="0" presId="urn:microsoft.com/office/officeart/2005/8/layout/cycle5"/>
    <dgm:cxn modelId="{74AC54FD-A26A-4F47-B4B1-EC025ED7250D}" type="presOf" srcId="{78A95A28-5B18-4CAB-A8F7-FCAAA6066699}" destId="{3204064E-86B9-4A1D-AC40-6B3607D41628}" srcOrd="0" destOrd="0" presId="urn:microsoft.com/office/officeart/2005/8/layout/cycle5"/>
    <dgm:cxn modelId="{702D35C9-DDD8-481D-947E-16AA532ACAEE}" type="presOf" srcId="{DA16D8F2-7AA0-43B2-99A1-9E110743886E}" destId="{19FF4228-BCF6-4DBF-AEE0-CF82A986A726}" srcOrd="0" destOrd="0" presId="urn:microsoft.com/office/officeart/2005/8/layout/cycle5"/>
    <dgm:cxn modelId="{1E661C80-1B3E-433F-8999-B6A4EE0A9003}" type="presOf" srcId="{65053B36-E459-4699-9118-038C8F52F23D}" destId="{6A20FEC1-C6EF-4469-886F-1FB4E4E06963}" srcOrd="0" destOrd="0" presId="urn:microsoft.com/office/officeart/2005/8/layout/cycle5"/>
    <dgm:cxn modelId="{1F1264AF-756B-4BA4-A642-618598B33E91}" type="presParOf" srcId="{6A20FEC1-C6EF-4469-886F-1FB4E4E06963}" destId="{F21E2F18-F043-2846-95DB-CBAA147D529B}" srcOrd="0" destOrd="0" presId="urn:microsoft.com/office/officeart/2005/8/layout/cycle5"/>
    <dgm:cxn modelId="{802A33F5-724D-4641-9985-28FA3F2330FC}" type="presParOf" srcId="{6A20FEC1-C6EF-4469-886F-1FB4E4E06963}" destId="{3DAA6B48-225A-4840-B4FD-B5777A24A577}" srcOrd="1" destOrd="0" presId="urn:microsoft.com/office/officeart/2005/8/layout/cycle5"/>
    <dgm:cxn modelId="{794C540D-3CF1-4039-9228-FE90C64B54C7}" type="presParOf" srcId="{6A20FEC1-C6EF-4469-886F-1FB4E4E06963}" destId="{8864FD29-B527-0A45-AF38-136A7CA3EA73}" srcOrd="2" destOrd="0" presId="urn:microsoft.com/office/officeart/2005/8/layout/cycle5"/>
    <dgm:cxn modelId="{804FAF2A-E16E-4278-8B84-8A38B3C22302}" type="presParOf" srcId="{6A20FEC1-C6EF-4469-886F-1FB4E4E06963}" destId="{F0A86B52-E2FF-4D63-93A1-E61D8377C34A}" srcOrd="3" destOrd="0" presId="urn:microsoft.com/office/officeart/2005/8/layout/cycle5"/>
    <dgm:cxn modelId="{E45A76C0-42B7-4420-9EBA-3594CB02F1A0}" type="presParOf" srcId="{6A20FEC1-C6EF-4469-886F-1FB4E4E06963}" destId="{FDCC661F-5906-4C2E-95FD-42BD7C141BE9}" srcOrd="4" destOrd="0" presId="urn:microsoft.com/office/officeart/2005/8/layout/cycle5"/>
    <dgm:cxn modelId="{BC9CE783-A4B6-48F9-9961-028E41B921B4}" type="presParOf" srcId="{6A20FEC1-C6EF-4469-886F-1FB4E4E06963}" destId="{A9CD118D-5A7B-4B7B-BEB0-016F1E217120}" srcOrd="5" destOrd="0" presId="urn:microsoft.com/office/officeart/2005/8/layout/cycle5"/>
    <dgm:cxn modelId="{ED272251-3B2C-40EC-BB42-E05B97A57996}" type="presParOf" srcId="{6A20FEC1-C6EF-4469-886F-1FB4E4E06963}" destId="{4BA36C64-20B8-A14E-8759-154A58F6D6C3}" srcOrd="6" destOrd="0" presId="urn:microsoft.com/office/officeart/2005/8/layout/cycle5"/>
    <dgm:cxn modelId="{914D590E-357E-4F8B-A857-6D92D0DCFFB0}" type="presParOf" srcId="{6A20FEC1-C6EF-4469-886F-1FB4E4E06963}" destId="{6C64C368-C8AD-DC46-9E87-FF501AEF864A}" srcOrd="7" destOrd="0" presId="urn:microsoft.com/office/officeart/2005/8/layout/cycle5"/>
    <dgm:cxn modelId="{60CED4C3-C9ED-4CFE-A526-18E69AADABAC}" type="presParOf" srcId="{6A20FEC1-C6EF-4469-886F-1FB4E4E06963}" destId="{6A2CC0A6-BC38-5041-A60B-0DABCA6762C7}" srcOrd="8" destOrd="0" presId="urn:microsoft.com/office/officeart/2005/8/layout/cycle5"/>
    <dgm:cxn modelId="{9512B404-AF2D-41CD-8FF5-A67DF74611C0}" type="presParOf" srcId="{6A20FEC1-C6EF-4469-886F-1FB4E4E06963}" destId="{A691E03B-C59E-9A41-9D57-2D4EBEE14039}" srcOrd="9" destOrd="0" presId="urn:microsoft.com/office/officeart/2005/8/layout/cycle5"/>
    <dgm:cxn modelId="{79054C40-A85C-4AFD-B7B7-A5C96A85646D}" type="presParOf" srcId="{6A20FEC1-C6EF-4469-886F-1FB4E4E06963}" destId="{74DF1ABC-1CC7-714C-A055-1C41C2DE0346}" srcOrd="10" destOrd="0" presId="urn:microsoft.com/office/officeart/2005/8/layout/cycle5"/>
    <dgm:cxn modelId="{AF065EFF-4B94-4CCE-A427-A77F8D2EA8A3}" type="presParOf" srcId="{6A20FEC1-C6EF-4469-886F-1FB4E4E06963}" destId="{FDC707AD-A140-C945-86F6-51E693510697}" srcOrd="11" destOrd="0" presId="urn:microsoft.com/office/officeart/2005/8/layout/cycle5"/>
    <dgm:cxn modelId="{94CEFCAD-ECAB-412A-A0FA-F0FCC1B5E1D7}" type="presParOf" srcId="{6A20FEC1-C6EF-4469-886F-1FB4E4E06963}" destId="{1E7C3E94-8CB6-456F-B0D4-B3FA407A51A6}" srcOrd="12" destOrd="0" presId="urn:microsoft.com/office/officeart/2005/8/layout/cycle5"/>
    <dgm:cxn modelId="{79CF5176-395C-42D4-8A7C-D319E9577F31}" type="presParOf" srcId="{6A20FEC1-C6EF-4469-886F-1FB4E4E06963}" destId="{E838B6B8-75DF-4528-9C2A-BB7A7D07CE89}" srcOrd="13" destOrd="0" presId="urn:microsoft.com/office/officeart/2005/8/layout/cycle5"/>
    <dgm:cxn modelId="{A888D80E-0E13-4527-AD98-0DC8781F4759}" type="presParOf" srcId="{6A20FEC1-C6EF-4469-886F-1FB4E4E06963}" destId="{0FD4A519-10D4-4EE7-AC3E-EBD7D85740E2}" srcOrd="14" destOrd="0" presId="urn:microsoft.com/office/officeart/2005/8/layout/cycle5"/>
    <dgm:cxn modelId="{F3A9366C-C152-4810-935B-0B252D9B17BE}" type="presParOf" srcId="{6A20FEC1-C6EF-4469-886F-1FB4E4E06963}" destId="{25E735C8-6CA7-48F9-B4AF-4D9B92978769}" srcOrd="15" destOrd="0" presId="urn:microsoft.com/office/officeart/2005/8/layout/cycle5"/>
    <dgm:cxn modelId="{2A915D61-83A7-4F36-8F8A-5C31A459B1CD}" type="presParOf" srcId="{6A20FEC1-C6EF-4469-886F-1FB4E4E06963}" destId="{EC522338-C25D-4866-ABF3-7A3BB86AF8C6}" srcOrd="16" destOrd="0" presId="urn:microsoft.com/office/officeart/2005/8/layout/cycle5"/>
    <dgm:cxn modelId="{BA3ECD67-EE38-4D88-B36C-35A118AE62F1}" type="presParOf" srcId="{6A20FEC1-C6EF-4469-886F-1FB4E4E06963}" destId="{7DFDE678-6B1C-4BBC-A38E-46FB50420688}" srcOrd="17" destOrd="0" presId="urn:microsoft.com/office/officeart/2005/8/layout/cycle5"/>
    <dgm:cxn modelId="{5E22EE07-0F4E-46A5-B303-A1F08BE70C62}" type="presParOf" srcId="{6A20FEC1-C6EF-4469-886F-1FB4E4E06963}" destId="{E2536CDD-7DBF-4C6B-85BF-882FE6A71FDF}" srcOrd="18" destOrd="0" presId="urn:microsoft.com/office/officeart/2005/8/layout/cycle5"/>
    <dgm:cxn modelId="{4AED2FE1-2A32-4C02-8F9C-C4C77A214671}" type="presParOf" srcId="{6A20FEC1-C6EF-4469-886F-1FB4E4E06963}" destId="{6D500B74-16A3-4CA0-A0E3-C2CBAAB4F994}" srcOrd="19" destOrd="0" presId="urn:microsoft.com/office/officeart/2005/8/layout/cycle5"/>
    <dgm:cxn modelId="{7F44E8B3-9DDD-495F-8434-F1E44E17BFE1}" type="presParOf" srcId="{6A20FEC1-C6EF-4469-886F-1FB4E4E06963}" destId="{049616A8-A793-4C77-8E33-8F4622C118F7}" srcOrd="20" destOrd="0" presId="urn:microsoft.com/office/officeart/2005/8/layout/cycle5"/>
    <dgm:cxn modelId="{C807DF0F-7DB6-4679-958B-6227977765F5}" type="presParOf" srcId="{6A20FEC1-C6EF-4469-886F-1FB4E4E06963}" destId="{3204064E-86B9-4A1D-AC40-6B3607D41628}" srcOrd="21" destOrd="0" presId="urn:microsoft.com/office/officeart/2005/8/layout/cycle5"/>
    <dgm:cxn modelId="{251FC9BC-E392-41D0-96EB-959DF8F7F395}" type="presParOf" srcId="{6A20FEC1-C6EF-4469-886F-1FB4E4E06963}" destId="{285E9CCE-C7D2-4139-86F0-64E7E1C35BC1}" srcOrd="22" destOrd="0" presId="urn:microsoft.com/office/officeart/2005/8/layout/cycle5"/>
    <dgm:cxn modelId="{B41A3177-C2E0-4B48-8A9E-95264B93BA41}"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D826B2FE-5AC9-47EE-AEB3-142395FBDE71}">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chemeClr val="accent1">
              <a:lumMod val="50000"/>
            </a:schemeClr>
          </a:solidFill>
        </a:ln>
      </dgm:spPr>
      <dgm:t>
        <a:bodyPr/>
        <a:lstStyle/>
        <a:p>
          <a:r>
            <a:rPr lang="en-US" sz="2000" b="1" dirty="0" smtClean="0">
              <a:solidFill>
                <a:schemeClr val="bg2">
                  <a:lumMod val="25000"/>
                </a:schemeClr>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661A4A79-0AAA-4C36-BEAB-A61C849008FA}">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A8FAAA24-3DB7-4AFE-8D6E-1FF127F6A8FE}">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78A95A28-5B18-4CAB-A8F7-FCAAA6066699}">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4AD66445-1D35-5E4B-97CB-F1868A81F976}">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pPr algn="ctr"/>
          <a:r>
            <a:rPr lang="en-US" sz="1400" b="1" dirty="0" smtClean="0">
              <a:solidFill>
                <a:schemeClr val="bg1">
                  <a:lumMod val="50000"/>
                </a:schemeClr>
              </a:solidFill>
            </a:rPr>
            <a:t>Collect</a:t>
          </a:r>
          <a:endParaRPr lang="en-US" sz="1400" b="1" dirty="0">
            <a:solidFill>
              <a:schemeClr val="bg1">
                <a:lumMod val="50000"/>
              </a:schemeClr>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CA9A9111-DB94-5549-9608-EEE6A3A2D980}">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Describe</a:t>
          </a:r>
          <a:endParaRPr lang="en-US" sz="1400" b="1" dirty="0">
            <a:solidFill>
              <a:schemeClr val="bg1">
                <a:lumMod val="50000"/>
              </a:schemeClr>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7F7F7F"/>
          </a:solidFill>
          <a:prstDash val="solid"/>
          <a:round/>
          <a:headEnd type="none" w="med" len="med"/>
          <a:tailEnd type="arrow" w="med" len="med"/>
        </a:ln>
      </dgm:spPr>
      <dgm:t>
        <a:bodyPr/>
        <a:lstStyle/>
        <a:p>
          <a:endParaRPr lang="en-US" sz="1400" b="0"/>
        </a:p>
      </dgm:t>
    </dgm:pt>
    <dgm:pt modelId="{4E9C4D69-ADFB-FA46-BE5A-A338E69769FC}">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Deposit</a:t>
          </a:r>
          <a:endParaRPr lang="en-US" sz="1400" b="1" dirty="0">
            <a:solidFill>
              <a:srgbClr val="7F7F7F"/>
            </a:solidFill>
          </a:endParaRPr>
        </a:p>
      </dgm:t>
    </dgm:pt>
    <dgm:pt modelId="{4BF50C62-AD1D-DE4C-A4C3-1381E584AB9B}" type="parTrans" cxnId="{FB0A48C9-CACD-D64A-84A1-E2E068B30F09}">
      <dgm:prSet/>
      <dgm:spPr/>
      <dgm:t>
        <a:bodyPr/>
        <a:lstStyle/>
        <a:p>
          <a:endParaRPr lang="en-US"/>
        </a:p>
      </dgm:t>
    </dgm:pt>
    <dgm:pt modelId="{1C10E232-1094-2848-B981-7AF384410EC9}" type="sibTrans" cxnId="{FB0A48C9-CACD-D64A-84A1-E2E068B30F09}">
      <dgm:prSet/>
      <dgm:spPr>
        <a:ln w="28575">
          <a:solidFill>
            <a:srgbClr val="7F7F7F"/>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5338" custRadScaleRad="100923">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F0A86B52-E2FF-4D63-93A1-E61D8377C34A}" type="pres">
      <dgm:prSet presAssocID="{97D4A84A-FD53-4C89-8766-B5C0A5025285}" presName="node" presStyleLbl="node1" presStyleIdx="1" presStyleCnt="8" custScaleX="113832">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1" presStyleCnt="8"/>
      <dgm:spPr/>
      <dgm:t>
        <a:bodyPr/>
        <a:lstStyle/>
        <a:p>
          <a:endParaRPr lang="en-US"/>
        </a:p>
      </dgm:t>
    </dgm:pt>
    <dgm:pt modelId="{4BA36C64-20B8-A14E-8759-154A58F6D6C3}" type="pres">
      <dgm:prSet presAssocID="{CA9A9111-DB94-5549-9608-EEE6A3A2D980}" presName="node" presStyleLbl="node1" presStyleIdx="2" presStyleCnt="8" custScaleX="136155" custRadScaleRad="100510" custRadScaleInc="-7282">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2" presStyleCnt="8"/>
      <dgm:spPr/>
      <dgm:t>
        <a:bodyPr/>
        <a:lstStyle/>
        <a:p>
          <a:endParaRPr lang="en-US"/>
        </a:p>
      </dgm:t>
    </dgm:pt>
    <dgm:pt modelId="{A691E03B-C59E-9A41-9D57-2D4EBEE14039}" type="pres">
      <dgm:prSet presAssocID="{4E9C4D69-ADFB-FA46-BE5A-A338E69769FC}" presName="node" presStyleLbl="node1" presStyleIdx="3" presStyleCnt="8" custScaleX="132791" custRadScaleRad="102224" custRadScaleInc="-38370">
        <dgm:presLayoutVars>
          <dgm:bulletEnabled val="1"/>
        </dgm:presLayoutVars>
      </dgm:prSet>
      <dgm:spPr/>
      <dgm:t>
        <a:bodyPr/>
        <a:lstStyle/>
        <a:p>
          <a:endParaRPr lang="en-US"/>
        </a:p>
      </dgm:t>
    </dgm:pt>
    <dgm:pt modelId="{74DF1ABC-1CC7-714C-A055-1C41C2DE0346}" type="pres">
      <dgm:prSet presAssocID="{4E9C4D69-ADFB-FA46-BE5A-A338E69769FC}" presName="spNode" presStyleCnt="0"/>
      <dgm:spPr/>
    </dgm:pt>
    <dgm:pt modelId="{FDC707AD-A140-C945-86F6-51E693510697}" type="pres">
      <dgm:prSet presAssocID="{1C10E232-1094-2848-B981-7AF384410EC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66177" custScaleY="120993" custRadScaleRad="100707" custRadScaleInc="-21025">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35951" custRadScaleRad="98701" custRadScaleInc="-4583">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1578" custRadScaleRad="98388">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2153" custRadScaleRad="98701" custRadScaleInc="4583">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0FEACBE7-9877-46A8-9701-E31093846DBA}" srcId="{65053B36-E459-4699-9118-038C8F52F23D}" destId="{A8FAAA24-3DB7-4AFE-8D6E-1FF127F6A8FE}" srcOrd="6" destOrd="0" parTransId="{83664775-34AE-41A2-A40A-AEE1DCB28F5A}" sibTransId="{8ED530B9-2AE0-4731-B182-B27C1D10B60C}"/>
    <dgm:cxn modelId="{312E9FBF-7D6D-49F1-826D-625AF14913C5}"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31FDF3C8-5688-496B-AE0F-B862B2A1272F}" type="presOf" srcId="{65053B36-E459-4699-9118-038C8F52F23D}" destId="{6A20FEC1-C6EF-4469-886F-1FB4E4E06963}"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91F3C09C-12AC-4B75-9A90-18837F5028D2}" type="presOf" srcId="{99C07F7C-24F7-F44B-8AEB-A4EC5174B3B9}" destId="{6A2CC0A6-BC38-5041-A60B-0DABCA6762C7}" srcOrd="0" destOrd="0" presId="urn:microsoft.com/office/officeart/2005/8/layout/cycle5"/>
    <dgm:cxn modelId="{D7D2ED25-66DC-47AE-8D0B-65BD49DF1C55}" type="presOf" srcId="{4E9C4D69-ADFB-FA46-BE5A-A338E69769FC}" destId="{A691E03B-C59E-9A41-9D57-2D4EBEE14039}" srcOrd="0" destOrd="0" presId="urn:microsoft.com/office/officeart/2005/8/layout/cycle5"/>
    <dgm:cxn modelId="{37BF8AAE-F2D1-47FD-80C7-85A2611AA334}" srcId="{65053B36-E459-4699-9118-038C8F52F23D}" destId="{97D4A84A-FD53-4C89-8766-B5C0A5025285}" srcOrd="1" destOrd="0" parTransId="{83CF93A1-5BFE-4327-89FC-F3B074DB56BE}" sibTransId="{5FD615BE-97D0-4C69-8037-060D7CF45582}"/>
    <dgm:cxn modelId="{6FA06DDC-0F38-DE42-863F-EB8F7A4572BE}" srcId="{65053B36-E459-4699-9118-038C8F52F23D}" destId="{4AD66445-1D35-5E4B-97CB-F1868A81F976}" srcOrd="0" destOrd="0" parTransId="{D6E6296C-8865-CD45-8B84-2CE77AEEFEAD}" sibTransId="{03570386-4604-4B40-84F0-E9CB1E7DA604}"/>
    <dgm:cxn modelId="{669CCB14-E5B8-CC48-BF1D-459F50D6BB21}" srcId="{65053B36-E459-4699-9118-038C8F52F23D}" destId="{CA9A9111-DB94-5549-9608-EEE6A3A2D980}" srcOrd="2" destOrd="0" parTransId="{C02256F6-1491-DF41-85E7-7AB4145834E4}" sibTransId="{99C07F7C-24F7-F44B-8AEB-A4EC5174B3B9}"/>
    <dgm:cxn modelId="{4D3515BD-533B-4FD8-8992-C4D2E4C626DA}" type="presOf" srcId="{97D4A84A-FD53-4C89-8766-B5C0A5025285}" destId="{F0A86B52-E2FF-4D63-93A1-E61D8377C34A}" srcOrd="0" destOrd="0" presId="urn:microsoft.com/office/officeart/2005/8/layout/cycle5"/>
    <dgm:cxn modelId="{435A0A3D-59CB-4851-9F8D-F5566D2156C9}" type="presOf" srcId="{78A95A28-5B18-4CAB-A8F7-FCAAA6066699}" destId="{3204064E-86B9-4A1D-AC40-6B3607D41628}" srcOrd="0" destOrd="0" presId="urn:microsoft.com/office/officeart/2005/8/layout/cycle5"/>
    <dgm:cxn modelId="{68785CAE-2CDA-4022-B00E-E667324EFC04}" type="presOf" srcId="{661A4A79-0AAA-4C36-BEAB-A61C849008FA}" destId="{25E735C8-6CA7-48F9-B4AF-4D9B92978769}" srcOrd="0" destOrd="0" presId="urn:microsoft.com/office/officeart/2005/8/layout/cycle5"/>
    <dgm:cxn modelId="{53082851-9F62-4B0E-944B-0486A1CB8848}" type="presOf" srcId="{D826B2FE-5AC9-47EE-AEB3-142395FBDE71}" destId="{1E7C3E94-8CB6-456F-B0D4-B3FA407A51A6}" srcOrd="0" destOrd="0" presId="urn:microsoft.com/office/officeart/2005/8/layout/cycle5"/>
    <dgm:cxn modelId="{E82F6272-F8D3-406F-8B3C-42E5A2F0952C}" type="presOf" srcId="{1C10E232-1094-2848-B981-7AF384410EC9}" destId="{FDC707AD-A140-C945-86F6-51E693510697}" srcOrd="0" destOrd="0" presId="urn:microsoft.com/office/officeart/2005/8/layout/cycle5"/>
    <dgm:cxn modelId="{BCD343DC-1B85-4FCF-817B-24887D1B3E23}" srcId="{65053B36-E459-4699-9118-038C8F52F23D}" destId="{D826B2FE-5AC9-47EE-AEB3-142395FBDE71}" srcOrd="4" destOrd="0" parTransId="{CB1A36D4-FDE9-48F2-98C9-29576A48DEAF}" sibTransId="{E81A7496-7C34-4DBF-9C3D-D0A2A73191C8}"/>
    <dgm:cxn modelId="{FB0A48C9-CACD-D64A-84A1-E2E068B30F09}" srcId="{65053B36-E459-4699-9118-038C8F52F23D}" destId="{4E9C4D69-ADFB-FA46-BE5A-A338E69769FC}" srcOrd="3" destOrd="0" parTransId="{4BF50C62-AD1D-DE4C-A4C3-1381E584AB9B}" sibTransId="{1C10E232-1094-2848-B981-7AF384410EC9}"/>
    <dgm:cxn modelId="{BC094CFA-320A-4C40-95F1-487C21D64252}" type="presOf" srcId="{5FD615BE-97D0-4C69-8037-060D7CF45582}" destId="{A9CD118D-5A7B-4B7B-BEB0-016F1E217120}" srcOrd="0" destOrd="0" presId="urn:microsoft.com/office/officeart/2005/8/layout/cycle5"/>
    <dgm:cxn modelId="{13967918-A579-4334-B330-A48157133966}" type="presOf" srcId="{8ED530B9-2AE0-4731-B182-B27C1D10B60C}" destId="{049616A8-A793-4C77-8E33-8F4622C118F7}" srcOrd="0" destOrd="0" presId="urn:microsoft.com/office/officeart/2005/8/layout/cycle5"/>
    <dgm:cxn modelId="{ED28EE47-E7A2-49B2-A3C8-40787B04A10E}" type="presOf" srcId="{DA16D8F2-7AA0-43B2-99A1-9E110743886E}" destId="{19FF4228-BCF6-4DBF-AEE0-CF82A986A726}" srcOrd="0" destOrd="0" presId="urn:microsoft.com/office/officeart/2005/8/layout/cycle5"/>
    <dgm:cxn modelId="{A01AA015-7697-4117-96A6-612D754C4A69}" type="presOf" srcId="{03570386-4604-4B40-84F0-E9CB1E7DA604}" destId="{8864FD29-B527-0A45-AF38-136A7CA3EA73}" srcOrd="0" destOrd="0" presId="urn:microsoft.com/office/officeart/2005/8/layout/cycle5"/>
    <dgm:cxn modelId="{5471DAB2-A210-4C6D-81DE-6AAF7F92128D}" type="presOf" srcId="{E81A7496-7C34-4DBF-9C3D-D0A2A73191C8}" destId="{0FD4A519-10D4-4EE7-AC3E-EBD7D85740E2}" srcOrd="0" destOrd="0" presId="urn:microsoft.com/office/officeart/2005/8/layout/cycle5"/>
    <dgm:cxn modelId="{7BCB9D90-D351-44F5-B8BC-7F6E08E0AEDF}" type="presOf" srcId="{CA9A9111-DB94-5549-9608-EEE6A3A2D980}" destId="{4BA36C64-20B8-A14E-8759-154A58F6D6C3}" srcOrd="0" destOrd="0" presId="urn:microsoft.com/office/officeart/2005/8/layout/cycle5"/>
    <dgm:cxn modelId="{2433E9E3-CA42-4116-98A4-271AD16631DA}" type="presOf" srcId="{4AD66445-1D35-5E4B-97CB-F1868A81F976}" destId="{F21E2F18-F043-2846-95DB-CBAA147D529B}" srcOrd="0" destOrd="0" presId="urn:microsoft.com/office/officeart/2005/8/layout/cycle5"/>
    <dgm:cxn modelId="{DFDE4EF4-DC7F-4F9F-8483-975273A10849}" type="presOf" srcId="{A8FAAA24-3DB7-4AFE-8D6E-1FF127F6A8FE}" destId="{E2536CDD-7DBF-4C6B-85BF-882FE6A71FDF}" srcOrd="0" destOrd="0" presId="urn:microsoft.com/office/officeart/2005/8/layout/cycle5"/>
    <dgm:cxn modelId="{B68677BB-EECD-44ED-A98B-366FCF878324}" type="presParOf" srcId="{6A20FEC1-C6EF-4469-886F-1FB4E4E06963}" destId="{F21E2F18-F043-2846-95DB-CBAA147D529B}" srcOrd="0" destOrd="0" presId="urn:microsoft.com/office/officeart/2005/8/layout/cycle5"/>
    <dgm:cxn modelId="{99690959-80B0-40B7-B747-0F156FCC19B7}" type="presParOf" srcId="{6A20FEC1-C6EF-4469-886F-1FB4E4E06963}" destId="{3DAA6B48-225A-4840-B4FD-B5777A24A577}" srcOrd="1" destOrd="0" presId="urn:microsoft.com/office/officeart/2005/8/layout/cycle5"/>
    <dgm:cxn modelId="{83C7F32C-2A58-45CB-B7C5-5FE6DFCF7548}" type="presParOf" srcId="{6A20FEC1-C6EF-4469-886F-1FB4E4E06963}" destId="{8864FD29-B527-0A45-AF38-136A7CA3EA73}" srcOrd="2" destOrd="0" presId="urn:microsoft.com/office/officeart/2005/8/layout/cycle5"/>
    <dgm:cxn modelId="{F6274235-9C6F-4A20-9304-2BCA8D2BFF52}" type="presParOf" srcId="{6A20FEC1-C6EF-4469-886F-1FB4E4E06963}" destId="{F0A86B52-E2FF-4D63-93A1-E61D8377C34A}" srcOrd="3" destOrd="0" presId="urn:microsoft.com/office/officeart/2005/8/layout/cycle5"/>
    <dgm:cxn modelId="{61B53957-0B5A-49F5-A02D-4BD0CA9B2423}" type="presParOf" srcId="{6A20FEC1-C6EF-4469-886F-1FB4E4E06963}" destId="{FDCC661F-5906-4C2E-95FD-42BD7C141BE9}" srcOrd="4" destOrd="0" presId="urn:microsoft.com/office/officeart/2005/8/layout/cycle5"/>
    <dgm:cxn modelId="{1E2B4872-009E-48E6-895F-F52432C258BC}" type="presParOf" srcId="{6A20FEC1-C6EF-4469-886F-1FB4E4E06963}" destId="{A9CD118D-5A7B-4B7B-BEB0-016F1E217120}" srcOrd="5" destOrd="0" presId="urn:microsoft.com/office/officeart/2005/8/layout/cycle5"/>
    <dgm:cxn modelId="{47E09BF9-A6A0-45FB-97AB-234B3FF62E6D}" type="presParOf" srcId="{6A20FEC1-C6EF-4469-886F-1FB4E4E06963}" destId="{4BA36C64-20B8-A14E-8759-154A58F6D6C3}" srcOrd="6" destOrd="0" presId="urn:microsoft.com/office/officeart/2005/8/layout/cycle5"/>
    <dgm:cxn modelId="{0168A98B-ED35-4053-8241-55574CD2D038}" type="presParOf" srcId="{6A20FEC1-C6EF-4469-886F-1FB4E4E06963}" destId="{6C64C368-C8AD-DC46-9E87-FF501AEF864A}" srcOrd="7" destOrd="0" presId="urn:microsoft.com/office/officeart/2005/8/layout/cycle5"/>
    <dgm:cxn modelId="{A420C549-70D7-45A1-87AB-FFC283F46D4A}" type="presParOf" srcId="{6A20FEC1-C6EF-4469-886F-1FB4E4E06963}" destId="{6A2CC0A6-BC38-5041-A60B-0DABCA6762C7}" srcOrd="8" destOrd="0" presId="urn:microsoft.com/office/officeart/2005/8/layout/cycle5"/>
    <dgm:cxn modelId="{7BC2FD8B-8837-4D1A-BF72-FA25AA98FEF5}" type="presParOf" srcId="{6A20FEC1-C6EF-4469-886F-1FB4E4E06963}" destId="{A691E03B-C59E-9A41-9D57-2D4EBEE14039}" srcOrd="9" destOrd="0" presId="urn:microsoft.com/office/officeart/2005/8/layout/cycle5"/>
    <dgm:cxn modelId="{E4CC34AE-40F0-42AB-AEEC-255C64070C5F}" type="presParOf" srcId="{6A20FEC1-C6EF-4469-886F-1FB4E4E06963}" destId="{74DF1ABC-1CC7-714C-A055-1C41C2DE0346}" srcOrd="10" destOrd="0" presId="urn:microsoft.com/office/officeart/2005/8/layout/cycle5"/>
    <dgm:cxn modelId="{16EFD070-DCED-4452-8776-D7D7A89520D1}" type="presParOf" srcId="{6A20FEC1-C6EF-4469-886F-1FB4E4E06963}" destId="{FDC707AD-A140-C945-86F6-51E693510697}" srcOrd="11" destOrd="0" presId="urn:microsoft.com/office/officeart/2005/8/layout/cycle5"/>
    <dgm:cxn modelId="{78586CB7-AC92-45D7-B48E-E93959E4E226}" type="presParOf" srcId="{6A20FEC1-C6EF-4469-886F-1FB4E4E06963}" destId="{1E7C3E94-8CB6-456F-B0D4-B3FA407A51A6}" srcOrd="12" destOrd="0" presId="urn:microsoft.com/office/officeart/2005/8/layout/cycle5"/>
    <dgm:cxn modelId="{64AEA3B0-33C9-4BB2-8363-7323803BB950}" type="presParOf" srcId="{6A20FEC1-C6EF-4469-886F-1FB4E4E06963}" destId="{E838B6B8-75DF-4528-9C2A-BB7A7D07CE89}" srcOrd="13" destOrd="0" presId="urn:microsoft.com/office/officeart/2005/8/layout/cycle5"/>
    <dgm:cxn modelId="{71723656-DBDA-445B-AA33-8997B40E547E}" type="presParOf" srcId="{6A20FEC1-C6EF-4469-886F-1FB4E4E06963}" destId="{0FD4A519-10D4-4EE7-AC3E-EBD7D85740E2}" srcOrd="14" destOrd="0" presId="urn:microsoft.com/office/officeart/2005/8/layout/cycle5"/>
    <dgm:cxn modelId="{4F97E982-8AB2-4D3D-A319-580AF2507D89}" type="presParOf" srcId="{6A20FEC1-C6EF-4469-886F-1FB4E4E06963}" destId="{25E735C8-6CA7-48F9-B4AF-4D9B92978769}" srcOrd="15" destOrd="0" presId="urn:microsoft.com/office/officeart/2005/8/layout/cycle5"/>
    <dgm:cxn modelId="{93567444-8A19-4305-A307-0D8551C2F710}" type="presParOf" srcId="{6A20FEC1-C6EF-4469-886F-1FB4E4E06963}" destId="{EC522338-C25D-4866-ABF3-7A3BB86AF8C6}" srcOrd="16" destOrd="0" presId="urn:microsoft.com/office/officeart/2005/8/layout/cycle5"/>
    <dgm:cxn modelId="{6D817883-64D3-4DA6-9CF3-C92355CE6184}" type="presParOf" srcId="{6A20FEC1-C6EF-4469-886F-1FB4E4E06963}" destId="{7DFDE678-6B1C-4BBC-A38E-46FB50420688}" srcOrd="17" destOrd="0" presId="urn:microsoft.com/office/officeart/2005/8/layout/cycle5"/>
    <dgm:cxn modelId="{9CBFEEF4-262A-447C-9151-D991C209A488}" type="presParOf" srcId="{6A20FEC1-C6EF-4469-886F-1FB4E4E06963}" destId="{E2536CDD-7DBF-4C6B-85BF-882FE6A71FDF}" srcOrd="18" destOrd="0" presId="urn:microsoft.com/office/officeart/2005/8/layout/cycle5"/>
    <dgm:cxn modelId="{1097C928-95A9-4DC3-A29C-0E050494BEAA}" type="presParOf" srcId="{6A20FEC1-C6EF-4469-886F-1FB4E4E06963}" destId="{6D500B74-16A3-4CA0-A0E3-C2CBAAB4F994}" srcOrd="19" destOrd="0" presId="urn:microsoft.com/office/officeart/2005/8/layout/cycle5"/>
    <dgm:cxn modelId="{EF5DEC90-378C-4D4A-BAC0-60A5502AC36F}" type="presParOf" srcId="{6A20FEC1-C6EF-4469-886F-1FB4E4E06963}" destId="{049616A8-A793-4C77-8E33-8F4622C118F7}" srcOrd="20" destOrd="0" presId="urn:microsoft.com/office/officeart/2005/8/layout/cycle5"/>
    <dgm:cxn modelId="{1C7849E7-CAE3-412F-A7FB-5067DEF22EF0}" type="presParOf" srcId="{6A20FEC1-C6EF-4469-886F-1FB4E4E06963}" destId="{3204064E-86B9-4A1D-AC40-6B3607D41628}" srcOrd="21" destOrd="0" presId="urn:microsoft.com/office/officeart/2005/8/layout/cycle5"/>
    <dgm:cxn modelId="{5B93F98E-C97B-45FD-BCCB-B9E19D22991C}" type="presParOf" srcId="{6A20FEC1-C6EF-4469-886F-1FB4E4E06963}" destId="{285E9CCE-C7D2-4139-86F0-64E7E1C35BC1}" srcOrd="22" destOrd="0" presId="urn:microsoft.com/office/officeart/2005/8/layout/cycle5"/>
    <dgm:cxn modelId="{03B4830E-A23A-4ADC-851B-0BD97B762796}" type="presParOf" srcId="{6A20FEC1-C6EF-4469-886F-1FB4E4E06963}" destId="{19FF4228-BCF6-4DBF-AEE0-CF82A986A726}" srcOrd="23" destOrd="0" presId="urn:microsoft.com/office/officeart/2005/8/layout/cycle5"/>
  </dgm:cxnLst>
  <dgm:bg>
    <a:noFill/>
    <a:effectLst/>
  </dgm:bg>
  <dgm:whole>
    <a:ln>
      <a:solidFill>
        <a:schemeClr val="bg1">
          <a:lumMod val="50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D826B2FE-5AC9-47EE-AEB3-142395FBDE71}">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661A4A79-0AAA-4C36-BEAB-A61C849008FA}">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chemeClr val="accent1">
              <a:lumMod val="50000"/>
            </a:schemeClr>
          </a:solidFill>
        </a:ln>
      </dgm:spPr>
      <dgm:t>
        <a:bodyPr/>
        <a:lstStyle/>
        <a:p>
          <a:r>
            <a:rPr lang="en-US" sz="2000" b="1" dirty="0" smtClean="0">
              <a:solidFill>
                <a:schemeClr val="accent1">
                  <a:lumMod val="50000"/>
                </a:schemeClr>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A8FAAA24-3DB7-4AFE-8D6E-1FF127F6A8FE}">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78A95A28-5B18-4CAB-A8F7-FCAAA6066699}">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4AD66445-1D35-5E4B-97CB-F1868A81F976}">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pPr algn="ctr"/>
          <a:r>
            <a:rPr lang="en-US" sz="1400" b="1" dirty="0" smtClean="0">
              <a:solidFill>
                <a:schemeClr val="bg1">
                  <a:lumMod val="50000"/>
                </a:schemeClr>
              </a:solidFill>
            </a:rPr>
            <a:t>Collect</a:t>
          </a:r>
          <a:endParaRPr lang="en-US" sz="1400" b="1" dirty="0">
            <a:solidFill>
              <a:schemeClr val="bg1">
                <a:lumMod val="50000"/>
              </a:schemeClr>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CA9A9111-DB94-5549-9608-EEE6A3A2D980}">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Describe</a:t>
          </a:r>
          <a:endParaRPr lang="en-US" sz="1400" b="1" dirty="0">
            <a:solidFill>
              <a:schemeClr val="bg1">
                <a:lumMod val="50000"/>
              </a:schemeClr>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7F7F7F"/>
          </a:solidFill>
          <a:prstDash val="solid"/>
          <a:round/>
          <a:headEnd type="none" w="med" len="med"/>
          <a:tailEnd type="arrow" w="med" len="med"/>
        </a:ln>
      </dgm:spPr>
      <dgm:t>
        <a:bodyPr/>
        <a:lstStyle/>
        <a:p>
          <a:endParaRPr lang="en-US" sz="1400" b="0"/>
        </a:p>
      </dgm:t>
    </dgm:pt>
    <dgm:pt modelId="{4E9C4D69-ADFB-FA46-BE5A-A338E69769FC}">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Deposit</a:t>
          </a:r>
          <a:endParaRPr lang="en-US" sz="1400" b="1" dirty="0">
            <a:solidFill>
              <a:srgbClr val="7F7F7F"/>
            </a:solidFill>
          </a:endParaRPr>
        </a:p>
      </dgm:t>
    </dgm:pt>
    <dgm:pt modelId="{4BF50C62-AD1D-DE4C-A4C3-1381E584AB9B}" type="parTrans" cxnId="{FB0A48C9-CACD-D64A-84A1-E2E068B30F09}">
      <dgm:prSet/>
      <dgm:spPr/>
      <dgm:t>
        <a:bodyPr/>
        <a:lstStyle/>
        <a:p>
          <a:endParaRPr lang="en-US"/>
        </a:p>
      </dgm:t>
    </dgm:pt>
    <dgm:pt modelId="{1C10E232-1094-2848-B981-7AF384410EC9}" type="sibTrans" cxnId="{FB0A48C9-CACD-D64A-84A1-E2E068B30F09}">
      <dgm:prSet/>
      <dgm:spPr>
        <a:ln w="28575">
          <a:solidFill>
            <a:srgbClr val="7F7F7F"/>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5338" custRadScaleRad="100923">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F0A86B52-E2FF-4D63-93A1-E61D8377C34A}" type="pres">
      <dgm:prSet presAssocID="{97D4A84A-FD53-4C89-8766-B5C0A5025285}" presName="node" presStyleLbl="node1" presStyleIdx="1" presStyleCnt="8" custScaleX="113832">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1" presStyleCnt="8"/>
      <dgm:spPr/>
      <dgm:t>
        <a:bodyPr/>
        <a:lstStyle/>
        <a:p>
          <a:endParaRPr lang="en-US"/>
        </a:p>
      </dgm:t>
    </dgm:pt>
    <dgm:pt modelId="{4BA36C64-20B8-A14E-8759-154A58F6D6C3}" type="pres">
      <dgm:prSet presAssocID="{CA9A9111-DB94-5549-9608-EEE6A3A2D980}" presName="node" presStyleLbl="node1" presStyleIdx="2" presStyleCnt="8" custScaleX="136155" custRadScaleRad="100510" custRadScaleInc="-7282">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2" presStyleCnt="8"/>
      <dgm:spPr/>
      <dgm:t>
        <a:bodyPr/>
        <a:lstStyle/>
        <a:p>
          <a:endParaRPr lang="en-US"/>
        </a:p>
      </dgm:t>
    </dgm:pt>
    <dgm:pt modelId="{A691E03B-C59E-9A41-9D57-2D4EBEE14039}" type="pres">
      <dgm:prSet presAssocID="{4E9C4D69-ADFB-FA46-BE5A-A338E69769FC}" presName="node" presStyleLbl="node1" presStyleIdx="3" presStyleCnt="8" custScaleX="132791">
        <dgm:presLayoutVars>
          <dgm:bulletEnabled val="1"/>
        </dgm:presLayoutVars>
      </dgm:prSet>
      <dgm:spPr/>
      <dgm:t>
        <a:bodyPr/>
        <a:lstStyle/>
        <a:p>
          <a:endParaRPr lang="en-US"/>
        </a:p>
      </dgm:t>
    </dgm:pt>
    <dgm:pt modelId="{74DF1ABC-1CC7-714C-A055-1C41C2DE0346}" type="pres">
      <dgm:prSet presAssocID="{4E9C4D69-ADFB-FA46-BE5A-A338E69769FC}" presName="spNode" presStyleCnt="0"/>
      <dgm:spPr/>
    </dgm:pt>
    <dgm:pt modelId="{FDC707AD-A140-C945-86F6-51E693510697}" type="pres">
      <dgm:prSet presAssocID="{1C10E232-1094-2848-B981-7AF384410EC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8351" custRadScaleRad="100227" custRadScaleInc="-15983">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57907" custScaleY="117891" custRadScaleRad="98701" custRadScaleInc="-4583">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1578" custRadScaleRad="98388">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2153" custRadScaleRad="98701" custRadScaleInc="4583">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BF39A79C-3DBA-4CD8-B970-66620027DB28}" type="presOf" srcId="{4AD66445-1D35-5E4B-97CB-F1868A81F976}" destId="{F21E2F18-F043-2846-95DB-CBAA147D529B}" srcOrd="0" destOrd="0" presId="urn:microsoft.com/office/officeart/2005/8/layout/cycle5"/>
    <dgm:cxn modelId="{139B96EE-2C90-448A-A779-F180EDF68851}" type="presOf" srcId="{E81A7496-7C34-4DBF-9C3D-D0A2A73191C8}" destId="{0FD4A519-10D4-4EE7-AC3E-EBD7D85740E2}" srcOrd="0" destOrd="0" presId="urn:microsoft.com/office/officeart/2005/8/layout/cycle5"/>
    <dgm:cxn modelId="{31859D77-26A0-4107-89AF-8572C86D83AA}" type="presOf" srcId="{CA9A9111-DB94-5549-9608-EEE6A3A2D980}" destId="{4BA36C64-20B8-A14E-8759-154A58F6D6C3}" srcOrd="0" destOrd="0" presId="urn:microsoft.com/office/officeart/2005/8/layout/cycle5"/>
    <dgm:cxn modelId="{06BD32F6-64C5-462F-A467-55401CD24108}" type="presOf" srcId="{99C07F7C-24F7-F44B-8AEB-A4EC5174B3B9}" destId="{6A2CC0A6-BC38-5041-A60B-0DABCA6762C7}"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6C6D0C39-16F5-4C23-93FF-663C03421B62}" srcId="{65053B36-E459-4699-9118-038C8F52F23D}" destId="{661A4A79-0AAA-4C36-BEAB-A61C849008FA}" srcOrd="5" destOrd="0" parTransId="{1B4B79AA-B091-4787-A5DB-5E75A9449EAF}" sibTransId="{F97789DC-0FAD-4C2E-AB9D-457E85023924}"/>
    <dgm:cxn modelId="{051400D0-5883-47B9-8098-BDE4E6316A17}" type="presOf" srcId="{DA16D8F2-7AA0-43B2-99A1-9E110743886E}" destId="{19FF4228-BCF6-4DBF-AEE0-CF82A986A726}"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37BF8AAE-F2D1-47FD-80C7-85A2611AA334}" srcId="{65053B36-E459-4699-9118-038C8F52F23D}" destId="{97D4A84A-FD53-4C89-8766-B5C0A5025285}" srcOrd="1" destOrd="0" parTransId="{83CF93A1-5BFE-4327-89FC-F3B074DB56BE}" sibTransId="{5FD615BE-97D0-4C69-8037-060D7CF45582}"/>
    <dgm:cxn modelId="{6FA06DDC-0F38-DE42-863F-EB8F7A4572BE}" srcId="{65053B36-E459-4699-9118-038C8F52F23D}" destId="{4AD66445-1D35-5E4B-97CB-F1868A81F976}" srcOrd="0" destOrd="0" parTransId="{D6E6296C-8865-CD45-8B84-2CE77AEEFEAD}" sibTransId="{03570386-4604-4B40-84F0-E9CB1E7DA604}"/>
    <dgm:cxn modelId="{669CCB14-E5B8-CC48-BF1D-459F50D6BB21}" srcId="{65053B36-E459-4699-9118-038C8F52F23D}" destId="{CA9A9111-DB94-5549-9608-EEE6A3A2D980}" srcOrd="2" destOrd="0" parTransId="{C02256F6-1491-DF41-85E7-7AB4145834E4}" sibTransId="{99C07F7C-24F7-F44B-8AEB-A4EC5174B3B9}"/>
    <dgm:cxn modelId="{38744466-0F61-48EE-899C-8EB8FC8859CD}" type="presOf" srcId="{1C10E232-1094-2848-B981-7AF384410EC9}" destId="{FDC707AD-A140-C945-86F6-51E693510697}" srcOrd="0" destOrd="0" presId="urn:microsoft.com/office/officeart/2005/8/layout/cycle5"/>
    <dgm:cxn modelId="{0A474DB6-7CD5-4FDD-A222-51D5551F9D47}" type="presOf" srcId="{8ED530B9-2AE0-4731-B182-B27C1D10B60C}" destId="{049616A8-A793-4C77-8E33-8F4622C118F7}" srcOrd="0" destOrd="0" presId="urn:microsoft.com/office/officeart/2005/8/layout/cycle5"/>
    <dgm:cxn modelId="{BCD343DC-1B85-4FCF-817B-24887D1B3E23}" srcId="{65053B36-E459-4699-9118-038C8F52F23D}" destId="{D826B2FE-5AC9-47EE-AEB3-142395FBDE71}" srcOrd="4" destOrd="0" parTransId="{CB1A36D4-FDE9-48F2-98C9-29576A48DEAF}" sibTransId="{E81A7496-7C34-4DBF-9C3D-D0A2A73191C8}"/>
    <dgm:cxn modelId="{FB0A48C9-CACD-D64A-84A1-E2E068B30F09}" srcId="{65053B36-E459-4699-9118-038C8F52F23D}" destId="{4E9C4D69-ADFB-FA46-BE5A-A338E69769FC}" srcOrd="3" destOrd="0" parTransId="{4BF50C62-AD1D-DE4C-A4C3-1381E584AB9B}" sibTransId="{1C10E232-1094-2848-B981-7AF384410EC9}"/>
    <dgm:cxn modelId="{E9E0A1F3-D43C-4C9D-984A-7C97E3B4BB88}" type="presOf" srcId="{97D4A84A-FD53-4C89-8766-B5C0A5025285}" destId="{F0A86B52-E2FF-4D63-93A1-E61D8377C34A}" srcOrd="0" destOrd="0" presId="urn:microsoft.com/office/officeart/2005/8/layout/cycle5"/>
    <dgm:cxn modelId="{9A3D6CF0-4640-42ED-8F19-EA9F46BF02B0}" type="presOf" srcId="{5FD615BE-97D0-4C69-8037-060D7CF45582}" destId="{A9CD118D-5A7B-4B7B-BEB0-016F1E217120}" srcOrd="0" destOrd="0" presId="urn:microsoft.com/office/officeart/2005/8/layout/cycle5"/>
    <dgm:cxn modelId="{1C08E848-D3BF-45C5-834D-9CBEAAA2032A}" type="presOf" srcId="{03570386-4604-4B40-84F0-E9CB1E7DA604}" destId="{8864FD29-B527-0A45-AF38-136A7CA3EA73}" srcOrd="0" destOrd="0" presId="urn:microsoft.com/office/officeart/2005/8/layout/cycle5"/>
    <dgm:cxn modelId="{8B85DFEA-59B9-4CC7-A4E1-6E17F7055765}" type="presOf" srcId="{D826B2FE-5AC9-47EE-AEB3-142395FBDE71}" destId="{1E7C3E94-8CB6-456F-B0D4-B3FA407A51A6}" srcOrd="0" destOrd="0" presId="urn:microsoft.com/office/officeart/2005/8/layout/cycle5"/>
    <dgm:cxn modelId="{CF7BAFDE-9D6A-477B-BE1D-833442F3D816}" type="presOf" srcId="{661A4A79-0AAA-4C36-BEAB-A61C849008FA}" destId="{25E735C8-6CA7-48F9-B4AF-4D9B92978769}" srcOrd="0" destOrd="0" presId="urn:microsoft.com/office/officeart/2005/8/layout/cycle5"/>
    <dgm:cxn modelId="{74F15F73-46CA-48DA-AE01-901EB0DF8097}" type="presOf" srcId="{A8FAAA24-3DB7-4AFE-8D6E-1FF127F6A8FE}" destId="{E2536CDD-7DBF-4C6B-85BF-882FE6A71FDF}" srcOrd="0" destOrd="0" presId="urn:microsoft.com/office/officeart/2005/8/layout/cycle5"/>
    <dgm:cxn modelId="{89A79C21-E131-47CC-98FF-8BB40A5CE4D2}" type="presOf" srcId="{65053B36-E459-4699-9118-038C8F52F23D}" destId="{6A20FEC1-C6EF-4469-886F-1FB4E4E06963}" srcOrd="0" destOrd="0" presId="urn:microsoft.com/office/officeart/2005/8/layout/cycle5"/>
    <dgm:cxn modelId="{53CC49E7-A0A0-4507-8785-089C1107066A}" type="presOf" srcId="{F97789DC-0FAD-4C2E-AB9D-457E85023924}" destId="{7DFDE678-6B1C-4BBC-A38E-46FB50420688}" srcOrd="0" destOrd="0" presId="urn:microsoft.com/office/officeart/2005/8/layout/cycle5"/>
    <dgm:cxn modelId="{E95C464B-A14D-4063-B278-743C9B5441FE}" type="presOf" srcId="{78A95A28-5B18-4CAB-A8F7-FCAAA6066699}" destId="{3204064E-86B9-4A1D-AC40-6B3607D41628}" srcOrd="0" destOrd="0" presId="urn:microsoft.com/office/officeart/2005/8/layout/cycle5"/>
    <dgm:cxn modelId="{78092D94-DBB0-47F3-BEB7-1B7F57F46881}" type="presOf" srcId="{4E9C4D69-ADFB-FA46-BE5A-A338E69769FC}" destId="{A691E03B-C59E-9A41-9D57-2D4EBEE14039}" srcOrd="0" destOrd="0" presId="urn:microsoft.com/office/officeart/2005/8/layout/cycle5"/>
    <dgm:cxn modelId="{29320B25-709A-4DA3-89C6-6A83E1F97326}" type="presParOf" srcId="{6A20FEC1-C6EF-4469-886F-1FB4E4E06963}" destId="{F21E2F18-F043-2846-95DB-CBAA147D529B}" srcOrd="0" destOrd="0" presId="urn:microsoft.com/office/officeart/2005/8/layout/cycle5"/>
    <dgm:cxn modelId="{CD381F6E-3D4D-423B-A115-9C137184B667}" type="presParOf" srcId="{6A20FEC1-C6EF-4469-886F-1FB4E4E06963}" destId="{3DAA6B48-225A-4840-B4FD-B5777A24A577}" srcOrd="1" destOrd="0" presId="urn:microsoft.com/office/officeart/2005/8/layout/cycle5"/>
    <dgm:cxn modelId="{9A44F8F7-6AA8-4A1E-9BDD-387AA6742954}" type="presParOf" srcId="{6A20FEC1-C6EF-4469-886F-1FB4E4E06963}" destId="{8864FD29-B527-0A45-AF38-136A7CA3EA73}" srcOrd="2" destOrd="0" presId="urn:microsoft.com/office/officeart/2005/8/layout/cycle5"/>
    <dgm:cxn modelId="{43A51469-582E-4F4B-A3E4-27C1595864B3}" type="presParOf" srcId="{6A20FEC1-C6EF-4469-886F-1FB4E4E06963}" destId="{F0A86B52-E2FF-4D63-93A1-E61D8377C34A}" srcOrd="3" destOrd="0" presId="urn:microsoft.com/office/officeart/2005/8/layout/cycle5"/>
    <dgm:cxn modelId="{043D8252-712C-4315-B6B4-29AD6F3BCC9B}" type="presParOf" srcId="{6A20FEC1-C6EF-4469-886F-1FB4E4E06963}" destId="{FDCC661F-5906-4C2E-95FD-42BD7C141BE9}" srcOrd="4" destOrd="0" presId="urn:microsoft.com/office/officeart/2005/8/layout/cycle5"/>
    <dgm:cxn modelId="{80018467-26BE-4F21-9AA2-04B73849084C}" type="presParOf" srcId="{6A20FEC1-C6EF-4469-886F-1FB4E4E06963}" destId="{A9CD118D-5A7B-4B7B-BEB0-016F1E217120}" srcOrd="5" destOrd="0" presId="urn:microsoft.com/office/officeart/2005/8/layout/cycle5"/>
    <dgm:cxn modelId="{43CF78C0-16FA-4F55-B720-AE70DDCEDE70}" type="presParOf" srcId="{6A20FEC1-C6EF-4469-886F-1FB4E4E06963}" destId="{4BA36C64-20B8-A14E-8759-154A58F6D6C3}" srcOrd="6" destOrd="0" presId="urn:microsoft.com/office/officeart/2005/8/layout/cycle5"/>
    <dgm:cxn modelId="{CA02B16B-699D-45CF-A15B-45101A5FADEB}" type="presParOf" srcId="{6A20FEC1-C6EF-4469-886F-1FB4E4E06963}" destId="{6C64C368-C8AD-DC46-9E87-FF501AEF864A}" srcOrd="7" destOrd="0" presId="urn:microsoft.com/office/officeart/2005/8/layout/cycle5"/>
    <dgm:cxn modelId="{8EA991F0-F048-4B8D-AE36-5593F02DE808}" type="presParOf" srcId="{6A20FEC1-C6EF-4469-886F-1FB4E4E06963}" destId="{6A2CC0A6-BC38-5041-A60B-0DABCA6762C7}" srcOrd="8" destOrd="0" presId="urn:microsoft.com/office/officeart/2005/8/layout/cycle5"/>
    <dgm:cxn modelId="{FCA7A971-E74C-4E88-98F6-2CACC57AD0FF}" type="presParOf" srcId="{6A20FEC1-C6EF-4469-886F-1FB4E4E06963}" destId="{A691E03B-C59E-9A41-9D57-2D4EBEE14039}" srcOrd="9" destOrd="0" presId="urn:microsoft.com/office/officeart/2005/8/layout/cycle5"/>
    <dgm:cxn modelId="{4593CF80-B7DD-4E36-A253-0AF3A1BAD177}" type="presParOf" srcId="{6A20FEC1-C6EF-4469-886F-1FB4E4E06963}" destId="{74DF1ABC-1CC7-714C-A055-1C41C2DE0346}" srcOrd="10" destOrd="0" presId="urn:microsoft.com/office/officeart/2005/8/layout/cycle5"/>
    <dgm:cxn modelId="{6FCA4A51-9C29-44D0-811F-6AE411766AEC}" type="presParOf" srcId="{6A20FEC1-C6EF-4469-886F-1FB4E4E06963}" destId="{FDC707AD-A140-C945-86F6-51E693510697}" srcOrd="11" destOrd="0" presId="urn:microsoft.com/office/officeart/2005/8/layout/cycle5"/>
    <dgm:cxn modelId="{A1BADDC5-0EEB-45F0-853B-B85335476661}" type="presParOf" srcId="{6A20FEC1-C6EF-4469-886F-1FB4E4E06963}" destId="{1E7C3E94-8CB6-456F-B0D4-B3FA407A51A6}" srcOrd="12" destOrd="0" presId="urn:microsoft.com/office/officeart/2005/8/layout/cycle5"/>
    <dgm:cxn modelId="{11F39EB2-C72A-423D-AF03-361A10F1A843}" type="presParOf" srcId="{6A20FEC1-C6EF-4469-886F-1FB4E4E06963}" destId="{E838B6B8-75DF-4528-9C2A-BB7A7D07CE89}" srcOrd="13" destOrd="0" presId="urn:microsoft.com/office/officeart/2005/8/layout/cycle5"/>
    <dgm:cxn modelId="{C19B1C34-914D-492C-936A-B507D9373C96}" type="presParOf" srcId="{6A20FEC1-C6EF-4469-886F-1FB4E4E06963}" destId="{0FD4A519-10D4-4EE7-AC3E-EBD7D85740E2}" srcOrd="14" destOrd="0" presId="urn:microsoft.com/office/officeart/2005/8/layout/cycle5"/>
    <dgm:cxn modelId="{B3B2945F-3A76-421C-8FB0-FA910342954A}" type="presParOf" srcId="{6A20FEC1-C6EF-4469-886F-1FB4E4E06963}" destId="{25E735C8-6CA7-48F9-B4AF-4D9B92978769}" srcOrd="15" destOrd="0" presId="urn:microsoft.com/office/officeart/2005/8/layout/cycle5"/>
    <dgm:cxn modelId="{00582A24-9592-4D65-B7D7-BC5CBBABF3A2}" type="presParOf" srcId="{6A20FEC1-C6EF-4469-886F-1FB4E4E06963}" destId="{EC522338-C25D-4866-ABF3-7A3BB86AF8C6}" srcOrd="16" destOrd="0" presId="urn:microsoft.com/office/officeart/2005/8/layout/cycle5"/>
    <dgm:cxn modelId="{309D563B-68DD-4925-B8A7-D2D57A5528AD}" type="presParOf" srcId="{6A20FEC1-C6EF-4469-886F-1FB4E4E06963}" destId="{7DFDE678-6B1C-4BBC-A38E-46FB50420688}" srcOrd="17" destOrd="0" presId="urn:microsoft.com/office/officeart/2005/8/layout/cycle5"/>
    <dgm:cxn modelId="{86D08690-E81E-4F89-B630-43C60ACAE8DD}" type="presParOf" srcId="{6A20FEC1-C6EF-4469-886F-1FB4E4E06963}" destId="{E2536CDD-7DBF-4C6B-85BF-882FE6A71FDF}" srcOrd="18" destOrd="0" presId="urn:microsoft.com/office/officeart/2005/8/layout/cycle5"/>
    <dgm:cxn modelId="{122DB206-397D-4FCF-88AC-C9E752B245A6}" type="presParOf" srcId="{6A20FEC1-C6EF-4469-886F-1FB4E4E06963}" destId="{6D500B74-16A3-4CA0-A0E3-C2CBAAB4F994}" srcOrd="19" destOrd="0" presId="urn:microsoft.com/office/officeart/2005/8/layout/cycle5"/>
    <dgm:cxn modelId="{1516D04E-DFB7-4B4D-ABE2-E3B7BF7DA917}" type="presParOf" srcId="{6A20FEC1-C6EF-4469-886F-1FB4E4E06963}" destId="{049616A8-A793-4C77-8E33-8F4622C118F7}" srcOrd="20" destOrd="0" presId="urn:microsoft.com/office/officeart/2005/8/layout/cycle5"/>
    <dgm:cxn modelId="{E1E9246B-E975-4F24-8540-DD886126252F}" type="presParOf" srcId="{6A20FEC1-C6EF-4469-886F-1FB4E4E06963}" destId="{3204064E-86B9-4A1D-AC40-6B3607D41628}" srcOrd="21" destOrd="0" presId="urn:microsoft.com/office/officeart/2005/8/layout/cycle5"/>
    <dgm:cxn modelId="{94FFCA0E-A09F-4467-BC9B-2DF225063022}" type="presParOf" srcId="{6A20FEC1-C6EF-4469-886F-1FB4E4E06963}" destId="{285E9CCE-C7D2-4139-86F0-64E7E1C35BC1}" srcOrd="22" destOrd="0" presId="urn:microsoft.com/office/officeart/2005/8/layout/cycle5"/>
    <dgm:cxn modelId="{BD78FE22-6168-4E95-B474-4DA0A40420A9}" type="presParOf" srcId="{6A20FEC1-C6EF-4469-886F-1FB4E4E06963}" destId="{19FF4228-BCF6-4DBF-AEE0-CF82A986A726}" srcOrd="23" destOrd="0" presId="urn:microsoft.com/office/officeart/2005/8/layout/cycle5"/>
  </dgm:cxnLst>
  <dgm:bg>
    <a:noFill/>
    <a:effectLst/>
  </dgm:bg>
  <dgm:whole>
    <a:ln>
      <a:solidFill>
        <a:schemeClr val="bg1">
          <a:lumMod val="50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D826B2FE-5AC9-47EE-AEB3-142395FBDE71}">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661A4A79-0AAA-4C36-BEAB-A61C849008FA}">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600" b="1" dirty="0" smtClean="0">
              <a:solidFill>
                <a:schemeClr val="bg1">
                  <a:lumMod val="50000"/>
                </a:schemeClr>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A8FAAA24-3DB7-4AFE-8D6E-1FF127F6A8FE}">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chemeClr val="bg2">
              <a:lumMod val="25000"/>
            </a:schemeClr>
          </a:solidFill>
        </a:ln>
      </dgm:spPr>
      <dgm:t>
        <a:bodyPr/>
        <a:lstStyle/>
        <a:p>
          <a:r>
            <a:rPr lang="en-US" sz="2000" b="1" dirty="0" smtClean="0">
              <a:solidFill>
                <a:schemeClr val="bg2">
                  <a:lumMod val="25000"/>
                </a:schemeClr>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78A95A28-5B18-4CAB-A8F7-FCAAA6066699}">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4AD66445-1D35-5E4B-97CB-F1868A81F976}">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pPr algn="ctr"/>
          <a:r>
            <a:rPr lang="en-US" sz="1400" b="1" dirty="0" smtClean="0">
              <a:solidFill>
                <a:schemeClr val="bg1">
                  <a:lumMod val="50000"/>
                </a:schemeClr>
              </a:solidFill>
            </a:rPr>
            <a:t>Collect</a:t>
          </a:r>
          <a:endParaRPr lang="en-US" sz="1400" b="1" dirty="0">
            <a:solidFill>
              <a:schemeClr val="bg1">
                <a:lumMod val="50000"/>
              </a:schemeClr>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CA9A9111-DB94-5549-9608-EEE6A3A2D980}">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Describe</a:t>
          </a:r>
          <a:endParaRPr lang="en-US" sz="1400" b="1" dirty="0">
            <a:solidFill>
              <a:schemeClr val="bg1">
                <a:lumMod val="50000"/>
              </a:schemeClr>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7F7F7F"/>
          </a:solidFill>
          <a:prstDash val="solid"/>
          <a:round/>
          <a:headEnd type="none" w="med" len="med"/>
          <a:tailEnd type="arrow" w="med" len="med"/>
        </a:ln>
      </dgm:spPr>
      <dgm:t>
        <a:bodyPr/>
        <a:lstStyle/>
        <a:p>
          <a:endParaRPr lang="en-US" sz="1400" b="0"/>
        </a:p>
      </dgm:t>
    </dgm:pt>
    <dgm:pt modelId="{4E9C4D69-ADFB-FA46-BE5A-A338E69769FC}">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Deposit</a:t>
          </a:r>
          <a:endParaRPr lang="en-US" sz="1400" b="1" dirty="0">
            <a:solidFill>
              <a:srgbClr val="7F7F7F"/>
            </a:solidFill>
          </a:endParaRPr>
        </a:p>
      </dgm:t>
    </dgm:pt>
    <dgm:pt modelId="{4BF50C62-AD1D-DE4C-A4C3-1381E584AB9B}" type="parTrans" cxnId="{FB0A48C9-CACD-D64A-84A1-E2E068B30F09}">
      <dgm:prSet/>
      <dgm:spPr/>
      <dgm:t>
        <a:bodyPr/>
        <a:lstStyle/>
        <a:p>
          <a:endParaRPr lang="en-US"/>
        </a:p>
      </dgm:t>
    </dgm:pt>
    <dgm:pt modelId="{1C10E232-1094-2848-B981-7AF384410EC9}" type="sibTrans" cxnId="{FB0A48C9-CACD-D64A-84A1-E2E068B30F09}">
      <dgm:prSet/>
      <dgm:spPr>
        <a:ln w="28575">
          <a:solidFill>
            <a:srgbClr val="7F7F7F"/>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5338" custRadScaleRad="100923">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F0A86B52-E2FF-4D63-93A1-E61D8377C34A}" type="pres">
      <dgm:prSet presAssocID="{97D4A84A-FD53-4C89-8766-B5C0A5025285}" presName="node" presStyleLbl="node1" presStyleIdx="1" presStyleCnt="8" custScaleX="113832">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1" presStyleCnt="8"/>
      <dgm:spPr/>
      <dgm:t>
        <a:bodyPr/>
        <a:lstStyle/>
        <a:p>
          <a:endParaRPr lang="en-US"/>
        </a:p>
      </dgm:t>
    </dgm:pt>
    <dgm:pt modelId="{4BA36C64-20B8-A14E-8759-154A58F6D6C3}" type="pres">
      <dgm:prSet presAssocID="{CA9A9111-DB94-5549-9608-EEE6A3A2D980}" presName="node" presStyleLbl="node1" presStyleIdx="2" presStyleCnt="8" custScaleX="116242" custScaleY="105936" custRadScaleRad="100510" custRadScaleInc="-7282">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2" presStyleCnt="8"/>
      <dgm:spPr/>
      <dgm:t>
        <a:bodyPr/>
        <a:lstStyle/>
        <a:p>
          <a:endParaRPr lang="en-US"/>
        </a:p>
      </dgm:t>
    </dgm:pt>
    <dgm:pt modelId="{A691E03B-C59E-9A41-9D57-2D4EBEE14039}" type="pres">
      <dgm:prSet presAssocID="{4E9C4D69-ADFB-FA46-BE5A-A338E69769FC}" presName="node" presStyleLbl="node1" presStyleIdx="3" presStyleCnt="8" custScaleX="132791" custRadScaleRad="100298" custRadScaleInc="-31314">
        <dgm:presLayoutVars>
          <dgm:bulletEnabled val="1"/>
        </dgm:presLayoutVars>
      </dgm:prSet>
      <dgm:spPr/>
      <dgm:t>
        <a:bodyPr/>
        <a:lstStyle/>
        <a:p>
          <a:endParaRPr lang="en-US"/>
        </a:p>
      </dgm:t>
    </dgm:pt>
    <dgm:pt modelId="{74DF1ABC-1CC7-714C-A055-1C41C2DE0346}" type="pres">
      <dgm:prSet presAssocID="{4E9C4D69-ADFB-FA46-BE5A-A338E69769FC}" presName="spNode" presStyleCnt="0"/>
      <dgm:spPr/>
    </dgm:pt>
    <dgm:pt modelId="{FDC707AD-A140-C945-86F6-51E693510697}" type="pres">
      <dgm:prSet presAssocID="{1C10E232-1094-2848-B981-7AF384410EC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8351" custRadScaleRad="100227" custRadScaleInc="-15983">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5568" custScaleY="103185" custRadScaleRad="98701" custRadScaleInc="-4583">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69701" custScaleY="120762" custRadScaleRad="90570" custRadScaleInc="-4857">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2153" custRadScaleRad="98701" custRadScaleInc="4583">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0FEACBE7-9877-46A8-9701-E31093846DBA}" srcId="{65053B36-E459-4699-9118-038C8F52F23D}" destId="{A8FAAA24-3DB7-4AFE-8D6E-1FF127F6A8FE}" srcOrd="6" destOrd="0" parTransId="{83664775-34AE-41A2-A40A-AEE1DCB28F5A}" sibTransId="{8ED530B9-2AE0-4731-B182-B27C1D10B60C}"/>
    <dgm:cxn modelId="{6C6D0C39-16F5-4C23-93FF-663C03421B62}" srcId="{65053B36-E459-4699-9118-038C8F52F23D}" destId="{661A4A79-0AAA-4C36-BEAB-A61C849008FA}" srcOrd="5" destOrd="0" parTransId="{1B4B79AA-B091-4787-A5DB-5E75A9449EAF}" sibTransId="{F97789DC-0FAD-4C2E-AB9D-457E85023924}"/>
    <dgm:cxn modelId="{D15DE450-165B-443B-840E-ADEFBE55942A}" type="presOf" srcId="{D826B2FE-5AC9-47EE-AEB3-142395FBDE71}" destId="{1E7C3E94-8CB6-456F-B0D4-B3FA407A51A6}" srcOrd="0" destOrd="0" presId="urn:microsoft.com/office/officeart/2005/8/layout/cycle5"/>
    <dgm:cxn modelId="{CD94F967-1AC3-486E-921E-209BD15A62D9}" type="presOf" srcId="{661A4A79-0AAA-4C36-BEAB-A61C849008FA}" destId="{25E735C8-6CA7-48F9-B4AF-4D9B92978769}" srcOrd="0" destOrd="0" presId="urn:microsoft.com/office/officeart/2005/8/layout/cycle5"/>
    <dgm:cxn modelId="{09439753-8492-493B-8E69-0CB888943D5F}" type="presOf" srcId="{F97789DC-0FAD-4C2E-AB9D-457E85023924}" destId="{7DFDE678-6B1C-4BBC-A38E-46FB50420688}" srcOrd="0" destOrd="0" presId="urn:microsoft.com/office/officeart/2005/8/layout/cycle5"/>
    <dgm:cxn modelId="{2C6BA2DD-FA50-4132-B87C-33CF82B6AE65}" type="presOf" srcId="{5FD615BE-97D0-4C69-8037-060D7CF45582}" destId="{A9CD118D-5A7B-4B7B-BEB0-016F1E217120}"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37BF8AAE-F2D1-47FD-80C7-85A2611AA334}" srcId="{65053B36-E459-4699-9118-038C8F52F23D}" destId="{97D4A84A-FD53-4C89-8766-B5C0A5025285}" srcOrd="1" destOrd="0" parTransId="{83CF93A1-5BFE-4327-89FC-F3B074DB56BE}" sibTransId="{5FD615BE-97D0-4C69-8037-060D7CF45582}"/>
    <dgm:cxn modelId="{56E81CE5-B643-41C4-B265-7B8137CB82CF}" type="presOf" srcId="{03570386-4604-4B40-84F0-E9CB1E7DA604}" destId="{8864FD29-B527-0A45-AF38-136A7CA3EA73}" srcOrd="0" destOrd="0" presId="urn:microsoft.com/office/officeart/2005/8/layout/cycle5"/>
    <dgm:cxn modelId="{6FA06DDC-0F38-DE42-863F-EB8F7A4572BE}" srcId="{65053B36-E459-4699-9118-038C8F52F23D}" destId="{4AD66445-1D35-5E4B-97CB-F1868A81F976}" srcOrd="0" destOrd="0" parTransId="{D6E6296C-8865-CD45-8B84-2CE77AEEFEAD}" sibTransId="{03570386-4604-4B40-84F0-E9CB1E7DA604}"/>
    <dgm:cxn modelId="{669CCB14-E5B8-CC48-BF1D-459F50D6BB21}" srcId="{65053B36-E459-4699-9118-038C8F52F23D}" destId="{CA9A9111-DB94-5549-9608-EEE6A3A2D980}" srcOrd="2" destOrd="0" parTransId="{C02256F6-1491-DF41-85E7-7AB4145834E4}" sibTransId="{99C07F7C-24F7-F44B-8AEB-A4EC5174B3B9}"/>
    <dgm:cxn modelId="{7731684F-3D99-4C82-A176-CE6C51E67649}" type="presOf" srcId="{4E9C4D69-ADFB-FA46-BE5A-A338E69769FC}" destId="{A691E03B-C59E-9A41-9D57-2D4EBEE14039}" srcOrd="0" destOrd="0" presId="urn:microsoft.com/office/officeart/2005/8/layout/cycle5"/>
    <dgm:cxn modelId="{2AA8B334-8FC1-477E-B237-C67B514BB1C4}" type="presOf" srcId="{4AD66445-1D35-5E4B-97CB-F1868A81F976}" destId="{F21E2F18-F043-2846-95DB-CBAA147D529B}" srcOrd="0" destOrd="0" presId="urn:microsoft.com/office/officeart/2005/8/layout/cycle5"/>
    <dgm:cxn modelId="{112F46ED-2CD6-47CA-B3E8-BDB03BC988FB}" type="presOf" srcId="{A8FAAA24-3DB7-4AFE-8D6E-1FF127F6A8FE}" destId="{E2536CDD-7DBF-4C6B-85BF-882FE6A71FDF}" srcOrd="0" destOrd="0" presId="urn:microsoft.com/office/officeart/2005/8/layout/cycle5"/>
    <dgm:cxn modelId="{BCD343DC-1B85-4FCF-817B-24887D1B3E23}" srcId="{65053B36-E459-4699-9118-038C8F52F23D}" destId="{D826B2FE-5AC9-47EE-AEB3-142395FBDE71}" srcOrd="4" destOrd="0" parTransId="{CB1A36D4-FDE9-48F2-98C9-29576A48DEAF}" sibTransId="{E81A7496-7C34-4DBF-9C3D-D0A2A73191C8}"/>
    <dgm:cxn modelId="{FB0A48C9-CACD-D64A-84A1-E2E068B30F09}" srcId="{65053B36-E459-4699-9118-038C8F52F23D}" destId="{4E9C4D69-ADFB-FA46-BE5A-A338E69769FC}" srcOrd="3" destOrd="0" parTransId="{4BF50C62-AD1D-DE4C-A4C3-1381E584AB9B}" sibTransId="{1C10E232-1094-2848-B981-7AF384410EC9}"/>
    <dgm:cxn modelId="{1897C0CC-4058-4A5F-8FC1-006DF642CAC5}" type="presOf" srcId="{97D4A84A-FD53-4C89-8766-B5C0A5025285}" destId="{F0A86B52-E2FF-4D63-93A1-E61D8377C34A}" srcOrd="0" destOrd="0" presId="urn:microsoft.com/office/officeart/2005/8/layout/cycle5"/>
    <dgm:cxn modelId="{A13DAB58-20E8-4072-825B-2021D206CB71}" type="presOf" srcId="{99C07F7C-24F7-F44B-8AEB-A4EC5174B3B9}" destId="{6A2CC0A6-BC38-5041-A60B-0DABCA6762C7}" srcOrd="0" destOrd="0" presId="urn:microsoft.com/office/officeart/2005/8/layout/cycle5"/>
    <dgm:cxn modelId="{73ED962D-6E15-425C-9AA5-D5C19508D069}" type="presOf" srcId="{DA16D8F2-7AA0-43B2-99A1-9E110743886E}" destId="{19FF4228-BCF6-4DBF-AEE0-CF82A986A726}" srcOrd="0" destOrd="0" presId="urn:microsoft.com/office/officeart/2005/8/layout/cycle5"/>
    <dgm:cxn modelId="{8C1F448C-E5D8-40C2-BF4B-97C7EA6008DB}" type="presOf" srcId="{1C10E232-1094-2848-B981-7AF384410EC9}" destId="{FDC707AD-A140-C945-86F6-51E693510697}" srcOrd="0" destOrd="0" presId="urn:microsoft.com/office/officeart/2005/8/layout/cycle5"/>
    <dgm:cxn modelId="{5546B079-56E7-451B-8473-0BDAC3898B55}" type="presOf" srcId="{78A95A28-5B18-4CAB-A8F7-FCAAA6066699}" destId="{3204064E-86B9-4A1D-AC40-6B3607D41628}" srcOrd="0" destOrd="0" presId="urn:microsoft.com/office/officeart/2005/8/layout/cycle5"/>
    <dgm:cxn modelId="{15FB693D-715D-449D-9F68-FD5CCFED6051}" type="presOf" srcId="{8ED530B9-2AE0-4731-B182-B27C1D10B60C}" destId="{049616A8-A793-4C77-8E33-8F4622C118F7}" srcOrd="0" destOrd="0" presId="urn:microsoft.com/office/officeart/2005/8/layout/cycle5"/>
    <dgm:cxn modelId="{268E0360-16B3-431D-BA69-075D9C9CF9EF}" type="presOf" srcId="{E81A7496-7C34-4DBF-9C3D-D0A2A73191C8}" destId="{0FD4A519-10D4-4EE7-AC3E-EBD7D85740E2}" srcOrd="0" destOrd="0" presId="urn:microsoft.com/office/officeart/2005/8/layout/cycle5"/>
    <dgm:cxn modelId="{2830B518-3645-4EDE-80FC-A1F67A2139CD}" type="presOf" srcId="{CA9A9111-DB94-5549-9608-EEE6A3A2D980}" destId="{4BA36C64-20B8-A14E-8759-154A58F6D6C3}" srcOrd="0" destOrd="0" presId="urn:microsoft.com/office/officeart/2005/8/layout/cycle5"/>
    <dgm:cxn modelId="{4346F174-0348-433E-90C2-D797164E978E}" type="presOf" srcId="{65053B36-E459-4699-9118-038C8F52F23D}" destId="{6A20FEC1-C6EF-4469-886F-1FB4E4E06963}" srcOrd="0" destOrd="0" presId="urn:microsoft.com/office/officeart/2005/8/layout/cycle5"/>
    <dgm:cxn modelId="{C083C542-202E-46D9-AE33-6D1B5B04A532}" type="presParOf" srcId="{6A20FEC1-C6EF-4469-886F-1FB4E4E06963}" destId="{F21E2F18-F043-2846-95DB-CBAA147D529B}" srcOrd="0" destOrd="0" presId="urn:microsoft.com/office/officeart/2005/8/layout/cycle5"/>
    <dgm:cxn modelId="{BE17F1E8-D9FB-411F-BAC1-8613B21696ED}" type="presParOf" srcId="{6A20FEC1-C6EF-4469-886F-1FB4E4E06963}" destId="{3DAA6B48-225A-4840-B4FD-B5777A24A577}" srcOrd="1" destOrd="0" presId="urn:microsoft.com/office/officeart/2005/8/layout/cycle5"/>
    <dgm:cxn modelId="{B8E55189-EA96-49CD-8882-D9D302240FD8}" type="presParOf" srcId="{6A20FEC1-C6EF-4469-886F-1FB4E4E06963}" destId="{8864FD29-B527-0A45-AF38-136A7CA3EA73}" srcOrd="2" destOrd="0" presId="urn:microsoft.com/office/officeart/2005/8/layout/cycle5"/>
    <dgm:cxn modelId="{BC3DBD08-8525-4A86-9189-140CFBDE1350}" type="presParOf" srcId="{6A20FEC1-C6EF-4469-886F-1FB4E4E06963}" destId="{F0A86B52-E2FF-4D63-93A1-E61D8377C34A}" srcOrd="3" destOrd="0" presId="urn:microsoft.com/office/officeart/2005/8/layout/cycle5"/>
    <dgm:cxn modelId="{C3C4A418-3E52-499C-B3AF-83D0D6E650DA}" type="presParOf" srcId="{6A20FEC1-C6EF-4469-886F-1FB4E4E06963}" destId="{FDCC661F-5906-4C2E-95FD-42BD7C141BE9}" srcOrd="4" destOrd="0" presId="urn:microsoft.com/office/officeart/2005/8/layout/cycle5"/>
    <dgm:cxn modelId="{FCB58F9B-3F2C-43D3-B55E-A523A7B78983}" type="presParOf" srcId="{6A20FEC1-C6EF-4469-886F-1FB4E4E06963}" destId="{A9CD118D-5A7B-4B7B-BEB0-016F1E217120}" srcOrd="5" destOrd="0" presId="urn:microsoft.com/office/officeart/2005/8/layout/cycle5"/>
    <dgm:cxn modelId="{A67757EE-4705-4D61-BE8A-D22943FD3F62}" type="presParOf" srcId="{6A20FEC1-C6EF-4469-886F-1FB4E4E06963}" destId="{4BA36C64-20B8-A14E-8759-154A58F6D6C3}" srcOrd="6" destOrd="0" presId="urn:microsoft.com/office/officeart/2005/8/layout/cycle5"/>
    <dgm:cxn modelId="{A347F80B-5028-4BCB-A852-BF603A4234D3}" type="presParOf" srcId="{6A20FEC1-C6EF-4469-886F-1FB4E4E06963}" destId="{6C64C368-C8AD-DC46-9E87-FF501AEF864A}" srcOrd="7" destOrd="0" presId="urn:microsoft.com/office/officeart/2005/8/layout/cycle5"/>
    <dgm:cxn modelId="{9CD215B1-E4E0-4741-9FC6-8986109D4FDF}" type="presParOf" srcId="{6A20FEC1-C6EF-4469-886F-1FB4E4E06963}" destId="{6A2CC0A6-BC38-5041-A60B-0DABCA6762C7}" srcOrd="8" destOrd="0" presId="urn:microsoft.com/office/officeart/2005/8/layout/cycle5"/>
    <dgm:cxn modelId="{9AA5EF04-D772-46B7-86EB-9B6DC48D8E46}" type="presParOf" srcId="{6A20FEC1-C6EF-4469-886F-1FB4E4E06963}" destId="{A691E03B-C59E-9A41-9D57-2D4EBEE14039}" srcOrd="9" destOrd="0" presId="urn:microsoft.com/office/officeart/2005/8/layout/cycle5"/>
    <dgm:cxn modelId="{E2923F66-643E-4DF2-8307-A858B75F0142}" type="presParOf" srcId="{6A20FEC1-C6EF-4469-886F-1FB4E4E06963}" destId="{74DF1ABC-1CC7-714C-A055-1C41C2DE0346}" srcOrd="10" destOrd="0" presId="urn:microsoft.com/office/officeart/2005/8/layout/cycle5"/>
    <dgm:cxn modelId="{FA6B4555-5DFF-4777-A06D-9FB8B6E749E4}" type="presParOf" srcId="{6A20FEC1-C6EF-4469-886F-1FB4E4E06963}" destId="{FDC707AD-A140-C945-86F6-51E693510697}" srcOrd="11" destOrd="0" presId="urn:microsoft.com/office/officeart/2005/8/layout/cycle5"/>
    <dgm:cxn modelId="{8F8C3B95-3716-4AF5-8E1A-7D74ECAABDBF}" type="presParOf" srcId="{6A20FEC1-C6EF-4469-886F-1FB4E4E06963}" destId="{1E7C3E94-8CB6-456F-B0D4-B3FA407A51A6}" srcOrd="12" destOrd="0" presId="urn:microsoft.com/office/officeart/2005/8/layout/cycle5"/>
    <dgm:cxn modelId="{310649F8-CA55-470A-9B84-3C8EE1F54F23}" type="presParOf" srcId="{6A20FEC1-C6EF-4469-886F-1FB4E4E06963}" destId="{E838B6B8-75DF-4528-9C2A-BB7A7D07CE89}" srcOrd="13" destOrd="0" presId="urn:microsoft.com/office/officeart/2005/8/layout/cycle5"/>
    <dgm:cxn modelId="{7251210F-EBBD-46AA-B2CA-719D185AE199}" type="presParOf" srcId="{6A20FEC1-C6EF-4469-886F-1FB4E4E06963}" destId="{0FD4A519-10D4-4EE7-AC3E-EBD7D85740E2}" srcOrd="14" destOrd="0" presId="urn:microsoft.com/office/officeart/2005/8/layout/cycle5"/>
    <dgm:cxn modelId="{7278BEA1-E666-4B32-939E-1B5149601E28}" type="presParOf" srcId="{6A20FEC1-C6EF-4469-886F-1FB4E4E06963}" destId="{25E735C8-6CA7-48F9-B4AF-4D9B92978769}" srcOrd="15" destOrd="0" presId="urn:microsoft.com/office/officeart/2005/8/layout/cycle5"/>
    <dgm:cxn modelId="{CC0AB546-BEDF-402A-85A0-90B38A62147F}" type="presParOf" srcId="{6A20FEC1-C6EF-4469-886F-1FB4E4E06963}" destId="{EC522338-C25D-4866-ABF3-7A3BB86AF8C6}" srcOrd="16" destOrd="0" presId="urn:microsoft.com/office/officeart/2005/8/layout/cycle5"/>
    <dgm:cxn modelId="{F4EFE062-8F26-45E2-A8FB-FC702E1BC295}" type="presParOf" srcId="{6A20FEC1-C6EF-4469-886F-1FB4E4E06963}" destId="{7DFDE678-6B1C-4BBC-A38E-46FB50420688}" srcOrd="17" destOrd="0" presId="urn:microsoft.com/office/officeart/2005/8/layout/cycle5"/>
    <dgm:cxn modelId="{47D5BEBC-FF9D-4E27-89FA-F31522B604F2}" type="presParOf" srcId="{6A20FEC1-C6EF-4469-886F-1FB4E4E06963}" destId="{E2536CDD-7DBF-4C6B-85BF-882FE6A71FDF}" srcOrd="18" destOrd="0" presId="urn:microsoft.com/office/officeart/2005/8/layout/cycle5"/>
    <dgm:cxn modelId="{4C1660C0-AA33-45D5-953A-C67111056F07}" type="presParOf" srcId="{6A20FEC1-C6EF-4469-886F-1FB4E4E06963}" destId="{6D500B74-16A3-4CA0-A0E3-C2CBAAB4F994}" srcOrd="19" destOrd="0" presId="urn:microsoft.com/office/officeart/2005/8/layout/cycle5"/>
    <dgm:cxn modelId="{95E4B786-CB37-4B61-B6BC-BB750E116991}" type="presParOf" srcId="{6A20FEC1-C6EF-4469-886F-1FB4E4E06963}" destId="{049616A8-A793-4C77-8E33-8F4622C118F7}" srcOrd="20" destOrd="0" presId="urn:microsoft.com/office/officeart/2005/8/layout/cycle5"/>
    <dgm:cxn modelId="{1F9DAEC2-600A-4B54-93F7-A55B9278E747}" type="presParOf" srcId="{6A20FEC1-C6EF-4469-886F-1FB4E4E06963}" destId="{3204064E-86B9-4A1D-AC40-6B3607D41628}" srcOrd="21" destOrd="0" presId="urn:microsoft.com/office/officeart/2005/8/layout/cycle5"/>
    <dgm:cxn modelId="{66232B94-BE82-4BBF-9B24-91B3981ACC9D}" type="presParOf" srcId="{6A20FEC1-C6EF-4469-886F-1FB4E4E06963}" destId="{285E9CCE-C7D2-4139-86F0-64E7E1C35BC1}" srcOrd="22" destOrd="0" presId="urn:microsoft.com/office/officeart/2005/8/layout/cycle5"/>
    <dgm:cxn modelId="{CC8DBEAD-C059-482C-9510-38F694854F82}" type="presParOf" srcId="{6A20FEC1-C6EF-4469-886F-1FB4E4E06963}" destId="{19FF4228-BCF6-4DBF-AEE0-CF82A986A726}" srcOrd="23" destOrd="0" presId="urn:microsoft.com/office/officeart/2005/8/layout/cycle5"/>
  </dgm:cxnLst>
  <dgm:bg>
    <a:noFill/>
    <a:effectLst/>
  </dgm:bg>
  <dgm:whole>
    <a:ln>
      <a:solidFill>
        <a:schemeClr val="bg1">
          <a:lumMod val="50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D826B2FE-5AC9-47EE-AEB3-142395FBDE71}">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661A4A79-0AAA-4C36-BEAB-A61C849008FA}">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600" b="1" dirty="0" smtClean="0">
              <a:solidFill>
                <a:schemeClr val="bg1">
                  <a:lumMod val="50000"/>
                </a:schemeClr>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A8FAAA24-3DB7-4AFE-8D6E-1FF127F6A8FE}">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78A95A28-5B18-4CAB-A8F7-FCAAA6066699}">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a:ln>
          <a:solidFill>
            <a:schemeClr val="bg2">
              <a:lumMod val="25000"/>
            </a:schemeClr>
          </a:solidFill>
        </a:ln>
      </dgm:spPr>
      <dgm:t>
        <a:bodyPr/>
        <a:lstStyle/>
        <a:p>
          <a:r>
            <a:rPr lang="en-US" sz="2000" b="1" dirty="0" smtClean="0">
              <a:solidFill>
                <a:schemeClr val="bg2">
                  <a:lumMod val="25000"/>
                </a:schemeClr>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7F7F7F"/>
          </a:solidFill>
          <a:prstDash val="solid"/>
          <a:round/>
          <a:headEnd type="none" w="med" len="med"/>
          <a:tailEnd type="arrow" w="med" len="med"/>
        </a:ln>
      </dgm:spPr>
      <dgm:t>
        <a:bodyPr/>
        <a:lstStyle/>
        <a:p>
          <a:endParaRPr lang="en-US" sz="1400" b="0" dirty="0"/>
        </a:p>
      </dgm:t>
    </dgm:pt>
    <dgm:pt modelId="{4AD66445-1D35-5E4B-97CB-F1868A81F976}">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pPr algn="ctr"/>
          <a:r>
            <a:rPr lang="en-US" sz="1400" b="1" dirty="0" smtClean="0">
              <a:solidFill>
                <a:schemeClr val="bg1">
                  <a:lumMod val="50000"/>
                </a:schemeClr>
              </a:solidFill>
            </a:rPr>
            <a:t>Collect</a:t>
          </a:r>
          <a:endParaRPr lang="en-US" sz="1400" b="1" dirty="0">
            <a:solidFill>
              <a:schemeClr val="bg1">
                <a:lumMod val="50000"/>
              </a:schemeClr>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chemeClr val="bg1">
              <a:lumMod val="50000"/>
            </a:schemeClr>
          </a:solidFill>
          <a:prstDash val="solid"/>
          <a:round/>
          <a:headEnd type="none" w="med" len="med"/>
          <a:tailEnd type="arrow" w="med" len="med"/>
        </a:ln>
      </dgm:spPr>
      <dgm:t>
        <a:bodyPr/>
        <a:lstStyle/>
        <a:p>
          <a:endParaRPr lang="en-US" sz="1400" b="0" dirty="0"/>
        </a:p>
      </dgm:t>
    </dgm:pt>
    <dgm:pt modelId="{CA9A9111-DB94-5549-9608-EEE6A3A2D980}">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85000"/>
          </a:schemeClr>
        </a:solidFill>
        <a:ln>
          <a:solidFill>
            <a:schemeClr val="bg1">
              <a:lumMod val="50000"/>
            </a:schemeClr>
          </a:solidFill>
        </a:ln>
      </dgm:spPr>
      <dgm:t>
        <a:bodyPr/>
        <a:lstStyle/>
        <a:p>
          <a:r>
            <a:rPr lang="en-US" sz="1400" b="1" dirty="0" smtClean="0">
              <a:solidFill>
                <a:schemeClr val="bg1">
                  <a:lumMod val="50000"/>
                </a:schemeClr>
              </a:solidFill>
            </a:rPr>
            <a:t>Describe</a:t>
          </a:r>
          <a:endParaRPr lang="en-US" sz="1400" b="1" dirty="0">
            <a:solidFill>
              <a:schemeClr val="bg1">
                <a:lumMod val="50000"/>
              </a:schemeClr>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7F7F7F"/>
          </a:solidFill>
          <a:prstDash val="solid"/>
          <a:round/>
          <a:headEnd type="none" w="med" len="med"/>
          <a:tailEnd type="arrow" w="med" len="med"/>
        </a:ln>
      </dgm:spPr>
      <dgm:t>
        <a:bodyPr/>
        <a:lstStyle/>
        <a:p>
          <a:endParaRPr lang="en-US" sz="1400" b="0"/>
        </a:p>
      </dgm:t>
    </dgm:pt>
    <dgm:pt modelId="{4E9C4D69-ADFB-FA46-BE5A-A338E69769FC}">
      <dgm:prSet custT="1">
        <dgm:style>
          <a:lnRef idx="2">
            <a:schemeClr val="accent5">
              <a:shade val="50000"/>
            </a:schemeClr>
          </a:lnRef>
          <a:fillRef idx="1">
            <a:schemeClr val="accent5"/>
          </a:fillRef>
          <a:effectRef idx="0">
            <a:schemeClr val="accent5"/>
          </a:effectRef>
          <a:fontRef idx="minor">
            <a:schemeClr val="lt1"/>
          </a:fontRef>
        </dgm:style>
      </dgm:prSet>
      <dgm:spPr>
        <a:solidFill>
          <a:srgbClr val="D9D9D9"/>
        </a:solidFill>
        <a:ln>
          <a:solidFill>
            <a:srgbClr val="7F7F7F"/>
          </a:solidFill>
        </a:ln>
      </dgm:spPr>
      <dgm:t>
        <a:bodyPr/>
        <a:lstStyle/>
        <a:p>
          <a:r>
            <a:rPr lang="en-US" sz="1400" b="1" dirty="0" smtClean="0">
              <a:solidFill>
                <a:srgbClr val="7F7F7F"/>
              </a:solidFill>
            </a:rPr>
            <a:t>Deposit</a:t>
          </a:r>
          <a:endParaRPr lang="en-US" sz="1400" b="1" dirty="0">
            <a:solidFill>
              <a:srgbClr val="7F7F7F"/>
            </a:solidFill>
          </a:endParaRPr>
        </a:p>
      </dgm:t>
    </dgm:pt>
    <dgm:pt modelId="{4BF50C62-AD1D-DE4C-A4C3-1381E584AB9B}" type="parTrans" cxnId="{FB0A48C9-CACD-D64A-84A1-E2E068B30F09}">
      <dgm:prSet/>
      <dgm:spPr/>
      <dgm:t>
        <a:bodyPr/>
        <a:lstStyle/>
        <a:p>
          <a:endParaRPr lang="en-US"/>
        </a:p>
      </dgm:t>
    </dgm:pt>
    <dgm:pt modelId="{1C10E232-1094-2848-B981-7AF384410EC9}" type="sibTrans" cxnId="{FB0A48C9-CACD-D64A-84A1-E2E068B30F09}">
      <dgm:prSet/>
      <dgm:spPr>
        <a:ln w="28575">
          <a:solidFill>
            <a:srgbClr val="7F7F7F"/>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5338" custRadScaleRad="100923">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F0A86B52-E2FF-4D63-93A1-E61D8377C34A}" type="pres">
      <dgm:prSet presAssocID="{97D4A84A-FD53-4C89-8766-B5C0A5025285}" presName="node" presStyleLbl="node1" presStyleIdx="1" presStyleCnt="8" custScaleX="113832">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1" presStyleCnt="8"/>
      <dgm:spPr/>
      <dgm:t>
        <a:bodyPr/>
        <a:lstStyle/>
        <a:p>
          <a:endParaRPr lang="en-US"/>
        </a:p>
      </dgm:t>
    </dgm:pt>
    <dgm:pt modelId="{4BA36C64-20B8-A14E-8759-154A58F6D6C3}" type="pres">
      <dgm:prSet presAssocID="{CA9A9111-DB94-5549-9608-EEE6A3A2D980}" presName="node" presStyleLbl="node1" presStyleIdx="2" presStyleCnt="8" custScaleX="136155" custRadScaleRad="100510" custRadScaleInc="-7282">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2" presStyleCnt="8"/>
      <dgm:spPr/>
      <dgm:t>
        <a:bodyPr/>
        <a:lstStyle/>
        <a:p>
          <a:endParaRPr lang="en-US"/>
        </a:p>
      </dgm:t>
    </dgm:pt>
    <dgm:pt modelId="{A691E03B-C59E-9A41-9D57-2D4EBEE14039}" type="pres">
      <dgm:prSet presAssocID="{4E9C4D69-ADFB-FA46-BE5A-A338E69769FC}" presName="node" presStyleLbl="node1" presStyleIdx="3" presStyleCnt="8" custScaleX="132791">
        <dgm:presLayoutVars>
          <dgm:bulletEnabled val="1"/>
        </dgm:presLayoutVars>
      </dgm:prSet>
      <dgm:spPr/>
      <dgm:t>
        <a:bodyPr/>
        <a:lstStyle/>
        <a:p>
          <a:endParaRPr lang="en-US"/>
        </a:p>
      </dgm:t>
    </dgm:pt>
    <dgm:pt modelId="{74DF1ABC-1CC7-714C-A055-1C41C2DE0346}" type="pres">
      <dgm:prSet presAssocID="{4E9C4D69-ADFB-FA46-BE5A-A338E69769FC}" presName="spNode" presStyleCnt="0"/>
      <dgm:spPr/>
    </dgm:pt>
    <dgm:pt modelId="{FDC707AD-A140-C945-86F6-51E693510697}" type="pres">
      <dgm:prSet presAssocID="{1C10E232-1094-2848-B981-7AF384410EC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8351" custRadScaleRad="100227" custRadScaleInc="-15983">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31900" custScaleY="107925" custRadScaleRad="98701" custRadScaleInc="-4583">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1578" custRadScaleRad="93721" custRadScaleInc="7084">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49220" custScaleY="96187" custRadScaleRad="102814" custRadScaleInc="-3187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0FEACBE7-9877-46A8-9701-E31093846DBA}" srcId="{65053B36-E459-4699-9118-038C8F52F23D}" destId="{A8FAAA24-3DB7-4AFE-8D6E-1FF127F6A8FE}" srcOrd="6" destOrd="0" parTransId="{83664775-34AE-41A2-A40A-AEE1DCB28F5A}" sibTransId="{8ED530B9-2AE0-4731-B182-B27C1D10B60C}"/>
    <dgm:cxn modelId="{6C6D0C39-16F5-4C23-93FF-663C03421B62}" srcId="{65053B36-E459-4699-9118-038C8F52F23D}" destId="{661A4A79-0AAA-4C36-BEAB-A61C849008FA}" srcOrd="5" destOrd="0" parTransId="{1B4B79AA-B091-4787-A5DB-5E75A9449EAF}" sibTransId="{F97789DC-0FAD-4C2E-AB9D-457E85023924}"/>
    <dgm:cxn modelId="{DDE8938D-9B46-4EEC-9D74-69D38C6AE27D}" srcId="{65053B36-E459-4699-9118-038C8F52F23D}" destId="{78A95A28-5B18-4CAB-A8F7-FCAAA6066699}" srcOrd="7" destOrd="0" parTransId="{6BE8ECF0-24C5-40B1-9F35-926034AD3A7E}" sibTransId="{DA16D8F2-7AA0-43B2-99A1-9E110743886E}"/>
    <dgm:cxn modelId="{37BF8AAE-F2D1-47FD-80C7-85A2611AA334}" srcId="{65053B36-E459-4699-9118-038C8F52F23D}" destId="{97D4A84A-FD53-4C89-8766-B5C0A5025285}" srcOrd="1" destOrd="0" parTransId="{83CF93A1-5BFE-4327-89FC-F3B074DB56BE}" sibTransId="{5FD615BE-97D0-4C69-8037-060D7CF45582}"/>
    <dgm:cxn modelId="{6FA06DDC-0F38-DE42-863F-EB8F7A4572BE}" srcId="{65053B36-E459-4699-9118-038C8F52F23D}" destId="{4AD66445-1D35-5E4B-97CB-F1868A81F976}" srcOrd="0" destOrd="0" parTransId="{D6E6296C-8865-CD45-8B84-2CE77AEEFEAD}" sibTransId="{03570386-4604-4B40-84F0-E9CB1E7DA604}"/>
    <dgm:cxn modelId="{669CCB14-E5B8-CC48-BF1D-459F50D6BB21}" srcId="{65053B36-E459-4699-9118-038C8F52F23D}" destId="{CA9A9111-DB94-5549-9608-EEE6A3A2D980}" srcOrd="2" destOrd="0" parTransId="{C02256F6-1491-DF41-85E7-7AB4145834E4}" sibTransId="{99C07F7C-24F7-F44B-8AEB-A4EC5174B3B9}"/>
    <dgm:cxn modelId="{4A882B30-1375-4E46-A2E2-8D699C917C1C}" type="presOf" srcId="{CA9A9111-DB94-5549-9608-EEE6A3A2D980}" destId="{4BA36C64-20B8-A14E-8759-154A58F6D6C3}" srcOrd="0" destOrd="0" presId="urn:microsoft.com/office/officeart/2005/8/layout/cycle5"/>
    <dgm:cxn modelId="{9AEA918F-E996-417B-A801-940C556C1EB9}" type="presOf" srcId="{97D4A84A-FD53-4C89-8766-B5C0A5025285}" destId="{F0A86B52-E2FF-4D63-93A1-E61D8377C34A}" srcOrd="0" destOrd="0" presId="urn:microsoft.com/office/officeart/2005/8/layout/cycle5"/>
    <dgm:cxn modelId="{5D0F3AE5-A544-4521-84D1-4B5EB402A01B}" type="presOf" srcId="{78A95A28-5B18-4CAB-A8F7-FCAAA6066699}" destId="{3204064E-86B9-4A1D-AC40-6B3607D41628}" srcOrd="0" destOrd="0" presId="urn:microsoft.com/office/officeart/2005/8/layout/cycle5"/>
    <dgm:cxn modelId="{08CEFCD6-741B-4AE2-928C-B7392436362A}" type="presOf" srcId="{1C10E232-1094-2848-B981-7AF384410EC9}" destId="{FDC707AD-A140-C945-86F6-51E693510697}" srcOrd="0" destOrd="0" presId="urn:microsoft.com/office/officeart/2005/8/layout/cycle5"/>
    <dgm:cxn modelId="{4445064C-E2A9-48AD-B2FD-47B2D2433224}" type="presOf" srcId="{8ED530B9-2AE0-4731-B182-B27C1D10B60C}" destId="{049616A8-A793-4C77-8E33-8F4622C118F7}" srcOrd="0" destOrd="0" presId="urn:microsoft.com/office/officeart/2005/8/layout/cycle5"/>
    <dgm:cxn modelId="{B5AB79DE-187D-41D0-9418-BDB23079B7C0}" type="presOf" srcId="{DA16D8F2-7AA0-43B2-99A1-9E110743886E}" destId="{19FF4228-BCF6-4DBF-AEE0-CF82A986A726}" srcOrd="0" destOrd="0" presId="urn:microsoft.com/office/officeart/2005/8/layout/cycle5"/>
    <dgm:cxn modelId="{BCD343DC-1B85-4FCF-817B-24887D1B3E23}" srcId="{65053B36-E459-4699-9118-038C8F52F23D}" destId="{D826B2FE-5AC9-47EE-AEB3-142395FBDE71}" srcOrd="4" destOrd="0" parTransId="{CB1A36D4-FDE9-48F2-98C9-29576A48DEAF}" sibTransId="{E81A7496-7C34-4DBF-9C3D-D0A2A73191C8}"/>
    <dgm:cxn modelId="{FB0A48C9-CACD-D64A-84A1-E2E068B30F09}" srcId="{65053B36-E459-4699-9118-038C8F52F23D}" destId="{4E9C4D69-ADFB-FA46-BE5A-A338E69769FC}" srcOrd="3" destOrd="0" parTransId="{4BF50C62-AD1D-DE4C-A4C3-1381E584AB9B}" sibTransId="{1C10E232-1094-2848-B981-7AF384410EC9}"/>
    <dgm:cxn modelId="{9E59240C-C7E8-43D2-853E-E3DCFD650EF0}" type="presOf" srcId="{D826B2FE-5AC9-47EE-AEB3-142395FBDE71}" destId="{1E7C3E94-8CB6-456F-B0D4-B3FA407A51A6}" srcOrd="0" destOrd="0" presId="urn:microsoft.com/office/officeart/2005/8/layout/cycle5"/>
    <dgm:cxn modelId="{28D1604F-C638-4F46-BB6E-AFD844180F36}" type="presOf" srcId="{03570386-4604-4B40-84F0-E9CB1E7DA604}" destId="{8864FD29-B527-0A45-AF38-136A7CA3EA73}" srcOrd="0" destOrd="0" presId="urn:microsoft.com/office/officeart/2005/8/layout/cycle5"/>
    <dgm:cxn modelId="{47AE69C0-D94F-4DAA-B304-15B8E34BB94A}" type="presOf" srcId="{4AD66445-1D35-5E4B-97CB-F1868A81F976}" destId="{F21E2F18-F043-2846-95DB-CBAA147D529B}" srcOrd="0" destOrd="0" presId="urn:microsoft.com/office/officeart/2005/8/layout/cycle5"/>
    <dgm:cxn modelId="{9AC88125-D44A-469A-BF24-6E53A2DA3061}" type="presOf" srcId="{5FD615BE-97D0-4C69-8037-060D7CF45582}" destId="{A9CD118D-5A7B-4B7B-BEB0-016F1E217120}" srcOrd="0" destOrd="0" presId="urn:microsoft.com/office/officeart/2005/8/layout/cycle5"/>
    <dgm:cxn modelId="{52B1114A-0707-4152-8D56-EE521636AD7C}" type="presOf" srcId="{661A4A79-0AAA-4C36-BEAB-A61C849008FA}" destId="{25E735C8-6CA7-48F9-B4AF-4D9B92978769}" srcOrd="0" destOrd="0" presId="urn:microsoft.com/office/officeart/2005/8/layout/cycle5"/>
    <dgm:cxn modelId="{AB5710EC-09A1-4843-851D-E31DB5462D34}" type="presOf" srcId="{F97789DC-0FAD-4C2E-AB9D-457E85023924}" destId="{7DFDE678-6B1C-4BBC-A38E-46FB50420688}" srcOrd="0" destOrd="0" presId="urn:microsoft.com/office/officeart/2005/8/layout/cycle5"/>
    <dgm:cxn modelId="{26351706-4900-42D2-885A-A54A07EBACB3}" type="presOf" srcId="{65053B36-E459-4699-9118-038C8F52F23D}" destId="{6A20FEC1-C6EF-4469-886F-1FB4E4E06963}" srcOrd="0" destOrd="0" presId="urn:microsoft.com/office/officeart/2005/8/layout/cycle5"/>
    <dgm:cxn modelId="{9CEE3D3C-39E8-4AB9-B77B-B29A33EA62F1}" type="presOf" srcId="{A8FAAA24-3DB7-4AFE-8D6E-1FF127F6A8FE}" destId="{E2536CDD-7DBF-4C6B-85BF-882FE6A71FDF}" srcOrd="0" destOrd="0" presId="urn:microsoft.com/office/officeart/2005/8/layout/cycle5"/>
    <dgm:cxn modelId="{0BAAB8CC-944E-41AD-A67F-98BB45B7E3CE}" type="presOf" srcId="{4E9C4D69-ADFB-FA46-BE5A-A338E69769FC}" destId="{A691E03B-C59E-9A41-9D57-2D4EBEE14039}" srcOrd="0" destOrd="0" presId="urn:microsoft.com/office/officeart/2005/8/layout/cycle5"/>
    <dgm:cxn modelId="{44AA1F5B-658B-48B7-89DC-6F7DECE0E31D}" type="presOf" srcId="{99C07F7C-24F7-F44B-8AEB-A4EC5174B3B9}" destId="{6A2CC0A6-BC38-5041-A60B-0DABCA6762C7}" srcOrd="0" destOrd="0" presId="urn:microsoft.com/office/officeart/2005/8/layout/cycle5"/>
    <dgm:cxn modelId="{385D4CCE-35B9-40B9-96E7-CAEDA636C6CA}" type="presOf" srcId="{E81A7496-7C34-4DBF-9C3D-D0A2A73191C8}" destId="{0FD4A519-10D4-4EE7-AC3E-EBD7D85740E2}" srcOrd="0" destOrd="0" presId="urn:microsoft.com/office/officeart/2005/8/layout/cycle5"/>
    <dgm:cxn modelId="{F34286FC-A17F-4D0A-A0C2-A6BD075B945A}" type="presParOf" srcId="{6A20FEC1-C6EF-4469-886F-1FB4E4E06963}" destId="{F21E2F18-F043-2846-95DB-CBAA147D529B}" srcOrd="0" destOrd="0" presId="urn:microsoft.com/office/officeart/2005/8/layout/cycle5"/>
    <dgm:cxn modelId="{D9B673CF-C8F4-4B9E-B7E5-77F83770FA55}" type="presParOf" srcId="{6A20FEC1-C6EF-4469-886F-1FB4E4E06963}" destId="{3DAA6B48-225A-4840-B4FD-B5777A24A577}" srcOrd="1" destOrd="0" presId="urn:microsoft.com/office/officeart/2005/8/layout/cycle5"/>
    <dgm:cxn modelId="{B9578A1B-4FE7-4241-BDBC-46F0EBA18714}" type="presParOf" srcId="{6A20FEC1-C6EF-4469-886F-1FB4E4E06963}" destId="{8864FD29-B527-0A45-AF38-136A7CA3EA73}" srcOrd="2" destOrd="0" presId="urn:microsoft.com/office/officeart/2005/8/layout/cycle5"/>
    <dgm:cxn modelId="{AFDF96F4-00C0-427D-96F5-0E83BBC03F81}" type="presParOf" srcId="{6A20FEC1-C6EF-4469-886F-1FB4E4E06963}" destId="{F0A86B52-E2FF-4D63-93A1-E61D8377C34A}" srcOrd="3" destOrd="0" presId="urn:microsoft.com/office/officeart/2005/8/layout/cycle5"/>
    <dgm:cxn modelId="{422C1F78-202A-483C-8237-A016F491D7C1}" type="presParOf" srcId="{6A20FEC1-C6EF-4469-886F-1FB4E4E06963}" destId="{FDCC661F-5906-4C2E-95FD-42BD7C141BE9}" srcOrd="4" destOrd="0" presId="urn:microsoft.com/office/officeart/2005/8/layout/cycle5"/>
    <dgm:cxn modelId="{4671DD06-DCD3-4FEB-B9E4-CA68EC907FFE}" type="presParOf" srcId="{6A20FEC1-C6EF-4469-886F-1FB4E4E06963}" destId="{A9CD118D-5A7B-4B7B-BEB0-016F1E217120}" srcOrd="5" destOrd="0" presId="urn:microsoft.com/office/officeart/2005/8/layout/cycle5"/>
    <dgm:cxn modelId="{CC13934A-B5D2-43C5-97FE-5EB8CAAEFEC8}" type="presParOf" srcId="{6A20FEC1-C6EF-4469-886F-1FB4E4E06963}" destId="{4BA36C64-20B8-A14E-8759-154A58F6D6C3}" srcOrd="6" destOrd="0" presId="urn:microsoft.com/office/officeart/2005/8/layout/cycle5"/>
    <dgm:cxn modelId="{1EE4395B-8B8E-4D15-B4C3-78025DE9A1A0}" type="presParOf" srcId="{6A20FEC1-C6EF-4469-886F-1FB4E4E06963}" destId="{6C64C368-C8AD-DC46-9E87-FF501AEF864A}" srcOrd="7" destOrd="0" presId="urn:microsoft.com/office/officeart/2005/8/layout/cycle5"/>
    <dgm:cxn modelId="{C95CD292-78A3-40C8-9F26-75E3D0452C0C}" type="presParOf" srcId="{6A20FEC1-C6EF-4469-886F-1FB4E4E06963}" destId="{6A2CC0A6-BC38-5041-A60B-0DABCA6762C7}" srcOrd="8" destOrd="0" presId="urn:microsoft.com/office/officeart/2005/8/layout/cycle5"/>
    <dgm:cxn modelId="{23086DDC-0078-4BC6-9F68-3AB919ED727D}" type="presParOf" srcId="{6A20FEC1-C6EF-4469-886F-1FB4E4E06963}" destId="{A691E03B-C59E-9A41-9D57-2D4EBEE14039}" srcOrd="9" destOrd="0" presId="urn:microsoft.com/office/officeart/2005/8/layout/cycle5"/>
    <dgm:cxn modelId="{3255A57C-9501-49B4-9487-D812A5B3416A}" type="presParOf" srcId="{6A20FEC1-C6EF-4469-886F-1FB4E4E06963}" destId="{74DF1ABC-1CC7-714C-A055-1C41C2DE0346}" srcOrd="10" destOrd="0" presId="urn:microsoft.com/office/officeart/2005/8/layout/cycle5"/>
    <dgm:cxn modelId="{529968BE-6A0D-44C1-993D-F2889D7A4209}" type="presParOf" srcId="{6A20FEC1-C6EF-4469-886F-1FB4E4E06963}" destId="{FDC707AD-A140-C945-86F6-51E693510697}" srcOrd="11" destOrd="0" presId="urn:microsoft.com/office/officeart/2005/8/layout/cycle5"/>
    <dgm:cxn modelId="{2CC709C8-AF86-40D6-A43E-7E9B65C32F4B}" type="presParOf" srcId="{6A20FEC1-C6EF-4469-886F-1FB4E4E06963}" destId="{1E7C3E94-8CB6-456F-B0D4-B3FA407A51A6}" srcOrd="12" destOrd="0" presId="urn:microsoft.com/office/officeart/2005/8/layout/cycle5"/>
    <dgm:cxn modelId="{AC496D47-835B-4A68-950F-D4B26A18C7CD}" type="presParOf" srcId="{6A20FEC1-C6EF-4469-886F-1FB4E4E06963}" destId="{E838B6B8-75DF-4528-9C2A-BB7A7D07CE89}" srcOrd="13" destOrd="0" presId="urn:microsoft.com/office/officeart/2005/8/layout/cycle5"/>
    <dgm:cxn modelId="{7642827D-4FFA-4523-920C-D3EC374539D2}" type="presParOf" srcId="{6A20FEC1-C6EF-4469-886F-1FB4E4E06963}" destId="{0FD4A519-10D4-4EE7-AC3E-EBD7D85740E2}" srcOrd="14" destOrd="0" presId="urn:microsoft.com/office/officeart/2005/8/layout/cycle5"/>
    <dgm:cxn modelId="{5945292F-3C2D-4951-B27F-4A86FA19B371}" type="presParOf" srcId="{6A20FEC1-C6EF-4469-886F-1FB4E4E06963}" destId="{25E735C8-6CA7-48F9-B4AF-4D9B92978769}" srcOrd="15" destOrd="0" presId="urn:microsoft.com/office/officeart/2005/8/layout/cycle5"/>
    <dgm:cxn modelId="{3942284E-3F15-488B-805B-A18E8E67FD84}" type="presParOf" srcId="{6A20FEC1-C6EF-4469-886F-1FB4E4E06963}" destId="{EC522338-C25D-4866-ABF3-7A3BB86AF8C6}" srcOrd="16" destOrd="0" presId="urn:microsoft.com/office/officeart/2005/8/layout/cycle5"/>
    <dgm:cxn modelId="{6AA50CFB-521C-41FC-ADEF-D8482C2E549C}" type="presParOf" srcId="{6A20FEC1-C6EF-4469-886F-1FB4E4E06963}" destId="{7DFDE678-6B1C-4BBC-A38E-46FB50420688}" srcOrd="17" destOrd="0" presId="urn:microsoft.com/office/officeart/2005/8/layout/cycle5"/>
    <dgm:cxn modelId="{BC6665AA-1C38-48BB-A5A7-1DA61B7064DF}" type="presParOf" srcId="{6A20FEC1-C6EF-4469-886F-1FB4E4E06963}" destId="{E2536CDD-7DBF-4C6B-85BF-882FE6A71FDF}" srcOrd="18" destOrd="0" presId="urn:microsoft.com/office/officeart/2005/8/layout/cycle5"/>
    <dgm:cxn modelId="{0CE8305F-29D6-4160-946B-573F38DEAF79}" type="presParOf" srcId="{6A20FEC1-C6EF-4469-886F-1FB4E4E06963}" destId="{6D500B74-16A3-4CA0-A0E3-C2CBAAB4F994}" srcOrd="19" destOrd="0" presId="urn:microsoft.com/office/officeart/2005/8/layout/cycle5"/>
    <dgm:cxn modelId="{FA323322-0E0B-4077-89A9-4302D54EF7A2}" type="presParOf" srcId="{6A20FEC1-C6EF-4469-886F-1FB4E4E06963}" destId="{049616A8-A793-4C77-8E33-8F4622C118F7}" srcOrd="20" destOrd="0" presId="urn:microsoft.com/office/officeart/2005/8/layout/cycle5"/>
    <dgm:cxn modelId="{E54C2444-3F71-4BDF-9C95-1DACE41717A1}" type="presParOf" srcId="{6A20FEC1-C6EF-4469-886F-1FB4E4E06963}" destId="{3204064E-86B9-4A1D-AC40-6B3607D41628}" srcOrd="21" destOrd="0" presId="urn:microsoft.com/office/officeart/2005/8/layout/cycle5"/>
    <dgm:cxn modelId="{9367AB38-6A48-44CC-857A-4B58EE6E71C9}" type="presParOf" srcId="{6A20FEC1-C6EF-4469-886F-1FB4E4E06963}" destId="{285E9CCE-C7D2-4139-86F0-64E7E1C35BC1}" srcOrd="22" destOrd="0" presId="urn:microsoft.com/office/officeart/2005/8/layout/cycle5"/>
    <dgm:cxn modelId="{240429BC-8D5F-41E8-9E00-CCB15F4854AC}" type="presParOf" srcId="{6A20FEC1-C6EF-4469-886F-1FB4E4E06963}" destId="{19FF4228-BCF6-4DBF-AEE0-CF82A986A726}" srcOrd="23" destOrd="0" presId="urn:microsoft.com/office/officeart/2005/8/layout/cycle5"/>
  </dgm:cxnLst>
  <dgm:bg>
    <a:noFill/>
    <a:effectLst/>
  </dgm:bg>
  <dgm:whole>
    <a:ln>
      <a:solidFill>
        <a:schemeClr val="bg1">
          <a:lumMod val="50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9F72B6-3705-447B-886E-8767DA362DC9}">
      <dsp:nvSpPr>
        <dsp:cNvPr id="0" name=""/>
        <dsp:cNvSpPr/>
      </dsp:nvSpPr>
      <dsp:spPr>
        <a:xfrm>
          <a:off x="0" y="0"/>
          <a:ext cx="1647371" cy="1081314"/>
        </a:xfrm>
        <a:prstGeom prst="roundRect">
          <a:avLst>
            <a:gd name="adj" fmla="val 1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Federal</a:t>
          </a:r>
          <a:endParaRPr lang="en-US" sz="3400" kern="1200" dirty="0"/>
        </a:p>
      </dsp:txBody>
      <dsp:txXfrm>
        <a:off x="0" y="0"/>
        <a:ext cx="1647371" cy="1081314"/>
      </dsp:txXfrm>
    </dsp:sp>
    <dsp:sp modelId="{6C355DDF-BAFB-4A5D-BF3F-758010C05A83}">
      <dsp:nvSpPr>
        <dsp:cNvPr id="0" name=""/>
        <dsp:cNvSpPr/>
      </dsp:nvSpPr>
      <dsp:spPr>
        <a:xfrm rot="5400000">
          <a:off x="620939" y="1108347"/>
          <a:ext cx="405492" cy="486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620939" y="1108347"/>
        <a:ext cx="405492" cy="486591"/>
      </dsp:txXfrm>
    </dsp:sp>
    <dsp:sp modelId="{E24A7479-90D5-43BE-AD7E-DF34ABE11074}">
      <dsp:nvSpPr>
        <dsp:cNvPr id="0" name=""/>
        <dsp:cNvSpPr/>
      </dsp:nvSpPr>
      <dsp:spPr>
        <a:xfrm>
          <a:off x="0" y="1621971"/>
          <a:ext cx="1647371" cy="108131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DOI</a:t>
          </a:r>
          <a:endParaRPr lang="en-US" sz="3400" kern="1200" dirty="0"/>
        </a:p>
      </dsp:txBody>
      <dsp:txXfrm>
        <a:off x="0" y="1621971"/>
        <a:ext cx="1647371" cy="1081314"/>
      </dsp:txXfrm>
    </dsp:sp>
    <dsp:sp modelId="{5623C91B-9D98-4BA2-8480-2CB367F532A5}">
      <dsp:nvSpPr>
        <dsp:cNvPr id="0" name=""/>
        <dsp:cNvSpPr/>
      </dsp:nvSpPr>
      <dsp:spPr>
        <a:xfrm rot="5400000">
          <a:off x="620939" y="2730318"/>
          <a:ext cx="405492" cy="486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620939" y="2730318"/>
        <a:ext cx="405492" cy="486591"/>
      </dsp:txXfrm>
    </dsp:sp>
    <dsp:sp modelId="{32F1F5F9-4543-46C9-9565-242CFA40E904}">
      <dsp:nvSpPr>
        <dsp:cNvPr id="0" name=""/>
        <dsp:cNvSpPr/>
      </dsp:nvSpPr>
      <dsp:spPr>
        <a:xfrm>
          <a:off x="0" y="3243942"/>
          <a:ext cx="1647371" cy="108131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USGS</a:t>
          </a:r>
          <a:endParaRPr lang="en-US" sz="3400" kern="1200" dirty="0"/>
        </a:p>
      </dsp:txBody>
      <dsp:txXfrm>
        <a:off x="0" y="3243942"/>
        <a:ext cx="1647371" cy="10813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E2F18-F043-2846-95DB-CBAA147D529B}">
      <dsp:nvSpPr>
        <dsp:cNvPr id="0" name=""/>
        <dsp:cNvSpPr/>
      </dsp:nvSpPr>
      <dsp:spPr>
        <a:xfrm>
          <a:off x="2945251" y="114303"/>
          <a:ext cx="995753" cy="647240"/>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Collect</a:t>
          </a:r>
          <a:endParaRPr lang="en-US" sz="1600" b="1" kern="1200" dirty="0">
            <a:solidFill>
              <a:schemeClr val="tx1"/>
            </a:solidFill>
          </a:endParaRPr>
        </a:p>
      </dsp:txBody>
      <dsp:txXfrm>
        <a:off x="2945251" y="114303"/>
        <a:ext cx="995753" cy="647240"/>
      </dsp:txXfrm>
    </dsp:sp>
    <dsp:sp modelId="{8864FD29-B527-0A45-AF38-136A7CA3EA73}">
      <dsp:nvSpPr>
        <dsp:cNvPr id="0" name=""/>
        <dsp:cNvSpPr/>
      </dsp:nvSpPr>
      <dsp:spPr>
        <a:xfrm>
          <a:off x="1517106" y="491131"/>
          <a:ext cx="4489695" cy="4489695"/>
        </a:xfrm>
        <a:custGeom>
          <a:avLst/>
          <a:gdLst/>
          <a:ahLst/>
          <a:cxnLst/>
          <a:rect l="0" t="0" r="0" b="0"/>
          <a:pathLst>
            <a:path>
              <a:moveTo>
                <a:pt x="2561656" y="22467"/>
              </a:moveTo>
              <a:arcTo wR="2244847" hR="2244847" stAng="16686784" swAng="641145"/>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4526646" y="659576"/>
          <a:ext cx="995753" cy="647240"/>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Assure</a:t>
          </a:r>
        </a:p>
      </dsp:txBody>
      <dsp:txXfrm>
        <a:off x="4526646" y="659576"/>
        <a:ext cx="995753" cy="647240"/>
      </dsp:txXfrm>
    </dsp:sp>
    <dsp:sp modelId="{A9CD118D-5A7B-4B7B-BEB0-016F1E217120}">
      <dsp:nvSpPr>
        <dsp:cNvPr id="0" name=""/>
        <dsp:cNvSpPr/>
      </dsp:nvSpPr>
      <dsp:spPr>
        <a:xfrm>
          <a:off x="1207840" y="348173"/>
          <a:ext cx="4489695" cy="4489695"/>
        </a:xfrm>
        <a:custGeom>
          <a:avLst/>
          <a:gdLst/>
          <a:ahLst/>
          <a:cxnLst/>
          <a:rect l="0" t="0" r="0" b="0"/>
          <a:pathLst>
            <a:path>
              <a:moveTo>
                <a:pt x="4188311" y="1121331"/>
              </a:moveTo>
              <a:arcTo wR="2244847" hR="2244847" stAng="19798068" swAng="898041"/>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5131572" y="2197797"/>
          <a:ext cx="1122981" cy="659466"/>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Describe</a:t>
          </a:r>
          <a:endParaRPr lang="en-US" sz="1600" b="1" kern="1200" dirty="0">
            <a:solidFill>
              <a:schemeClr val="tx1"/>
            </a:solidFill>
          </a:endParaRPr>
        </a:p>
      </dsp:txBody>
      <dsp:txXfrm>
        <a:off x="5131572" y="2197797"/>
        <a:ext cx="1122981" cy="659466"/>
      </dsp:txXfrm>
    </dsp:sp>
    <dsp:sp modelId="{6A2CC0A6-BC38-5041-A60B-0DABCA6762C7}">
      <dsp:nvSpPr>
        <dsp:cNvPr id="0" name=""/>
        <dsp:cNvSpPr/>
      </dsp:nvSpPr>
      <dsp:spPr>
        <a:xfrm>
          <a:off x="1206644" y="304929"/>
          <a:ext cx="4489695" cy="4489695"/>
        </a:xfrm>
        <a:custGeom>
          <a:avLst/>
          <a:gdLst/>
          <a:ahLst/>
          <a:cxnLst/>
          <a:rect l="0" t="0" r="0" b="0"/>
          <a:pathLst>
            <a:path>
              <a:moveTo>
                <a:pt x="4430124" y="2758564"/>
              </a:moveTo>
              <a:arcTo wR="2244847" hR="2244847" stAng="793737" swAng="979104"/>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A691E03B-C59E-9A41-9D57-2D4EBEE14039}">
      <dsp:nvSpPr>
        <dsp:cNvPr id="0" name=""/>
        <dsp:cNvSpPr/>
      </dsp:nvSpPr>
      <dsp:spPr>
        <a:xfrm>
          <a:off x="4526646" y="3834269"/>
          <a:ext cx="995753" cy="647240"/>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Deposit</a:t>
          </a:r>
          <a:endParaRPr lang="en-US" sz="1600" b="1" kern="1200" dirty="0">
            <a:solidFill>
              <a:schemeClr val="tx1"/>
            </a:solidFill>
          </a:endParaRPr>
        </a:p>
      </dsp:txBody>
      <dsp:txXfrm>
        <a:off x="4526646" y="3834269"/>
        <a:ext cx="995753" cy="647240"/>
      </dsp:txXfrm>
    </dsp:sp>
    <dsp:sp modelId="{FDC707AD-A140-C945-86F6-51E693510697}">
      <dsp:nvSpPr>
        <dsp:cNvPr id="0" name=""/>
        <dsp:cNvSpPr/>
      </dsp:nvSpPr>
      <dsp:spPr>
        <a:xfrm>
          <a:off x="1223164" y="307028"/>
          <a:ext cx="4489695" cy="4489695"/>
        </a:xfrm>
        <a:custGeom>
          <a:avLst/>
          <a:gdLst/>
          <a:ahLst/>
          <a:cxnLst/>
          <a:rect l="0" t="0" r="0" b="0"/>
          <a:pathLst>
            <a:path>
              <a:moveTo>
                <a:pt x="3271816" y="4241012"/>
              </a:moveTo>
              <a:arcTo wR="2244847" hR="2244847" stAng="3766529" swAng="635157"/>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982312" y="4480446"/>
          <a:ext cx="995753" cy="647240"/>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Preserve</a:t>
          </a:r>
        </a:p>
      </dsp:txBody>
      <dsp:txXfrm>
        <a:off x="2982312" y="4480446"/>
        <a:ext cx="995753" cy="647240"/>
      </dsp:txXfrm>
    </dsp:sp>
    <dsp:sp modelId="{0FD4A519-10D4-4EE7-AC3E-EBD7D85740E2}">
      <dsp:nvSpPr>
        <dsp:cNvPr id="0" name=""/>
        <dsp:cNvSpPr/>
      </dsp:nvSpPr>
      <dsp:spPr>
        <a:xfrm>
          <a:off x="1252088" y="327770"/>
          <a:ext cx="4489695" cy="4489695"/>
        </a:xfrm>
        <a:custGeom>
          <a:avLst/>
          <a:gdLst/>
          <a:ahLst/>
          <a:cxnLst/>
          <a:rect l="0" t="0" r="0" b="0"/>
          <a:pathLst>
            <a:path>
              <a:moveTo>
                <a:pt x="1590210" y="4392122"/>
              </a:moveTo>
              <a:arcTo wR="2244847" hR="2244847" stAng="6417290" swAng="671264"/>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391482" y="3832335"/>
          <a:ext cx="995753" cy="647240"/>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Discover</a:t>
          </a:r>
        </a:p>
      </dsp:txBody>
      <dsp:txXfrm>
        <a:off x="1391482" y="3832335"/>
        <a:ext cx="995753" cy="647240"/>
      </dsp:txXfrm>
    </dsp:sp>
    <dsp:sp modelId="{7DFDE678-6B1C-4BBC-A38E-46FB50420688}">
      <dsp:nvSpPr>
        <dsp:cNvPr id="0" name=""/>
        <dsp:cNvSpPr/>
      </dsp:nvSpPr>
      <dsp:spPr>
        <a:xfrm>
          <a:off x="1229106" y="327775"/>
          <a:ext cx="4489695" cy="4489695"/>
        </a:xfrm>
        <a:custGeom>
          <a:avLst/>
          <a:gdLst/>
          <a:ahLst/>
          <a:cxnLst/>
          <a:rect l="0" t="0" r="0" b="0"/>
          <a:pathLst>
            <a:path>
              <a:moveTo>
                <a:pt x="278539" y="3327887"/>
              </a:moveTo>
              <a:arcTo wR="2244847" hR="2244847" stAng="9069245" swAng="96662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670595" y="2277566"/>
          <a:ext cx="1115841" cy="585952"/>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Integrate</a:t>
          </a:r>
        </a:p>
      </dsp:txBody>
      <dsp:txXfrm>
        <a:off x="670595" y="2277566"/>
        <a:ext cx="1115841" cy="585952"/>
      </dsp:txXfrm>
    </dsp:sp>
    <dsp:sp modelId="{049616A8-A793-4C77-8E33-8F4622C118F7}">
      <dsp:nvSpPr>
        <dsp:cNvPr id="0" name=""/>
        <dsp:cNvSpPr/>
      </dsp:nvSpPr>
      <dsp:spPr>
        <a:xfrm>
          <a:off x="1229106" y="323615"/>
          <a:ext cx="4489695" cy="4489695"/>
        </a:xfrm>
        <a:custGeom>
          <a:avLst/>
          <a:gdLst/>
          <a:ahLst/>
          <a:cxnLst/>
          <a:rect l="0" t="0" r="0" b="0"/>
          <a:pathLst>
            <a:path>
              <a:moveTo>
                <a:pt x="55227" y="1749970"/>
              </a:moveTo>
              <a:arcTo wR="2244847" hR="2244847" stAng="11564128" swAng="96662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391482" y="661510"/>
          <a:ext cx="995753" cy="647240"/>
        </a:xfrm>
        <a:prstGeom prst="roundRect">
          <a:avLst/>
        </a:prstGeom>
        <a:solidFill>
          <a:schemeClr val="bg2">
            <a:lumMod val="75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Analyze</a:t>
          </a:r>
        </a:p>
      </dsp:txBody>
      <dsp:txXfrm>
        <a:off x="1391482" y="661510"/>
        <a:ext cx="995753" cy="647240"/>
      </dsp:txXfrm>
    </dsp:sp>
    <dsp:sp modelId="{19FF4228-BCF6-4DBF-AEE0-CF82A986A726}">
      <dsp:nvSpPr>
        <dsp:cNvPr id="0" name=""/>
        <dsp:cNvSpPr/>
      </dsp:nvSpPr>
      <dsp:spPr>
        <a:xfrm>
          <a:off x="947887" y="481742"/>
          <a:ext cx="4489695" cy="4489695"/>
        </a:xfrm>
        <a:custGeom>
          <a:avLst/>
          <a:gdLst/>
          <a:ahLst/>
          <a:cxnLst/>
          <a:rect l="0" t="0" r="0" b="0"/>
          <a:pathLst>
            <a:path>
              <a:moveTo>
                <a:pt x="1486410" y="132002"/>
              </a:moveTo>
              <a:arcTo wR="2244847" hR="2244847" stAng="15015218" swAng="604656"/>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E2F18-F043-2846-95DB-CBAA147D529B}">
      <dsp:nvSpPr>
        <dsp:cNvPr id="0" name=""/>
        <dsp:cNvSpPr/>
      </dsp:nvSpPr>
      <dsp:spPr>
        <a:xfrm>
          <a:off x="1904101" y="0"/>
          <a:ext cx="983716" cy="429235"/>
        </a:xfrm>
        <a:prstGeom prst="roundRect">
          <a:avLst/>
        </a:prstGeom>
        <a:solidFill>
          <a:schemeClr val="accent1">
            <a:lumMod val="40000"/>
            <a:lumOff val="60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186072"/>
              </a:solidFill>
            </a:rPr>
            <a:t>Collect</a:t>
          </a:r>
          <a:endParaRPr lang="en-US" sz="1800" b="1" kern="1200" dirty="0">
            <a:solidFill>
              <a:srgbClr val="186072"/>
            </a:solidFill>
          </a:endParaRPr>
        </a:p>
      </dsp:txBody>
      <dsp:txXfrm>
        <a:off x="1904101" y="0"/>
        <a:ext cx="983716" cy="429235"/>
      </dsp:txXfrm>
    </dsp:sp>
    <dsp:sp modelId="{8864FD29-B527-0A45-AF38-136A7CA3EA73}">
      <dsp:nvSpPr>
        <dsp:cNvPr id="0" name=""/>
        <dsp:cNvSpPr/>
      </dsp:nvSpPr>
      <dsp:spPr>
        <a:xfrm>
          <a:off x="985142" y="254703"/>
          <a:ext cx="3109830" cy="3109830"/>
        </a:xfrm>
        <a:custGeom>
          <a:avLst/>
          <a:gdLst/>
          <a:ahLst/>
          <a:cxnLst/>
          <a:rect l="0" t="0" r="0" b="0"/>
          <a:pathLst>
            <a:path>
              <a:moveTo>
                <a:pt x="2020304" y="71279"/>
              </a:moveTo>
              <a:arcTo wR="1554915" hR="1554915" stAng="17244941" swAng="817352"/>
            </a:path>
          </a:pathLst>
        </a:custGeom>
        <a:noFill/>
        <a:ln w="28575" cap="flat" cmpd="sng" algn="ctr">
          <a:solidFill>
            <a:schemeClr val="bg2">
              <a:lumMod val="25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3248023" y="544215"/>
          <a:ext cx="875858" cy="513061"/>
        </a:xfrm>
        <a:prstGeom prst="roundRect">
          <a:avLst/>
        </a:prstGeom>
        <a:solidFill>
          <a:schemeClr val="accent1">
            <a:lumMod val="40000"/>
            <a:lumOff val="60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186072"/>
              </a:solidFill>
            </a:rPr>
            <a:t>Assure</a:t>
          </a:r>
        </a:p>
      </dsp:txBody>
      <dsp:txXfrm>
        <a:off x="3248023" y="544215"/>
        <a:ext cx="875858" cy="513061"/>
      </dsp:txXfrm>
    </dsp:sp>
    <dsp:sp modelId="{A9CD118D-5A7B-4B7B-BEB0-016F1E217120}">
      <dsp:nvSpPr>
        <dsp:cNvPr id="0" name=""/>
        <dsp:cNvSpPr/>
      </dsp:nvSpPr>
      <dsp:spPr>
        <a:xfrm>
          <a:off x="800835" y="-49543"/>
          <a:ext cx="3109830" cy="3109830"/>
        </a:xfrm>
        <a:custGeom>
          <a:avLst/>
          <a:gdLst/>
          <a:ahLst/>
          <a:cxnLst/>
          <a:rect l="0" t="0" r="0" b="0"/>
          <a:pathLst>
            <a:path>
              <a:moveTo>
                <a:pt x="3068600" y="1199221"/>
              </a:moveTo>
              <a:arcTo wR="1554915" hR="1554915" stAng="20806575" swAng="638761"/>
            </a:path>
          </a:pathLst>
        </a:custGeom>
        <a:noFill/>
        <a:ln w="28575" cap="flat" cmpd="sng" algn="ctr">
          <a:solidFill>
            <a:schemeClr val="bg2">
              <a:lumMod val="25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3406774" y="1531085"/>
          <a:ext cx="1046352" cy="545365"/>
        </a:xfrm>
        <a:prstGeom prst="roundRect">
          <a:avLst/>
        </a:prstGeom>
        <a:solidFill>
          <a:schemeClr val="accent1">
            <a:lumMod val="40000"/>
            <a:lumOff val="60000"/>
          </a:schemeClr>
        </a:solidFill>
        <a:ln w="55000" cap="flat" cmpd="thickThin" algn="ctr">
          <a:solidFill>
            <a:srgbClr val="186072"/>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186072"/>
              </a:solidFill>
            </a:rPr>
            <a:t>Describe</a:t>
          </a:r>
          <a:endParaRPr lang="en-US" sz="1800" b="1" kern="1200" dirty="0">
            <a:solidFill>
              <a:srgbClr val="186072"/>
            </a:solidFill>
          </a:endParaRPr>
        </a:p>
      </dsp:txBody>
      <dsp:txXfrm>
        <a:off x="3406774" y="1531085"/>
        <a:ext cx="1046352" cy="545365"/>
      </dsp:txXfrm>
    </dsp:sp>
    <dsp:sp modelId="{6A2CC0A6-BC38-5041-A60B-0DABCA6762C7}">
      <dsp:nvSpPr>
        <dsp:cNvPr id="0" name=""/>
        <dsp:cNvSpPr/>
      </dsp:nvSpPr>
      <dsp:spPr>
        <a:xfrm>
          <a:off x="813652" y="255585"/>
          <a:ext cx="3109830" cy="3109830"/>
        </a:xfrm>
        <a:custGeom>
          <a:avLst/>
          <a:gdLst/>
          <a:ahLst/>
          <a:cxnLst/>
          <a:rect l="0" t="0" r="0" b="0"/>
          <a:pathLst>
            <a:path>
              <a:moveTo>
                <a:pt x="3063684" y="1930917"/>
              </a:moveTo>
              <a:arcTo wR="1554915" hR="1554915" stAng="839621" swAng="753081"/>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A691E03B-C59E-9A41-9D57-2D4EBEE14039}">
      <dsp:nvSpPr>
        <dsp:cNvPr id="0" name=""/>
        <dsp:cNvSpPr/>
      </dsp:nvSpPr>
      <dsp:spPr>
        <a:xfrm>
          <a:off x="3075637" y="2604132"/>
          <a:ext cx="915825" cy="448288"/>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Deposit</a:t>
          </a:r>
          <a:endParaRPr lang="en-US" sz="1400" b="1" kern="1200" dirty="0">
            <a:solidFill>
              <a:srgbClr val="7F7F7F"/>
            </a:solidFill>
          </a:endParaRPr>
        </a:p>
      </dsp:txBody>
      <dsp:txXfrm>
        <a:off x="3075637" y="2604132"/>
        <a:ext cx="915825" cy="448288"/>
      </dsp:txXfrm>
    </dsp:sp>
    <dsp:sp modelId="{FDC707AD-A140-C945-86F6-51E693510697}">
      <dsp:nvSpPr>
        <dsp:cNvPr id="0" name=""/>
        <dsp:cNvSpPr/>
      </dsp:nvSpPr>
      <dsp:spPr>
        <a:xfrm>
          <a:off x="791099" y="250448"/>
          <a:ext cx="3109830" cy="3109830"/>
        </a:xfrm>
        <a:custGeom>
          <a:avLst/>
          <a:gdLst/>
          <a:ahLst/>
          <a:cxnLst/>
          <a:rect l="0" t="0" r="0" b="0"/>
          <a:pathLst>
            <a:path>
              <a:moveTo>
                <a:pt x="2418250" y="2848134"/>
              </a:moveTo>
              <a:arcTo wR="1554915" hR="1554915" stAng="3376408" swAng="533658"/>
            </a:path>
          </a:pathLst>
        </a:custGeom>
        <a:noFill/>
        <a:ln w="28575" cap="flat" cmpd="sng" algn="ctr">
          <a:solidFill>
            <a:srgbClr val="7F7F7F"/>
          </a:solidFill>
          <a:prstDash val="solid"/>
          <a:tailEnd type="arrow"/>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040301" y="3114061"/>
          <a:ext cx="885203" cy="448288"/>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Preserve</a:t>
          </a:r>
        </a:p>
      </dsp:txBody>
      <dsp:txXfrm>
        <a:off x="2040301" y="3114061"/>
        <a:ext cx="885203" cy="448288"/>
      </dsp:txXfrm>
    </dsp:sp>
    <dsp:sp modelId="{0FD4A519-10D4-4EE7-AC3E-EBD7D85740E2}">
      <dsp:nvSpPr>
        <dsp:cNvPr id="0" name=""/>
        <dsp:cNvSpPr/>
      </dsp:nvSpPr>
      <dsp:spPr>
        <a:xfrm>
          <a:off x="932809" y="255586"/>
          <a:ext cx="3109830" cy="3109830"/>
        </a:xfrm>
        <a:custGeom>
          <a:avLst/>
          <a:gdLst/>
          <a:ahLst/>
          <a:cxnLst/>
          <a:rect l="0" t="0" r="0" b="0"/>
          <a:pathLst>
            <a:path>
              <a:moveTo>
                <a:pt x="1018593" y="3014408"/>
              </a:moveTo>
              <a:arcTo wR="1554915" hR="1554915" stAng="6610615" swAng="625632"/>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855039" y="2650418"/>
          <a:ext cx="937618" cy="448288"/>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Discover</a:t>
          </a:r>
        </a:p>
      </dsp:txBody>
      <dsp:txXfrm>
        <a:off x="855039" y="2650418"/>
        <a:ext cx="937618" cy="448288"/>
      </dsp:txXfrm>
    </dsp:sp>
    <dsp:sp modelId="{7DFDE678-6B1C-4BBC-A38E-46FB50420688}">
      <dsp:nvSpPr>
        <dsp:cNvPr id="0" name=""/>
        <dsp:cNvSpPr/>
      </dsp:nvSpPr>
      <dsp:spPr>
        <a:xfrm>
          <a:off x="866606" y="223067"/>
          <a:ext cx="3109830" cy="3109830"/>
        </a:xfrm>
        <a:custGeom>
          <a:avLst/>
          <a:gdLst/>
          <a:ahLst/>
          <a:cxnLst/>
          <a:rect l="0" t="0" r="0" b="0"/>
          <a:pathLst>
            <a:path>
              <a:moveTo>
                <a:pt x="194883" y="2308622"/>
              </a:moveTo>
              <a:arcTo wR="1554915" hR="1554915" stAng="9060330" swAng="937716"/>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446863" y="1552267"/>
          <a:ext cx="838492" cy="448288"/>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Integrate</a:t>
          </a:r>
        </a:p>
      </dsp:txBody>
      <dsp:txXfrm>
        <a:off x="446863" y="1552267"/>
        <a:ext cx="838492" cy="448288"/>
      </dsp:txXfrm>
    </dsp:sp>
    <dsp:sp modelId="{049616A8-A793-4C77-8E33-8F4622C118F7}">
      <dsp:nvSpPr>
        <dsp:cNvPr id="0" name=""/>
        <dsp:cNvSpPr/>
      </dsp:nvSpPr>
      <dsp:spPr>
        <a:xfrm>
          <a:off x="880127" y="85342"/>
          <a:ext cx="3109830" cy="3109830"/>
        </a:xfrm>
        <a:custGeom>
          <a:avLst/>
          <a:gdLst/>
          <a:ahLst/>
          <a:cxnLst/>
          <a:rect l="0" t="0" r="0" b="0"/>
          <a:pathLst>
            <a:path>
              <a:moveTo>
                <a:pt x="14231" y="1345023"/>
              </a:moveTo>
              <a:arcTo wR="1554915" hR="1554915" stAng="11265470" swAng="821401"/>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778803" y="511274"/>
          <a:ext cx="842457" cy="448288"/>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Analyze</a:t>
          </a:r>
        </a:p>
      </dsp:txBody>
      <dsp:txXfrm>
        <a:off x="778803" y="511274"/>
        <a:ext cx="842457" cy="448288"/>
      </dsp:txXfrm>
    </dsp:sp>
    <dsp:sp modelId="{19FF4228-BCF6-4DBF-AEE0-CF82A986A726}">
      <dsp:nvSpPr>
        <dsp:cNvPr id="0" name=""/>
        <dsp:cNvSpPr/>
      </dsp:nvSpPr>
      <dsp:spPr>
        <a:xfrm>
          <a:off x="767638" y="236726"/>
          <a:ext cx="3109830" cy="3109830"/>
        </a:xfrm>
        <a:custGeom>
          <a:avLst/>
          <a:gdLst/>
          <a:ahLst/>
          <a:cxnLst/>
          <a:rect l="0" t="0" r="0" b="0"/>
          <a:pathLst>
            <a:path>
              <a:moveTo>
                <a:pt x="758832" y="219245"/>
              </a:moveTo>
              <a:arcTo wR="1554915" hR="1554915" stAng="14352258" swAng="684576"/>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E2F18-F043-2846-95DB-CBAA147D529B}">
      <dsp:nvSpPr>
        <dsp:cNvPr id="0" name=""/>
        <dsp:cNvSpPr/>
      </dsp:nvSpPr>
      <dsp:spPr>
        <a:xfrm>
          <a:off x="1618211" y="0"/>
          <a:ext cx="893115" cy="463167"/>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Collect</a:t>
          </a:r>
          <a:endParaRPr lang="en-US" sz="1400" b="1" kern="1200" dirty="0">
            <a:solidFill>
              <a:schemeClr val="bg1">
                <a:lumMod val="50000"/>
              </a:schemeClr>
            </a:solidFill>
          </a:endParaRPr>
        </a:p>
      </dsp:txBody>
      <dsp:txXfrm>
        <a:off x="1618211" y="0"/>
        <a:ext cx="893115" cy="463167"/>
      </dsp:txXfrm>
    </dsp:sp>
    <dsp:sp modelId="{8864FD29-B527-0A45-AF38-136A7CA3EA73}">
      <dsp:nvSpPr>
        <dsp:cNvPr id="0" name=""/>
        <dsp:cNvSpPr/>
      </dsp:nvSpPr>
      <dsp:spPr>
        <a:xfrm>
          <a:off x="450946" y="229492"/>
          <a:ext cx="3213913" cy="3213913"/>
        </a:xfrm>
        <a:custGeom>
          <a:avLst/>
          <a:gdLst/>
          <a:ahLst/>
          <a:cxnLst/>
          <a:rect l="0" t="0" r="0" b="0"/>
          <a:pathLst>
            <a:path>
              <a:moveTo>
                <a:pt x="2143121" y="92084"/>
              </a:moveTo>
              <a:arcTo wR="1606956" hR="1606956" stAng="17369437" swAng="561092"/>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2795495" y="472832"/>
          <a:ext cx="811127" cy="463167"/>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Assure</a:t>
          </a:r>
        </a:p>
      </dsp:txBody>
      <dsp:txXfrm>
        <a:off x="2795495" y="472832"/>
        <a:ext cx="811127" cy="463167"/>
      </dsp:txXfrm>
    </dsp:sp>
    <dsp:sp modelId="{A9CD118D-5A7B-4B7B-BEB0-016F1E217120}">
      <dsp:nvSpPr>
        <dsp:cNvPr id="0" name=""/>
        <dsp:cNvSpPr/>
      </dsp:nvSpPr>
      <dsp:spPr>
        <a:xfrm>
          <a:off x="469485" y="250651"/>
          <a:ext cx="3213913" cy="3213913"/>
        </a:xfrm>
        <a:custGeom>
          <a:avLst/>
          <a:gdLst/>
          <a:ahLst/>
          <a:cxnLst/>
          <a:rect l="0" t="0" r="0" b="0"/>
          <a:pathLst>
            <a:path>
              <a:moveTo>
                <a:pt x="2994122" y="795734"/>
              </a:moveTo>
              <a:arcTo wR="1606956" hR="1606956" stAng="19780840" swAng="851619"/>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3194531" y="1538618"/>
          <a:ext cx="970193" cy="542596"/>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Describe</a:t>
          </a:r>
          <a:endParaRPr lang="en-US" sz="1400" b="1" kern="1200" dirty="0">
            <a:solidFill>
              <a:schemeClr val="bg1">
                <a:lumMod val="50000"/>
              </a:schemeClr>
            </a:solidFill>
          </a:endParaRPr>
        </a:p>
      </dsp:txBody>
      <dsp:txXfrm>
        <a:off x="3194531" y="1538618"/>
        <a:ext cx="970193" cy="542596"/>
      </dsp:txXfrm>
    </dsp:sp>
    <dsp:sp modelId="{6A2CC0A6-BC38-5041-A60B-0DABCA6762C7}">
      <dsp:nvSpPr>
        <dsp:cNvPr id="0" name=""/>
        <dsp:cNvSpPr/>
      </dsp:nvSpPr>
      <dsp:spPr>
        <a:xfrm>
          <a:off x="461804" y="264085"/>
          <a:ext cx="3213913" cy="3213913"/>
        </a:xfrm>
        <a:custGeom>
          <a:avLst/>
          <a:gdLst/>
          <a:ahLst/>
          <a:cxnLst/>
          <a:rect l="0" t="0" r="0" b="0"/>
          <a:pathLst>
            <a:path>
              <a:moveTo>
                <a:pt x="3183654" y="1917335"/>
              </a:moveTo>
              <a:arcTo wR="1606956" hR="1606956" stAng="668189" swAng="656407"/>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A691E03B-C59E-9A41-9D57-2D4EBEE14039}">
      <dsp:nvSpPr>
        <dsp:cNvPr id="0" name=""/>
        <dsp:cNvSpPr/>
      </dsp:nvSpPr>
      <dsp:spPr>
        <a:xfrm>
          <a:off x="2819401" y="2567860"/>
          <a:ext cx="1030020" cy="570627"/>
        </a:xfrm>
        <a:prstGeom prst="roundRect">
          <a:avLst/>
        </a:prstGeom>
        <a:solidFill>
          <a:schemeClr val="bg2">
            <a:lumMod val="75000"/>
          </a:schemeClr>
        </a:solidFill>
        <a:ln w="55000" cap="flat" cmpd="thickThin" algn="ctr">
          <a:solidFill>
            <a:schemeClr val="accent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Deposit</a:t>
          </a:r>
          <a:endParaRPr lang="en-US" sz="2000" b="1" kern="1200" dirty="0">
            <a:solidFill>
              <a:schemeClr val="accent1">
                <a:lumMod val="50000"/>
              </a:schemeClr>
            </a:solidFill>
          </a:endParaRPr>
        </a:p>
      </dsp:txBody>
      <dsp:txXfrm>
        <a:off x="2819401" y="2567860"/>
        <a:ext cx="1030020" cy="570627"/>
      </dsp:txXfrm>
    </dsp:sp>
    <dsp:sp modelId="{FDC707AD-A140-C945-86F6-51E693510697}">
      <dsp:nvSpPr>
        <dsp:cNvPr id="0" name=""/>
        <dsp:cNvSpPr/>
      </dsp:nvSpPr>
      <dsp:spPr>
        <a:xfrm>
          <a:off x="500590" y="223422"/>
          <a:ext cx="3213913" cy="3213913"/>
        </a:xfrm>
        <a:custGeom>
          <a:avLst/>
          <a:gdLst/>
          <a:ahLst/>
          <a:cxnLst/>
          <a:rect l="0" t="0" r="0" b="0"/>
          <a:pathLst>
            <a:path>
              <a:moveTo>
                <a:pt x="2456415" y="2971042"/>
              </a:moveTo>
              <a:arcTo wR="1606956" hR="1606956" stAng="3485290" swAng="651894"/>
            </a:path>
          </a:pathLst>
        </a:custGeom>
        <a:noFill/>
        <a:ln w="28575" cap="flat" cmpd="sng" algn="ctr">
          <a:solidFill>
            <a:srgbClr val="7F7F7F"/>
          </a:solidFill>
          <a:prstDash val="solid"/>
          <a:tailEnd type="arrow"/>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1674850" y="3218244"/>
          <a:ext cx="914585" cy="463167"/>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Preserve</a:t>
          </a:r>
        </a:p>
      </dsp:txBody>
      <dsp:txXfrm>
        <a:off x="1674850" y="3218244"/>
        <a:ext cx="914585" cy="463167"/>
      </dsp:txXfrm>
    </dsp:sp>
    <dsp:sp modelId="{0FD4A519-10D4-4EE7-AC3E-EBD7D85740E2}">
      <dsp:nvSpPr>
        <dsp:cNvPr id="0" name=""/>
        <dsp:cNvSpPr/>
      </dsp:nvSpPr>
      <dsp:spPr>
        <a:xfrm>
          <a:off x="545146" y="261916"/>
          <a:ext cx="3213913" cy="3213913"/>
        </a:xfrm>
        <a:custGeom>
          <a:avLst/>
          <a:gdLst/>
          <a:ahLst/>
          <a:cxnLst/>
          <a:rect l="0" t="0" r="0" b="0"/>
          <a:pathLst>
            <a:path>
              <a:moveTo>
                <a:pt x="1048471" y="3113742"/>
              </a:moveTo>
              <a:arcTo wR="1606956" hR="1606956" stAng="6620224" swAng="553562"/>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437177" y="2728913"/>
          <a:ext cx="1039198" cy="493393"/>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Discover</a:t>
          </a:r>
        </a:p>
      </dsp:txBody>
      <dsp:txXfrm>
        <a:off x="437177" y="2728913"/>
        <a:ext cx="1039198" cy="493393"/>
      </dsp:txXfrm>
    </dsp:sp>
    <dsp:sp modelId="{7DFDE678-6B1C-4BBC-A38E-46FB50420688}">
      <dsp:nvSpPr>
        <dsp:cNvPr id="0" name=""/>
        <dsp:cNvSpPr/>
      </dsp:nvSpPr>
      <dsp:spPr>
        <a:xfrm>
          <a:off x="484291" y="235800"/>
          <a:ext cx="3213913" cy="3213913"/>
        </a:xfrm>
        <a:custGeom>
          <a:avLst/>
          <a:gdLst/>
          <a:ahLst/>
          <a:cxnLst/>
          <a:rect l="0" t="0" r="0" b="0"/>
          <a:pathLst>
            <a:path>
              <a:moveTo>
                <a:pt x="194153" y="2372656"/>
              </a:moveTo>
              <a:arcTo wR="1606956" hR="1606956" stAng="9092612" swAng="914058"/>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0555" y="1609122"/>
          <a:ext cx="866323" cy="463167"/>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Integrate</a:t>
          </a:r>
        </a:p>
      </dsp:txBody>
      <dsp:txXfrm>
        <a:off x="50555" y="1609122"/>
        <a:ext cx="866323" cy="463167"/>
      </dsp:txXfrm>
    </dsp:sp>
    <dsp:sp modelId="{049616A8-A793-4C77-8E33-8F4622C118F7}">
      <dsp:nvSpPr>
        <dsp:cNvPr id="0" name=""/>
        <dsp:cNvSpPr/>
      </dsp:nvSpPr>
      <dsp:spPr>
        <a:xfrm>
          <a:off x="495752" y="129043"/>
          <a:ext cx="3213913" cy="3213913"/>
        </a:xfrm>
        <a:custGeom>
          <a:avLst/>
          <a:gdLst/>
          <a:ahLst/>
          <a:cxnLst/>
          <a:rect l="0" t="0" r="0" b="0"/>
          <a:pathLst>
            <a:path>
              <a:moveTo>
                <a:pt x="21185" y="1346882"/>
              </a:moveTo>
              <a:arcTo wR="1606956" hR="1606956" stAng="11358833" swAng="872007"/>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435836" y="502789"/>
          <a:ext cx="870420" cy="463167"/>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Analyze</a:t>
          </a:r>
        </a:p>
      </dsp:txBody>
      <dsp:txXfrm>
        <a:off x="435836" y="502789"/>
        <a:ext cx="870420" cy="463167"/>
      </dsp:txXfrm>
    </dsp:sp>
    <dsp:sp modelId="{19FF4228-BCF6-4DBF-AEE0-CF82A986A726}">
      <dsp:nvSpPr>
        <dsp:cNvPr id="0" name=""/>
        <dsp:cNvSpPr/>
      </dsp:nvSpPr>
      <dsp:spPr>
        <a:xfrm>
          <a:off x="401308" y="246731"/>
          <a:ext cx="3213913" cy="3213913"/>
        </a:xfrm>
        <a:custGeom>
          <a:avLst/>
          <a:gdLst/>
          <a:ahLst/>
          <a:cxnLst/>
          <a:rect l="0" t="0" r="0" b="0"/>
          <a:pathLst>
            <a:path>
              <a:moveTo>
                <a:pt x="826451" y="202278"/>
              </a:moveTo>
              <a:arcTo wR="1606956" hR="1606956" stAng="14456483" swAng="676747"/>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E2F18-F043-2846-95DB-CBAA147D529B}">
      <dsp:nvSpPr>
        <dsp:cNvPr id="0" name=""/>
        <dsp:cNvSpPr/>
      </dsp:nvSpPr>
      <dsp:spPr>
        <a:xfrm>
          <a:off x="1884164" y="-22975"/>
          <a:ext cx="876525" cy="454564"/>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Collect</a:t>
          </a:r>
          <a:endParaRPr lang="en-US" sz="1400" b="1" kern="1200" dirty="0">
            <a:solidFill>
              <a:schemeClr val="bg1">
                <a:lumMod val="50000"/>
              </a:schemeClr>
            </a:solidFill>
          </a:endParaRPr>
        </a:p>
      </dsp:txBody>
      <dsp:txXfrm>
        <a:off x="1884164" y="-22975"/>
        <a:ext cx="876525" cy="454564"/>
      </dsp:txXfrm>
    </dsp:sp>
    <dsp:sp modelId="{8864FD29-B527-0A45-AF38-136A7CA3EA73}">
      <dsp:nvSpPr>
        <dsp:cNvPr id="0" name=""/>
        <dsp:cNvSpPr/>
      </dsp:nvSpPr>
      <dsp:spPr>
        <a:xfrm>
          <a:off x="745602" y="204306"/>
          <a:ext cx="3153647" cy="3153647"/>
        </a:xfrm>
        <a:custGeom>
          <a:avLst/>
          <a:gdLst/>
          <a:ahLst/>
          <a:cxnLst/>
          <a:rect l="0" t="0" r="0" b="0"/>
          <a:pathLst>
            <a:path>
              <a:moveTo>
                <a:pt x="2096191" y="87988"/>
              </a:moveTo>
              <a:arcTo wR="1576823" hR="1576823" stAng="17353853" swAng="559686"/>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3039379" y="438865"/>
          <a:ext cx="796060" cy="454564"/>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Assure</a:t>
          </a:r>
        </a:p>
      </dsp:txBody>
      <dsp:txXfrm>
        <a:off x="3039379" y="438865"/>
        <a:ext cx="796060" cy="454564"/>
      </dsp:txXfrm>
    </dsp:sp>
    <dsp:sp modelId="{A9CD118D-5A7B-4B7B-BEB0-016F1E217120}">
      <dsp:nvSpPr>
        <dsp:cNvPr id="0" name=""/>
        <dsp:cNvSpPr/>
      </dsp:nvSpPr>
      <dsp:spPr>
        <a:xfrm>
          <a:off x="756432" y="220001"/>
          <a:ext cx="3153647" cy="3153647"/>
        </a:xfrm>
        <a:custGeom>
          <a:avLst/>
          <a:gdLst/>
          <a:ahLst/>
          <a:cxnLst/>
          <a:rect l="0" t="0" r="0" b="0"/>
          <a:pathLst>
            <a:path>
              <a:moveTo>
                <a:pt x="2942418" y="788455"/>
              </a:moveTo>
              <a:arcTo wR="1576823" hR="1576823" stAng="19800109" swAng="903914"/>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3430918" y="1523636"/>
          <a:ext cx="952171" cy="454564"/>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Describe</a:t>
          </a:r>
          <a:endParaRPr lang="en-US" sz="1400" b="1" kern="1200" dirty="0">
            <a:solidFill>
              <a:schemeClr val="bg1">
                <a:lumMod val="50000"/>
              </a:schemeClr>
            </a:solidFill>
          </a:endParaRPr>
        </a:p>
      </dsp:txBody>
      <dsp:txXfrm>
        <a:off x="3430918" y="1523636"/>
        <a:ext cx="952171" cy="454564"/>
      </dsp:txXfrm>
    </dsp:sp>
    <dsp:sp modelId="{6A2CC0A6-BC38-5041-A60B-0DABCA6762C7}">
      <dsp:nvSpPr>
        <dsp:cNvPr id="0" name=""/>
        <dsp:cNvSpPr/>
      </dsp:nvSpPr>
      <dsp:spPr>
        <a:xfrm>
          <a:off x="746253" y="277048"/>
          <a:ext cx="3153647" cy="3153647"/>
        </a:xfrm>
        <a:custGeom>
          <a:avLst/>
          <a:gdLst/>
          <a:ahLst/>
          <a:cxnLst/>
          <a:rect l="0" t="0" r="0" b="0"/>
          <a:pathLst>
            <a:path>
              <a:moveTo>
                <a:pt x="3134149" y="1824033"/>
              </a:moveTo>
              <a:arcTo wR="1576823" hR="1576823" stAng="541191" swAng="818374"/>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A691E03B-C59E-9A41-9D57-2D4EBEE14039}">
      <dsp:nvSpPr>
        <dsp:cNvPr id="0" name=""/>
        <dsp:cNvSpPr/>
      </dsp:nvSpPr>
      <dsp:spPr>
        <a:xfrm>
          <a:off x="3106439" y="2573582"/>
          <a:ext cx="928646" cy="454564"/>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Deposit</a:t>
          </a:r>
          <a:endParaRPr lang="en-US" sz="1400" b="1" kern="1200" dirty="0">
            <a:solidFill>
              <a:srgbClr val="7F7F7F"/>
            </a:solidFill>
          </a:endParaRPr>
        </a:p>
      </dsp:txBody>
      <dsp:txXfrm>
        <a:off x="3106439" y="2573582"/>
        <a:ext cx="928646" cy="454564"/>
      </dsp:txXfrm>
    </dsp:sp>
    <dsp:sp modelId="{FDC707AD-A140-C945-86F6-51E693510697}">
      <dsp:nvSpPr>
        <dsp:cNvPr id="0" name=""/>
        <dsp:cNvSpPr/>
      </dsp:nvSpPr>
      <dsp:spPr>
        <a:xfrm>
          <a:off x="867983" y="155856"/>
          <a:ext cx="3153647" cy="3153647"/>
        </a:xfrm>
        <a:custGeom>
          <a:avLst/>
          <a:gdLst/>
          <a:ahLst/>
          <a:cxnLst/>
          <a:rect l="0" t="0" r="0" b="0"/>
          <a:pathLst>
            <a:path>
              <a:moveTo>
                <a:pt x="2409291" y="2915992"/>
              </a:moveTo>
              <a:arcTo wR="1576823" hR="1576823" stAng="3488019" swAng="522829"/>
            </a:path>
          </a:pathLst>
        </a:custGeom>
        <a:noFill/>
        <a:ln w="28575" cap="flat" cmpd="sng" algn="ctr">
          <a:solidFill>
            <a:srgbClr val="7F7F7F"/>
          </a:solidFill>
          <a:prstDash val="solid"/>
          <a:tailEnd type="arrow"/>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1828727" y="3082959"/>
          <a:ext cx="1162124" cy="549990"/>
        </a:xfrm>
        <a:prstGeom prst="roundRect">
          <a:avLst/>
        </a:prstGeom>
        <a:solidFill>
          <a:schemeClr val="bg2">
            <a:lumMod val="75000"/>
          </a:schemeClr>
        </a:solidFill>
        <a:ln w="55000" cap="flat" cmpd="thickThin" algn="ctr">
          <a:solidFill>
            <a:schemeClr val="accent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lumMod val="25000"/>
                </a:schemeClr>
              </a:solidFill>
            </a:rPr>
            <a:t>Preserve</a:t>
          </a:r>
        </a:p>
      </dsp:txBody>
      <dsp:txXfrm>
        <a:off x="1828727" y="3082959"/>
        <a:ext cx="1162124" cy="549990"/>
      </dsp:txXfrm>
    </dsp:sp>
    <dsp:sp modelId="{0FD4A519-10D4-4EE7-AC3E-EBD7D85740E2}">
      <dsp:nvSpPr>
        <dsp:cNvPr id="0" name=""/>
        <dsp:cNvSpPr/>
      </dsp:nvSpPr>
      <dsp:spPr>
        <a:xfrm>
          <a:off x="845640" y="243625"/>
          <a:ext cx="3153647" cy="3153647"/>
        </a:xfrm>
        <a:custGeom>
          <a:avLst/>
          <a:gdLst/>
          <a:ahLst/>
          <a:cxnLst/>
          <a:rect l="0" t="0" r="0" b="0"/>
          <a:pathLst>
            <a:path>
              <a:moveTo>
                <a:pt x="921320" y="3010939"/>
              </a:moveTo>
              <a:arcTo wR="1576823" hR="1576823" stAng="6873848" swAng="441433"/>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759837" y="2667472"/>
          <a:ext cx="950745" cy="454564"/>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Discover</a:t>
          </a:r>
        </a:p>
      </dsp:txBody>
      <dsp:txXfrm>
        <a:off x="759837" y="2667472"/>
        <a:ext cx="950745" cy="454564"/>
      </dsp:txXfrm>
    </dsp:sp>
    <dsp:sp modelId="{7DFDE678-6B1C-4BBC-A38E-46FB50420688}">
      <dsp:nvSpPr>
        <dsp:cNvPr id="0" name=""/>
        <dsp:cNvSpPr/>
      </dsp:nvSpPr>
      <dsp:spPr>
        <a:xfrm>
          <a:off x="771524" y="205898"/>
          <a:ext cx="3153647" cy="3153647"/>
        </a:xfrm>
        <a:custGeom>
          <a:avLst/>
          <a:gdLst/>
          <a:ahLst/>
          <a:cxnLst/>
          <a:rect l="0" t="0" r="0" b="0"/>
          <a:pathLst>
            <a:path>
              <a:moveTo>
                <a:pt x="197637" y="2341165"/>
              </a:moveTo>
              <a:arcTo wR="1576823" hR="1576823" stAng="9060294" swAng="937776"/>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345905" y="1553848"/>
          <a:ext cx="850230" cy="454564"/>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Integrate</a:t>
          </a:r>
        </a:p>
      </dsp:txBody>
      <dsp:txXfrm>
        <a:off x="345905" y="1553848"/>
        <a:ext cx="850230" cy="454564"/>
      </dsp:txXfrm>
    </dsp:sp>
    <dsp:sp modelId="{049616A8-A793-4C77-8E33-8F4622C118F7}">
      <dsp:nvSpPr>
        <dsp:cNvPr id="0" name=""/>
        <dsp:cNvSpPr/>
      </dsp:nvSpPr>
      <dsp:spPr>
        <a:xfrm>
          <a:off x="771524" y="202714"/>
          <a:ext cx="3153647" cy="3153647"/>
        </a:xfrm>
        <a:custGeom>
          <a:avLst/>
          <a:gdLst/>
          <a:ahLst/>
          <a:cxnLst/>
          <a:rect l="0" t="0" r="0" b="0"/>
          <a:pathLst>
            <a:path>
              <a:moveTo>
                <a:pt x="42707" y="1212321"/>
              </a:moveTo>
              <a:arcTo wR="1576823" hR="1576823" stAng="11601930" swAng="937776"/>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808084" y="440224"/>
          <a:ext cx="854251" cy="454564"/>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Analyze</a:t>
          </a:r>
        </a:p>
      </dsp:txBody>
      <dsp:txXfrm>
        <a:off x="808084" y="440224"/>
        <a:ext cx="854251" cy="454564"/>
      </dsp:txXfrm>
    </dsp:sp>
    <dsp:sp modelId="{19FF4228-BCF6-4DBF-AEE0-CF82A986A726}">
      <dsp:nvSpPr>
        <dsp:cNvPr id="0" name=""/>
        <dsp:cNvSpPr/>
      </dsp:nvSpPr>
      <dsp:spPr>
        <a:xfrm>
          <a:off x="824434" y="179238"/>
          <a:ext cx="3153647" cy="3153647"/>
        </a:xfrm>
        <a:custGeom>
          <a:avLst/>
          <a:gdLst/>
          <a:ahLst/>
          <a:cxnLst/>
          <a:rect l="0" t="0" r="0" b="0"/>
          <a:pathLst>
            <a:path>
              <a:moveTo>
                <a:pt x="774482" y="219392"/>
              </a:moveTo>
              <a:arcTo wR="1576823" hR="1576823" stAng="14364828" swAng="515480"/>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E2F18-F043-2846-95DB-CBAA147D529B}">
      <dsp:nvSpPr>
        <dsp:cNvPr id="0" name=""/>
        <dsp:cNvSpPr/>
      </dsp:nvSpPr>
      <dsp:spPr>
        <a:xfrm>
          <a:off x="1675084" y="0"/>
          <a:ext cx="929644" cy="482111"/>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Collect</a:t>
          </a:r>
          <a:endParaRPr lang="en-US" sz="1400" b="1" kern="1200" dirty="0">
            <a:solidFill>
              <a:schemeClr val="bg1">
                <a:lumMod val="50000"/>
              </a:schemeClr>
            </a:solidFill>
          </a:endParaRPr>
        </a:p>
      </dsp:txBody>
      <dsp:txXfrm>
        <a:off x="1675084" y="0"/>
        <a:ext cx="929644" cy="482111"/>
      </dsp:txXfrm>
    </dsp:sp>
    <dsp:sp modelId="{8864FD29-B527-0A45-AF38-136A7CA3EA73}">
      <dsp:nvSpPr>
        <dsp:cNvPr id="0" name=""/>
        <dsp:cNvSpPr/>
      </dsp:nvSpPr>
      <dsp:spPr>
        <a:xfrm>
          <a:off x="459010" y="238809"/>
          <a:ext cx="3347042" cy="3347042"/>
        </a:xfrm>
        <a:custGeom>
          <a:avLst/>
          <a:gdLst/>
          <a:ahLst/>
          <a:cxnLst/>
          <a:rect l="0" t="0" r="0" b="0"/>
          <a:pathLst>
            <a:path>
              <a:moveTo>
                <a:pt x="2231982" y="95929"/>
              </a:moveTo>
              <a:arcTo wR="1673521" hR="1673521" stAng="17369626" swAng="561717"/>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2901113" y="492492"/>
          <a:ext cx="844303" cy="482111"/>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Assure</a:t>
          </a:r>
        </a:p>
      </dsp:txBody>
      <dsp:txXfrm>
        <a:off x="2901113" y="492492"/>
        <a:ext cx="844303" cy="482111"/>
      </dsp:txXfrm>
    </dsp:sp>
    <dsp:sp modelId="{A9CD118D-5A7B-4B7B-BEB0-016F1E217120}">
      <dsp:nvSpPr>
        <dsp:cNvPr id="0" name=""/>
        <dsp:cNvSpPr/>
      </dsp:nvSpPr>
      <dsp:spPr>
        <a:xfrm>
          <a:off x="477876" y="260032"/>
          <a:ext cx="3347042" cy="3347042"/>
        </a:xfrm>
        <a:custGeom>
          <a:avLst/>
          <a:gdLst/>
          <a:ahLst/>
          <a:cxnLst/>
          <a:rect l="0" t="0" r="0" b="0"/>
          <a:pathLst>
            <a:path>
              <a:moveTo>
                <a:pt x="3122800" y="836704"/>
              </a:moveTo>
              <a:arcTo wR="1673521" hR="1673521" stAng="19799868" swAng="904370"/>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3316719" y="1643784"/>
          <a:ext cx="1009875" cy="482111"/>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Describe</a:t>
          </a:r>
          <a:endParaRPr lang="en-US" sz="1400" b="1" kern="1200" dirty="0">
            <a:solidFill>
              <a:schemeClr val="bg1">
                <a:lumMod val="50000"/>
              </a:schemeClr>
            </a:solidFill>
          </a:endParaRPr>
        </a:p>
      </dsp:txBody>
      <dsp:txXfrm>
        <a:off x="3316719" y="1643784"/>
        <a:ext cx="1009875" cy="482111"/>
      </dsp:txXfrm>
    </dsp:sp>
    <dsp:sp modelId="{6A2CC0A6-BC38-5041-A60B-0DABCA6762C7}">
      <dsp:nvSpPr>
        <dsp:cNvPr id="0" name=""/>
        <dsp:cNvSpPr/>
      </dsp:nvSpPr>
      <dsp:spPr>
        <a:xfrm>
          <a:off x="476997" y="227995"/>
          <a:ext cx="3347042" cy="3347042"/>
        </a:xfrm>
        <a:custGeom>
          <a:avLst/>
          <a:gdLst/>
          <a:ahLst/>
          <a:cxnLst/>
          <a:rect l="0" t="0" r="0" b="0"/>
          <a:pathLst>
            <a:path>
              <a:moveTo>
                <a:pt x="3303524" y="2052679"/>
              </a:moveTo>
              <a:arcTo wR="1673521" hR="1673521" stAng="785690" swAng="985417"/>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A691E03B-C59E-9A41-9D57-2D4EBEE14039}">
      <dsp:nvSpPr>
        <dsp:cNvPr id="0" name=""/>
        <dsp:cNvSpPr/>
      </dsp:nvSpPr>
      <dsp:spPr>
        <a:xfrm>
          <a:off x="2830802" y="2859208"/>
          <a:ext cx="984924" cy="482111"/>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Deposit</a:t>
          </a:r>
          <a:endParaRPr lang="en-US" sz="1400" b="1" kern="1200" dirty="0">
            <a:solidFill>
              <a:srgbClr val="7F7F7F"/>
            </a:solidFill>
          </a:endParaRPr>
        </a:p>
      </dsp:txBody>
      <dsp:txXfrm>
        <a:off x="2830802" y="2859208"/>
        <a:ext cx="984924" cy="482111"/>
      </dsp:txXfrm>
    </dsp:sp>
    <dsp:sp modelId="{FDC707AD-A140-C945-86F6-51E693510697}">
      <dsp:nvSpPr>
        <dsp:cNvPr id="0" name=""/>
        <dsp:cNvSpPr/>
      </dsp:nvSpPr>
      <dsp:spPr>
        <a:xfrm>
          <a:off x="451695" y="252550"/>
          <a:ext cx="3347042" cy="3347042"/>
        </a:xfrm>
        <a:custGeom>
          <a:avLst/>
          <a:gdLst/>
          <a:ahLst/>
          <a:cxnLst/>
          <a:rect l="0" t="0" r="0" b="0"/>
          <a:pathLst>
            <a:path>
              <a:moveTo>
                <a:pt x="2503344" y="3126815"/>
              </a:moveTo>
              <a:arcTo wR="1673521" hR="1673521" stAng="3616432" swAng="456937"/>
            </a:path>
          </a:pathLst>
        </a:custGeom>
        <a:noFill/>
        <a:ln w="28575" cap="flat" cmpd="sng" algn="ctr">
          <a:solidFill>
            <a:srgbClr val="7F7F7F"/>
          </a:solidFill>
          <a:prstDash val="solid"/>
          <a:tailEnd type="arrow"/>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1734075" y="3351700"/>
          <a:ext cx="951992" cy="482111"/>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Preserve</a:t>
          </a:r>
        </a:p>
      </dsp:txBody>
      <dsp:txXfrm>
        <a:off x="1734075" y="3351700"/>
        <a:ext cx="951992" cy="482111"/>
      </dsp:txXfrm>
    </dsp:sp>
    <dsp:sp modelId="{0FD4A519-10D4-4EE7-AC3E-EBD7D85740E2}">
      <dsp:nvSpPr>
        <dsp:cNvPr id="0" name=""/>
        <dsp:cNvSpPr/>
      </dsp:nvSpPr>
      <dsp:spPr>
        <a:xfrm>
          <a:off x="570812" y="277032"/>
          <a:ext cx="3347042" cy="3347042"/>
        </a:xfrm>
        <a:custGeom>
          <a:avLst/>
          <a:gdLst/>
          <a:ahLst/>
          <a:cxnLst/>
          <a:rect l="0" t="0" r="0" b="0"/>
          <a:pathLst>
            <a:path>
              <a:moveTo>
                <a:pt x="1089556" y="3241850"/>
              </a:moveTo>
              <a:arcTo wR="1673521" hR="1673521" stAng="6625362" swAng="482512"/>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400412" y="2814638"/>
          <a:ext cx="1171212" cy="568366"/>
        </a:xfrm>
        <a:prstGeom prst="roundRect">
          <a:avLst/>
        </a:prstGeom>
        <a:solidFill>
          <a:schemeClr val="bg2">
            <a:lumMod val="75000"/>
          </a:schemeClr>
        </a:solidFill>
        <a:ln w="55000" cap="flat" cmpd="thickThin" algn="ctr">
          <a:solidFill>
            <a:schemeClr val="accent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Discover</a:t>
          </a:r>
        </a:p>
      </dsp:txBody>
      <dsp:txXfrm>
        <a:off x="400412" y="2814638"/>
        <a:ext cx="1171212" cy="568366"/>
      </dsp:txXfrm>
    </dsp:sp>
    <dsp:sp modelId="{7DFDE678-6B1C-4BBC-A38E-46FB50420688}">
      <dsp:nvSpPr>
        <dsp:cNvPr id="0" name=""/>
        <dsp:cNvSpPr/>
      </dsp:nvSpPr>
      <dsp:spPr>
        <a:xfrm>
          <a:off x="494077" y="246323"/>
          <a:ext cx="3347042" cy="3347042"/>
        </a:xfrm>
        <a:custGeom>
          <a:avLst/>
          <a:gdLst/>
          <a:ahLst/>
          <a:cxnLst/>
          <a:rect l="0" t="0" r="0" b="0"/>
          <a:pathLst>
            <a:path>
              <a:moveTo>
                <a:pt x="189485" y="2447025"/>
              </a:moveTo>
              <a:arcTo wR="1673521" hR="1673521" stAng="9148242" swAng="873386"/>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42485" y="1675850"/>
          <a:ext cx="901756" cy="482111"/>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Integrate</a:t>
          </a:r>
        </a:p>
      </dsp:txBody>
      <dsp:txXfrm>
        <a:off x="42485" y="1675850"/>
        <a:ext cx="901756" cy="482111"/>
      </dsp:txXfrm>
    </dsp:sp>
    <dsp:sp modelId="{049616A8-A793-4C77-8E33-8F4622C118F7}">
      <dsp:nvSpPr>
        <dsp:cNvPr id="0" name=""/>
        <dsp:cNvSpPr/>
      </dsp:nvSpPr>
      <dsp:spPr>
        <a:xfrm>
          <a:off x="493896" y="241700"/>
          <a:ext cx="3347042" cy="3347042"/>
        </a:xfrm>
        <a:custGeom>
          <a:avLst/>
          <a:gdLst/>
          <a:ahLst/>
          <a:cxnLst/>
          <a:rect l="0" t="0" r="0" b="0"/>
          <a:pathLst>
            <a:path>
              <a:moveTo>
                <a:pt x="45306" y="1286752"/>
              </a:moveTo>
              <a:arcTo wR="1673521" hR="1673521" stAng="11601748" swAng="938234"/>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533007" y="493934"/>
          <a:ext cx="906021" cy="482111"/>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Analyze</a:t>
          </a:r>
        </a:p>
      </dsp:txBody>
      <dsp:txXfrm>
        <a:off x="533007" y="493934"/>
        <a:ext cx="906021" cy="482111"/>
      </dsp:txXfrm>
    </dsp:sp>
    <dsp:sp modelId="{19FF4228-BCF6-4DBF-AEE0-CF82A986A726}">
      <dsp:nvSpPr>
        <dsp:cNvPr id="0" name=""/>
        <dsp:cNvSpPr/>
      </dsp:nvSpPr>
      <dsp:spPr>
        <a:xfrm>
          <a:off x="557629" y="211724"/>
          <a:ext cx="3347042" cy="3347042"/>
        </a:xfrm>
        <a:custGeom>
          <a:avLst/>
          <a:gdLst/>
          <a:ahLst/>
          <a:cxnLst/>
          <a:rect l="0" t="0" r="0" b="0"/>
          <a:pathLst>
            <a:path>
              <a:moveTo>
                <a:pt x="814166" y="237490"/>
              </a:moveTo>
              <a:arcTo wR="1673521" hR="1673521" stAng="14346163" swAng="517634"/>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E2F18-F043-2846-95DB-CBAA147D529B}">
      <dsp:nvSpPr>
        <dsp:cNvPr id="0" name=""/>
        <dsp:cNvSpPr/>
      </dsp:nvSpPr>
      <dsp:spPr>
        <a:xfrm>
          <a:off x="1732912" y="110422"/>
          <a:ext cx="958065" cy="496850"/>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Collect</a:t>
          </a:r>
          <a:endParaRPr lang="en-US" sz="1400" b="1" kern="1200" dirty="0">
            <a:solidFill>
              <a:schemeClr val="bg1">
                <a:lumMod val="50000"/>
              </a:schemeClr>
            </a:solidFill>
          </a:endParaRPr>
        </a:p>
      </dsp:txBody>
      <dsp:txXfrm>
        <a:off x="1732912" y="110422"/>
        <a:ext cx="958065" cy="496850"/>
      </dsp:txXfrm>
    </dsp:sp>
    <dsp:sp modelId="{8864FD29-B527-0A45-AF38-136A7CA3EA73}">
      <dsp:nvSpPr>
        <dsp:cNvPr id="0" name=""/>
        <dsp:cNvSpPr/>
      </dsp:nvSpPr>
      <dsp:spPr>
        <a:xfrm>
          <a:off x="436281" y="343133"/>
          <a:ext cx="3452548" cy="3452548"/>
        </a:xfrm>
        <a:custGeom>
          <a:avLst/>
          <a:gdLst/>
          <a:ahLst/>
          <a:cxnLst/>
          <a:rect l="0" t="0" r="0" b="0"/>
          <a:pathLst>
            <a:path>
              <a:moveTo>
                <a:pt x="2344203" y="114385"/>
              </a:moveTo>
              <a:arcTo wR="1726274" hR="1726274" stAng="17458481" swAng="570003"/>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2997547" y="631970"/>
          <a:ext cx="870115" cy="496850"/>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Assure</a:t>
          </a:r>
        </a:p>
      </dsp:txBody>
      <dsp:txXfrm>
        <a:off x="2997547" y="631970"/>
        <a:ext cx="870115" cy="496850"/>
      </dsp:txXfrm>
    </dsp:sp>
    <dsp:sp modelId="{A9CD118D-5A7B-4B7B-BEB0-016F1E217120}">
      <dsp:nvSpPr>
        <dsp:cNvPr id="0" name=""/>
        <dsp:cNvSpPr/>
      </dsp:nvSpPr>
      <dsp:spPr>
        <a:xfrm>
          <a:off x="486103" y="375415"/>
          <a:ext cx="3452548" cy="3452548"/>
        </a:xfrm>
        <a:custGeom>
          <a:avLst/>
          <a:gdLst/>
          <a:ahLst/>
          <a:cxnLst/>
          <a:rect l="0" t="0" r="0" b="0"/>
          <a:pathLst>
            <a:path>
              <a:moveTo>
                <a:pt x="3229346" y="877277"/>
              </a:moveTo>
              <a:arcTo wR="1726274" hR="1726274" stAng="19832427" swAng="882811"/>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3493950" y="1804808"/>
          <a:ext cx="888537" cy="526343"/>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Describe</a:t>
          </a:r>
          <a:endParaRPr lang="en-US" sz="1400" b="1" kern="1200" dirty="0">
            <a:solidFill>
              <a:schemeClr val="bg1">
                <a:lumMod val="50000"/>
              </a:schemeClr>
            </a:solidFill>
          </a:endParaRPr>
        </a:p>
      </dsp:txBody>
      <dsp:txXfrm>
        <a:off x="3493950" y="1804808"/>
        <a:ext cx="888537" cy="526343"/>
      </dsp:txXfrm>
    </dsp:sp>
    <dsp:sp modelId="{6A2CC0A6-BC38-5041-A60B-0DABCA6762C7}">
      <dsp:nvSpPr>
        <dsp:cNvPr id="0" name=""/>
        <dsp:cNvSpPr/>
      </dsp:nvSpPr>
      <dsp:spPr>
        <a:xfrm>
          <a:off x="484347" y="387350"/>
          <a:ext cx="3452548" cy="3452548"/>
        </a:xfrm>
        <a:custGeom>
          <a:avLst/>
          <a:gdLst/>
          <a:ahLst/>
          <a:cxnLst/>
          <a:rect l="0" t="0" r="0" b="0"/>
          <a:pathLst>
            <a:path>
              <a:moveTo>
                <a:pt x="3416499" y="2077220"/>
              </a:moveTo>
              <a:arcTo wR="1726274" hR="1726274" stAng="703789" swAng="817112"/>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A691E03B-C59E-9A41-9D57-2D4EBEE14039}">
      <dsp:nvSpPr>
        <dsp:cNvPr id="0" name=""/>
        <dsp:cNvSpPr/>
      </dsp:nvSpPr>
      <dsp:spPr>
        <a:xfrm>
          <a:off x="3024868" y="2972561"/>
          <a:ext cx="1015035" cy="496850"/>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Deposit</a:t>
          </a:r>
          <a:endParaRPr lang="en-US" sz="1400" b="1" kern="1200" dirty="0">
            <a:solidFill>
              <a:srgbClr val="7F7F7F"/>
            </a:solidFill>
          </a:endParaRPr>
        </a:p>
      </dsp:txBody>
      <dsp:txXfrm>
        <a:off x="3024868" y="2972561"/>
        <a:ext cx="1015035" cy="496850"/>
      </dsp:txXfrm>
    </dsp:sp>
    <dsp:sp modelId="{FDC707AD-A140-C945-86F6-51E693510697}">
      <dsp:nvSpPr>
        <dsp:cNvPr id="0" name=""/>
        <dsp:cNvSpPr/>
      </dsp:nvSpPr>
      <dsp:spPr>
        <a:xfrm>
          <a:off x="491149" y="377046"/>
          <a:ext cx="3452548" cy="3452548"/>
        </a:xfrm>
        <a:custGeom>
          <a:avLst/>
          <a:gdLst/>
          <a:ahLst/>
          <a:cxnLst/>
          <a:rect l="0" t="0" r="0" b="0"/>
          <a:pathLst>
            <a:path>
              <a:moveTo>
                <a:pt x="2689976" y="3158510"/>
              </a:moveTo>
              <a:arcTo wR="1726274" hR="1726274" stAng="3363886" swAng="680580"/>
            </a:path>
          </a:pathLst>
        </a:custGeom>
        <a:noFill/>
        <a:ln w="28575" cap="flat" cmpd="sng" algn="ctr">
          <a:solidFill>
            <a:srgbClr val="7F7F7F"/>
          </a:solidFill>
          <a:prstDash val="solid"/>
          <a:tailEnd type="arrow"/>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1793772" y="3581309"/>
          <a:ext cx="981096" cy="496850"/>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Preserve</a:t>
          </a:r>
        </a:p>
      </dsp:txBody>
      <dsp:txXfrm>
        <a:off x="1793772" y="3581309"/>
        <a:ext cx="981096" cy="496850"/>
      </dsp:txXfrm>
    </dsp:sp>
    <dsp:sp modelId="{0FD4A519-10D4-4EE7-AC3E-EBD7D85740E2}">
      <dsp:nvSpPr>
        <dsp:cNvPr id="0" name=""/>
        <dsp:cNvSpPr/>
      </dsp:nvSpPr>
      <dsp:spPr>
        <a:xfrm>
          <a:off x="576197" y="404059"/>
          <a:ext cx="3452548" cy="3452548"/>
        </a:xfrm>
        <a:custGeom>
          <a:avLst/>
          <a:gdLst/>
          <a:ahLst/>
          <a:cxnLst/>
          <a:rect l="0" t="0" r="0" b="0"/>
          <a:pathLst>
            <a:path>
              <a:moveTo>
                <a:pt x="1126826" y="3345127"/>
              </a:moveTo>
              <a:arcTo wR="1726274" hR="1726274" stAng="6619150" swAng="575636"/>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541771" y="3063890"/>
          <a:ext cx="959823" cy="512675"/>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Discover</a:t>
          </a:r>
        </a:p>
      </dsp:txBody>
      <dsp:txXfrm>
        <a:off x="541771" y="3063890"/>
        <a:ext cx="959823" cy="512675"/>
      </dsp:txXfrm>
    </dsp:sp>
    <dsp:sp modelId="{7DFDE678-6B1C-4BBC-A38E-46FB50420688}">
      <dsp:nvSpPr>
        <dsp:cNvPr id="0" name=""/>
        <dsp:cNvSpPr/>
      </dsp:nvSpPr>
      <dsp:spPr>
        <a:xfrm>
          <a:off x="681531" y="693445"/>
          <a:ext cx="3452548" cy="3452548"/>
        </a:xfrm>
        <a:custGeom>
          <a:avLst/>
          <a:gdLst/>
          <a:ahLst/>
          <a:cxnLst/>
          <a:rect l="0" t="0" r="0" b="0"/>
          <a:pathLst>
            <a:path>
              <a:moveTo>
                <a:pt x="80468" y="2247183"/>
              </a:moveTo>
              <a:arcTo wR="1726274" hR="1726274" stAng="9746222" swAng="790499"/>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0" y="1820932"/>
          <a:ext cx="1297170" cy="600006"/>
        </a:xfrm>
        <a:prstGeom prst="roundRect">
          <a:avLst/>
        </a:prstGeom>
        <a:solidFill>
          <a:schemeClr val="bg2">
            <a:lumMod val="75000"/>
          </a:schemeClr>
        </a:solidFill>
        <a:ln w="55000" cap="flat" cmpd="thickThin" algn="ctr">
          <a:solidFill>
            <a:schemeClr val="bg2">
              <a:lumMod val="25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lumMod val="25000"/>
                </a:schemeClr>
              </a:solidFill>
            </a:rPr>
            <a:t>Integrate</a:t>
          </a:r>
        </a:p>
      </dsp:txBody>
      <dsp:txXfrm>
        <a:off x="0" y="1820932"/>
        <a:ext cx="1297170" cy="600006"/>
      </dsp:txXfrm>
    </dsp:sp>
    <dsp:sp modelId="{049616A8-A793-4C77-8E33-8F4622C118F7}">
      <dsp:nvSpPr>
        <dsp:cNvPr id="0" name=""/>
        <dsp:cNvSpPr/>
      </dsp:nvSpPr>
      <dsp:spPr>
        <a:xfrm>
          <a:off x="673697" y="80301"/>
          <a:ext cx="3452548" cy="3452548"/>
        </a:xfrm>
        <a:custGeom>
          <a:avLst/>
          <a:gdLst/>
          <a:ahLst/>
          <a:cxnLst/>
          <a:rect l="0" t="0" r="0" b="0"/>
          <a:pathLst>
            <a:path>
              <a:moveTo>
                <a:pt x="4632" y="1599892"/>
              </a:moveTo>
              <a:arcTo wR="1726274" hR="1726274" stAng="11051906" swAng="851402"/>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554823" y="633458"/>
          <a:ext cx="933720" cy="496850"/>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Analyze</a:t>
          </a:r>
        </a:p>
      </dsp:txBody>
      <dsp:txXfrm>
        <a:off x="554823" y="633458"/>
        <a:ext cx="933720" cy="496850"/>
      </dsp:txXfrm>
    </dsp:sp>
    <dsp:sp modelId="{19FF4228-BCF6-4DBF-AEE0-CF82A986A726}">
      <dsp:nvSpPr>
        <dsp:cNvPr id="0" name=""/>
        <dsp:cNvSpPr/>
      </dsp:nvSpPr>
      <dsp:spPr>
        <a:xfrm>
          <a:off x="623052" y="312193"/>
          <a:ext cx="3452548" cy="3452548"/>
        </a:xfrm>
        <a:custGeom>
          <a:avLst/>
          <a:gdLst/>
          <a:ahLst/>
          <a:cxnLst/>
          <a:rect l="0" t="0" r="0" b="0"/>
          <a:pathLst>
            <a:path>
              <a:moveTo>
                <a:pt x="795972" y="272121"/>
              </a:moveTo>
              <a:arcTo wR="1726274" hR="1726274" stAng="14243442" swAng="526572"/>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E2F18-F043-2846-95DB-CBAA147D529B}">
      <dsp:nvSpPr>
        <dsp:cNvPr id="0" name=""/>
        <dsp:cNvSpPr/>
      </dsp:nvSpPr>
      <dsp:spPr>
        <a:xfrm>
          <a:off x="1461785" y="152651"/>
          <a:ext cx="873721" cy="453109"/>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Collect</a:t>
          </a:r>
          <a:endParaRPr lang="en-US" sz="1400" b="1" kern="1200" dirty="0">
            <a:solidFill>
              <a:schemeClr val="bg1">
                <a:lumMod val="50000"/>
              </a:schemeClr>
            </a:solidFill>
          </a:endParaRPr>
        </a:p>
      </dsp:txBody>
      <dsp:txXfrm>
        <a:off x="1461785" y="152651"/>
        <a:ext cx="873721" cy="453109"/>
      </dsp:txXfrm>
    </dsp:sp>
    <dsp:sp modelId="{8864FD29-B527-0A45-AF38-136A7CA3EA73}">
      <dsp:nvSpPr>
        <dsp:cNvPr id="0" name=""/>
        <dsp:cNvSpPr/>
      </dsp:nvSpPr>
      <dsp:spPr>
        <a:xfrm>
          <a:off x="279622" y="364868"/>
          <a:ext cx="3147943" cy="3147943"/>
        </a:xfrm>
        <a:custGeom>
          <a:avLst/>
          <a:gdLst/>
          <a:ahLst/>
          <a:cxnLst/>
          <a:rect l="0" t="0" r="0" b="0"/>
          <a:pathLst>
            <a:path>
              <a:moveTo>
                <a:pt x="2137458" y="104322"/>
              </a:moveTo>
              <a:arcTo wR="1573971" hR="1573971" stAng="17458656" swAng="569760"/>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2614854" y="628184"/>
          <a:ext cx="793513" cy="453109"/>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Assure</a:t>
          </a:r>
        </a:p>
      </dsp:txBody>
      <dsp:txXfrm>
        <a:off x="2614854" y="628184"/>
        <a:ext cx="793513" cy="453109"/>
      </dsp:txXfrm>
    </dsp:sp>
    <dsp:sp modelId="{A9CD118D-5A7B-4B7B-BEB0-016F1E217120}">
      <dsp:nvSpPr>
        <dsp:cNvPr id="0" name=""/>
        <dsp:cNvSpPr/>
      </dsp:nvSpPr>
      <dsp:spPr>
        <a:xfrm>
          <a:off x="325060" y="394301"/>
          <a:ext cx="3147943" cy="3147943"/>
        </a:xfrm>
        <a:custGeom>
          <a:avLst/>
          <a:gdLst/>
          <a:ahLst/>
          <a:cxnLst/>
          <a:rect l="0" t="0" r="0" b="0"/>
          <a:pathLst>
            <a:path>
              <a:moveTo>
                <a:pt x="2945766" y="802242"/>
              </a:moveTo>
              <a:arcTo wR="1573971" hR="1573971" stAng="19838355" swAng="900816"/>
            </a:path>
          </a:pathLst>
        </a:custGeom>
        <a:noFill/>
        <a:ln w="28575" cap="flat" cmpd="sng" algn="ctr">
          <a:solidFill>
            <a:schemeClr val="bg1">
              <a:lumMod val="50000"/>
            </a:schemeClr>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2998054" y="1710993"/>
          <a:ext cx="949125" cy="453109"/>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Describe</a:t>
          </a:r>
          <a:endParaRPr lang="en-US" sz="1400" b="1" kern="1200" dirty="0">
            <a:solidFill>
              <a:schemeClr val="bg1">
                <a:lumMod val="50000"/>
              </a:schemeClr>
            </a:solidFill>
          </a:endParaRPr>
        </a:p>
      </dsp:txBody>
      <dsp:txXfrm>
        <a:off x="2998054" y="1710993"/>
        <a:ext cx="949125" cy="453109"/>
      </dsp:txXfrm>
    </dsp:sp>
    <dsp:sp modelId="{6A2CC0A6-BC38-5041-A60B-0DABCA6762C7}">
      <dsp:nvSpPr>
        <dsp:cNvPr id="0" name=""/>
        <dsp:cNvSpPr/>
      </dsp:nvSpPr>
      <dsp:spPr>
        <a:xfrm>
          <a:off x="325031" y="393210"/>
          <a:ext cx="3147943" cy="3147943"/>
        </a:xfrm>
        <a:custGeom>
          <a:avLst/>
          <a:gdLst/>
          <a:ahLst/>
          <a:cxnLst/>
          <a:rect l="0" t="0" r="0" b="0"/>
          <a:pathLst>
            <a:path>
              <a:moveTo>
                <a:pt x="3110282" y="1916222"/>
              </a:moveTo>
              <a:arcTo wR="1573971" hR="1573971" stAng="753536" swAng="982053"/>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A691E03B-C59E-9A41-9D57-2D4EBEE14039}">
      <dsp:nvSpPr>
        <dsp:cNvPr id="0" name=""/>
        <dsp:cNvSpPr/>
      </dsp:nvSpPr>
      <dsp:spPr>
        <a:xfrm>
          <a:off x="2548774" y="2854117"/>
          <a:ext cx="925675" cy="453109"/>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Deposit</a:t>
          </a:r>
          <a:endParaRPr lang="en-US" sz="1400" b="1" kern="1200" dirty="0">
            <a:solidFill>
              <a:srgbClr val="7F7F7F"/>
            </a:solidFill>
          </a:endParaRPr>
        </a:p>
      </dsp:txBody>
      <dsp:txXfrm>
        <a:off x="2548774" y="2854117"/>
        <a:ext cx="925675" cy="453109"/>
      </dsp:txXfrm>
    </dsp:sp>
    <dsp:sp modelId="{FDC707AD-A140-C945-86F6-51E693510697}">
      <dsp:nvSpPr>
        <dsp:cNvPr id="0" name=""/>
        <dsp:cNvSpPr/>
      </dsp:nvSpPr>
      <dsp:spPr>
        <a:xfrm>
          <a:off x="310878" y="402344"/>
          <a:ext cx="3147943" cy="3147943"/>
        </a:xfrm>
        <a:custGeom>
          <a:avLst/>
          <a:gdLst/>
          <a:ahLst/>
          <a:cxnLst/>
          <a:rect l="0" t="0" r="0" b="0"/>
          <a:pathLst>
            <a:path>
              <a:moveTo>
                <a:pt x="2354569" y="2940739"/>
              </a:moveTo>
              <a:arcTo wR="1573971" hR="1573971" stAng="3616089" swAng="457788"/>
            </a:path>
          </a:pathLst>
        </a:custGeom>
        <a:noFill/>
        <a:ln w="28575" cap="flat" cmpd="sng" algn="ctr">
          <a:solidFill>
            <a:srgbClr val="7F7F7F"/>
          </a:solidFill>
          <a:prstDash val="solid"/>
          <a:tailEnd type="arrow"/>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1517273" y="3317314"/>
          <a:ext cx="894724" cy="453109"/>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50000"/>
                </a:schemeClr>
              </a:solidFill>
            </a:rPr>
            <a:t>Preserve</a:t>
          </a:r>
        </a:p>
      </dsp:txBody>
      <dsp:txXfrm>
        <a:off x="1517273" y="3317314"/>
        <a:ext cx="894724" cy="453109"/>
      </dsp:txXfrm>
    </dsp:sp>
    <dsp:sp modelId="{0FD4A519-10D4-4EE7-AC3E-EBD7D85740E2}">
      <dsp:nvSpPr>
        <dsp:cNvPr id="0" name=""/>
        <dsp:cNvSpPr/>
      </dsp:nvSpPr>
      <dsp:spPr>
        <a:xfrm>
          <a:off x="411538" y="421775"/>
          <a:ext cx="3147943" cy="3147943"/>
        </a:xfrm>
        <a:custGeom>
          <a:avLst/>
          <a:gdLst/>
          <a:ahLst/>
          <a:cxnLst/>
          <a:rect l="0" t="0" r="0" b="0"/>
          <a:pathLst>
            <a:path>
              <a:moveTo>
                <a:pt x="1027173" y="3049911"/>
              </a:moveTo>
              <a:arcTo wR="1573971" hR="1573971" stAng="6619703" swAng="546543"/>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353663" y="2834806"/>
          <a:ext cx="919464" cy="489018"/>
        </a:xfrm>
        <a:prstGeom prst="roundRect">
          <a:avLst/>
        </a:prstGeom>
        <a:solidFill>
          <a:schemeClr val="bg1">
            <a:lumMod val="85000"/>
          </a:schemeClr>
        </a:solidFill>
        <a:ln w="55000" cap="flat" cmpd="thickThin" algn="ctr">
          <a:solidFill>
            <a:schemeClr val="bg1">
              <a:lumMod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Discover</a:t>
          </a:r>
        </a:p>
      </dsp:txBody>
      <dsp:txXfrm>
        <a:off x="353663" y="2834806"/>
        <a:ext cx="919464" cy="489018"/>
      </dsp:txXfrm>
    </dsp:sp>
    <dsp:sp modelId="{7DFDE678-6B1C-4BBC-A38E-46FB50420688}">
      <dsp:nvSpPr>
        <dsp:cNvPr id="0" name=""/>
        <dsp:cNvSpPr/>
      </dsp:nvSpPr>
      <dsp:spPr>
        <a:xfrm>
          <a:off x="436211" y="542629"/>
          <a:ext cx="3147943" cy="3147943"/>
        </a:xfrm>
        <a:custGeom>
          <a:avLst/>
          <a:gdLst/>
          <a:ahLst/>
          <a:cxnLst/>
          <a:rect l="0" t="0" r="0" b="0"/>
          <a:pathLst>
            <a:path>
              <a:moveTo>
                <a:pt x="115914" y="2166808"/>
              </a:moveTo>
              <a:arcTo wR="1573971" hR="1573971" stAng="9472420" swAng="916351"/>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1" y="1713794"/>
          <a:ext cx="847510" cy="453109"/>
        </a:xfrm>
        <a:prstGeom prst="roundRect">
          <a:avLst/>
        </a:prstGeom>
        <a:solidFill>
          <a:srgbClr val="D9D9D9"/>
        </a:solidFill>
        <a:ln w="55000" cap="flat" cmpd="thickThin" algn="ctr">
          <a:solidFill>
            <a:srgbClr val="7F7F7F"/>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7F7F7F"/>
              </a:solidFill>
            </a:rPr>
            <a:t>Integrate</a:t>
          </a:r>
        </a:p>
      </dsp:txBody>
      <dsp:txXfrm>
        <a:off x="1" y="1713794"/>
        <a:ext cx="847510" cy="453109"/>
      </dsp:txXfrm>
    </dsp:sp>
    <dsp:sp modelId="{049616A8-A793-4C77-8E33-8F4622C118F7}">
      <dsp:nvSpPr>
        <dsp:cNvPr id="0" name=""/>
        <dsp:cNvSpPr/>
      </dsp:nvSpPr>
      <dsp:spPr>
        <a:xfrm>
          <a:off x="440959" y="20090"/>
          <a:ext cx="3147943" cy="3147943"/>
        </a:xfrm>
        <a:custGeom>
          <a:avLst/>
          <a:gdLst/>
          <a:ahLst/>
          <a:cxnLst/>
          <a:rect l="0" t="0" r="0" b="0"/>
          <a:pathLst>
            <a:path>
              <a:moveTo>
                <a:pt x="6" y="1578525"/>
              </a:moveTo>
              <a:arcTo wR="1573971" hR="1573971" stAng="10790054" swAng="762595"/>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42874" y="704851"/>
          <a:ext cx="1040200" cy="435832"/>
        </a:xfrm>
        <a:prstGeom prst="roundRect">
          <a:avLst/>
        </a:prstGeom>
        <a:solidFill>
          <a:schemeClr val="bg2">
            <a:lumMod val="75000"/>
          </a:schemeClr>
        </a:solidFill>
        <a:ln w="55000" cap="flat" cmpd="thickThin" algn="ctr">
          <a:solidFill>
            <a:schemeClr val="bg2">
              <a:lumMod val="25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lumMod val="25000"/>
                </a:schemeClr>
              </a:solidFill>
            </a:rPr>
            <a:t>Analyze</a:t>
          </a:r>
        </a:p>
      </dsp:txBody>
      <dsp:txXfrm>
        <a:off x="142874" y="704851"/>
        <a:ext cx="1040200" cy="435832"/>
      </dsp:txXfrm>
    </dsp:sp>
    <dsp:sp modelId="{19FF4228-BCF6-4DBF-AEE0-CF82A986A726}">
      <dsp:nvSpPr>
        <dsp:cNvPr id="0" name=""/>
        <dsp:cNvSpPr/>
      </dsp:nvSpPr>
      <dsp:spPr>
        <a:xfrm>
          <a:off x="244357" y="399544"/>
          <a:ext cx="3147943" cy="3147943"/>
        </a:xfrm>
        <a:custGeom>
          <a:avLst/>
          <a:gdLst/>
          <a:ahLst/>
          <a:cxnLst/>
          <a:rect l="0" t="0" r="0" b="0"/>
          <a:pathLst>
            <a:path>
              <a:moveTo>
                <a:pt x="747303" y="234566"/>
              </a:moveTo>
              <a:arcTo wR="1573971" hR="1573971" stAng="14299052" swAng="838918"/>
            </a:path>
          </a:pathLst>
        </a:custGeom>
        <a:noFill/>
        <a:ln w="28575" cap="flat" cmpd="sng" algn="ctr">
          <a:solidFill>
            <a:srgbClr val="7F7F7F"/>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cs typeface="+mn-cs"/>
              </a:defRPr>
            </a:lvl1pPr>
          </a:lstStyle>
          <a:p>
            <a:pPr>
              <a:defRPr/>
            </a:pPr>
            <a:fld id="{61DF790B-24AB-4698-ACEF-4D4032B73525}" type="datetimeFigureOut">
              <a:rPr lang="en-US"/>
              <a:pPr>
                <a:defRPr/>
              </a:pPr>
              <a:t>12/14/2011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cs typeface="+mn-cs"/>
              </a:defRPr>
            </a:lvl1pPr>
          </a:lstStyle>
          <a:p>
            <a:pPr>
              <a:defRPr/>
            </a:pPr>
            <a:fld id="{B5B3A888-DB93-4CAC-8A6A-275A9158BD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CFCF12CD-FBB8-48C7-9741-000CF1025171}" type="datetime1">
              <a:rPr lang="en-US"/>
              <a:pPr>
                <a:defRPr/>
              </a:pPr>
              <a:t>12/14/2011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2F7B05EE-7584-40A3-93BC-94D4B4F4F3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4" name="Slide Number Placeholder 3"/>
          <p:cNvSpPr>
            <a:spLocks noGrp="1"/>
          </p:cNvSpPr>
          <p:nvPr>
            <p:ph type="sldNum" sz="quarter" idx="5"/>
          </p:nvPr>
        </p:nvSpPr>
        <p:spPr bwMode="auto">
          <a:ln>
            <a:miter lim="800000"/>
            <a:headEnd/>
            <a:tailEnd/>
          </a:ln>
        </p:spPr>
        <p:txBody>
          <a:bodyPr/>
          <a:lstStyle/>
          <a:p>
            <a:pPr>
              <a:defRPr/>
            </a:pPr>
            <a:fld id="{C3B64162-A3D9-46CA-8DE9-36C4970C38DF}" type="slidenum">
              <a:rPr lang="en-US" smtClean="0">
                <a:latin typeface="Calibri" pitchFamily="34" charset="0"/>
                <a:ea typeface="ＭＳ Ｐゴシック" pitchFamily="34" charset="-128"/>
              </a:rPr>
              <a:pPr>
                <a:defRPr/>
              </a:pPr>
              <a:t>0</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61219" y="4343401"/>
            <a:ext cx="5684921" cy="4437345"/>
          </a:xfrm>
          <a:noFill/>
          <a:ln/>
        </p:spPr>
        <p:txBody>
          <a:bodyPr/>
          <a:lstStyle/>
          <a:p>
            <a:pPr>
              <a:lnSpc>
                <a:spcPct val="80000"/>
              </a:lnSpc>
            </a:pPr>
            <a:r>
              <a:rPr lang="en-US" sz="1000" b="1" dirty="0" smtClean="0"/>
              <a:t>Data Costs</a:t>
            </a:r>
          </a:p>
          <a:p>
            <a:pPr>
              <a:lnSpc>
                <a:spcPct val="80000"/>
              </a:lnSpc>
            </a:pPr>
            <a:endParaRPr lang="en-US" sz="900" b="1" dirty="0" smtClean="0">
              <a:solidFill>
                <a:srgbClr val="FFFF00"/>
              </a:solidFill>
            </a:endParaRPr>
          </a:p>
          <a:p>
            <a:pPr>
              <a:lnSpc>
                <a:spcPct val="80000"/>
              </a:lnSpc>
            </a:pPr>
            <a:r>
              <a:rPr lang="en-US" sz="1000" dirty="0" smtClean="0"/>
              <a:t>Certainly the Department of Interior has its own examples of news items involving data credibility but consider some of these recent headlines affecting agencies and organizations.  Data quality is not limited to any one organization.  These examples show costs (in terms of money lost) due to a lack of data quality control.</a:t>
            </a:r>
          </a:p>
          <a:p>
            <a:pPr>
              <a:lnSpc>
                <a:spcPct val="80000"/>
              </a:lnSpc>
            </a:pPr>
            <a:endParaRPr lang="en-US" sz="1000" dirty="0" smtClean="0"/>
          </a:p>
          <a:p>
            <a:pPr>
              <a:lnSpc>
                <a:spcPct val="80000"/>
              </a:lnSpc>
            </a:pPr>
            <a:r>
              <a:rPr lang="en-US" sz="1000" b="1" dirty="0" smtClean="0"/>
              <a:t>“MEDICARE PAYMENT ERRORS NEAR $20B”</a:t>
            </a:r>
            <a:r>
              <a:rPr lang="en-US" sz="1000" dirty="0" smtClean="0"/>
              <a:t> </a:t>
            </a:r>
            <a:r>
              <a:rPr lang="en-US" sz="1000" i="1" dirty="0" smtClean="0"/>
              <a:t>(CNN) December 2004</a:t>
            </a:r>
          </a:p>
          <a:p>
            <a:pPr>
              <a:lnSpc>
                <a:spcPct val="80000"/>
              </a:lnSpc>
            </a:pPr>
            <a:r>
              <a:rPr lang="en-US" sz="1000" i="1" dirty="0" smtClean="0"/>
              <a:t>Miscoding and Billing Errors from Doctors and Hospitals totaled $20,000,000,000 in FY 2003    (9.3% error rate) . The error rate measured claims that were paid despite being medically unnecessary, inadequately documented or improperly coded. In some instances, Medicare asked health care providers for medical records to back up their claims and got no response.  The survey did not document instances of alleged fraud.  This error rate actually was an improvement over the previous fiscal year (9.8% error rate).</a:t>
            </a:r>
          </a:p>
          <a:p>
            <a:pPr>
              <a:lnSpc>
                <a:spcPct val="80000"/>
              </a:lnSpc>
            </a:pPr>
            <a:endParaRPr lang="en-US" sz="1000" b="1" i="1" dirty="0" smtClean="0"/>
          </a:p>
          <a:p>
            <a:pPr>
              <a:lnSpc>
                <a:spcPct val="80000"/>
              </a:lnSpc>
            </a:pPr>
            <a:r>
              <a:rPr lang="en-US" sz="1000" b="1" dirty="0" smtClean="0"/>
              <a:t>“AUDIT:  JUSTICE STATS ON ANTI-TERROR CASES FLAWED” </a:t>
            </a:r>
            <a:r>
              <a:rPr lang="en-US" sz="1000" dirty="0" smtClean="0"/>
              <a:t>(AP) February 2007)</a:t>
            </a:r>
          </a:p>
          <a:p>
            <a:pPr>
              <a:lnSpc>
                <a:spcPct val="80000"/>
              </a:lnSpc>
            </a:pPr>
            <a:r>
              <a:rPr lang="en-US" sz="1000" i="1" dirty="0" smtClean="0"/>
              <a:t>The Justice Department Inspector General found only two sets of data out of 26 concerning terrorism attacks were accurate.  The Justice Department uses these statistics to argue for their budget.  The Inspector General said the data “appear to be the result of decentralized and haphazard methods of collections … and do not appear to be intentional.” </a:t>
            </a:r>
          </a:p>
          <a:p>
            <a:pPr>
              <a:lnSpc>
                <a:spcPct val="80000"/>
              </a:lnSpc>
            </a:pPr>
            <a:endParaRPr lang="en-US" sz="1000" b="1" dirty="0" smtClean="0"/>
          </a:p>
          <a:p>
            <a:pPr>
              <a:lnSpc>
                <a:spcPct val="80000"/>
              </a:lnSpc>
            </a:pPr>
            <a:r>
              <a:rPr lang="en-US" sz="1000" b="1" dirty="0" smtClean="0"/>
              <a:t>“OOPS! TECH ERROR WIPES OUT Alaska Info” </a:t>
            </a:r>
            <a:r>
              <a:rPr lang="en-US" sz="1000" dirty="0" smtClean="0"/>
              <a:t>(AP) March 2007</a:t>
            </a:r>
          </a:p>
          <a:p>
            <a:pPr>
              <a:lnSpc>
                <a:spcPct val="80000"/>
              </a:lnSpc>
            </a:pPr>
            <a:r>
              <a:rPr lang="en-US" sz="1000" i="1" dirty="0" smtClean="0"/>
              <a:t>A technician managed to delete the data and backup for the $38 billion Alaska oil revenue fund – money received by residents of the State.  Correcting the errors cost the State an additional $220,700 (which of course was taken off the receipts to Alaska residents.)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sz="900" dirty="0" smtClean="0"/>
              <a:t>A VA employee took files home as part of department work on a data collation project to simplify some VA processes. Subsequently, someone broke into the employee’s home and stole the data.  The career employee, a data analyst, was not authorized to take the files home.  The employee had authority to access the information for his job but did not follow procedures to safeguard the data.</a:t>
            </a:r>
          </a:p>
          <a:p>
            <a:endParaRPr lang="en-US" sz="900" dirty="0" smtClean="0"/>
          </a:p>
          <a:p>
            <a:r>
              <a:rPr lang="en-US" sz="900" dirty="0" smtClean="0"/>
              <a:t>The information was a list of all veterans who served in the military and were discharged since 1975.  The veterans’ personal information that was compromised included names, Social Security numbers and dates of birth. The data contained no medical or financial information, but there may be disability numerical rankings.  The laptop computer which contained the data was later recovered.  It appeared that the data had not been accessed.</a:t>
            </a:r>
          </a:p>
          <a:p>
            <a:endParaRPr lang="en-US" sz="900" dirty="0" smtClean="0"/>
          </a:p>
          <a:p>
            <a:r>
              <a:rPr lang="en-US" sz="900" dirty="0" smtClean="0"/>
              <a:t>Just a few days after suspects were arrested in the above case, another computer with veterans' personal information was missing.  This time, information on as many as 38,000 living and deceased veterans was on a desktop computer, which was lost by outside contractor.</a:t>
            </a:r>
          </a:p>
          <a:p>
            <a:endParaRPr lang="en-US" sz="900" dirty="0" smtClean="0"/>
          </a:p>
          <a:p>
            <a:r>
              <a:rPr lang="en-US" sz="900" dirty="0" smtClean="0"/>
              <a:t>Included on the computer were veterans' names, addresses, Social Security Numbers, dates of birth, insurance carriers and billing information, dates of military service, and claims data, which may include some medical information.</a:t>
            </a:r>
          </a:p>
          <a:p>
            <a:endParaRPr lang="en-US" sz="900" dirty="0" smtClean="0"/>
          </a:p>
          <a:p>
            <a:r>
              <a:rPr lang="en-US" sz="900" dirty="0" smtClean="0"/>
              <a:t>Only veterans who received treatment in the past four years at the two VA medical centers in Philadelphia and Pittsburgh were impacted by the theft.  The agency estimated that records on the computer include information on about 5,000 patients treated at the Philadelphia facility, 11,000 at Pittsburgh, and about 2,000 deceased patients.  The computer may also have contained information on another 20,000 people who received care through the Pittsburgh medical center.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u="sng" smtClean="0"/>
              <a:t>Note</a:t>
            </a:r>
            <a:r>
              <a:rPr lang="en-US" smtClean="0"/>
              <a:t>:    The situation could have been worse because the data was not being backed up as it would have been if stored on a server.</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4" charset="-128"/>
              </a:rPr>
              <a:t>Guidelines governing data management are set forth by policies and activities at the Federal, DOI, and USGS levels. There may also be guidelines established at science centers and within programs.</a:t>
            </a:r>
          </a:p>
          <a:p>
            <a:endParaRPr lang="en-US" baseline="0" dirty="0" smtClean="0">
              <a:ea typeface="ＭＳ Ｐゴシック" pitchFamily="34" charset="-128"/>
            </a:endParaRPr>
          </a:p>
          <a:p>
            <a:r>
              <a:rPr lang="en-US" sz="1200" kern="1200" baseline="0" dirty="0" smtClean="0">
                <a:solidFill>
                  <a:schemeClr val="tx1"/>
                </a:solidFill>
                <a:latin typeface="+mn-lt"/>
                <a:ea typeface="ＭＳ Ｐゴシック" charset="-128"/>
                <a:cs typeface="ＭＳ Ｐゴシック" charset="-128"/>
              </a:rPr>
              <a:t>DOI and USGS are mandated to perform data management functions by Federal legislation and Executive Orders.</a:t>
            </a:r>
          </a:p>
          <a:p>
            <a:endParaRPr lang="en-US" sz="1200" kern="1200" baseline="0" dirty="0" smtClean="0">
              <a:solidFill>
                <a:schemeClr val="tx1"/>
              </a:solidFill>
              <a:latin typeface="+mn-lt"/>
              <a:ea typeface="ＭＳ Ｐゴシック" pitchFamily="34" charset="-128"/>
            </a:endParaRPr>
          </a:p>
          <a:p>
            <a:pPr>
              <a:buFont typeface="Arial" pitchFamily="34" charset="0"/>
              <a:buChar char="•"/>
            </a:pPr>
            <a:r>
              <a:rPr lang="en-US" sz="1200" i="1" kern="1200" baseline="0" dirty="0" smtClean="0">
                <a:solidFill>
                  <a:schemeClr val="tx1"/>
                </a:solidFill>
                <a:latin typeface="+mn-lt"/>
                <a:ea typeface="ＭＳ Ｐゴシック" charset="-128"/>
                <a:cs typeface="ＭＳ Ｐゴシック" charset="-128"/>
              </a:rPr>
              <a:t>Section 515 of The Treasury &amp; General Government Appropriations Act for FY 2001</a:t>
            </a:r>
          </a:p>
          <a:p>
            <a:r>
              <a:rPr lang="en-US" sz="1200" i="1" kern="1200" baseline="0" dirty="0" smtClean="0">
                <a:solidFill>
                  <a:schemeClr val="tx1"/>
                </a:solidFill>
                <a:latin typeface="+mn-lt"/>
                <a:ea typeface="ＭＳ Ｐゴシック" charset="-128"/>
                <a:cs typeface="ＭＳ Ｐゴシック" charset="-128"/>
              </a:rPr>
              <a:t>(Information Quality Act) allows the public to examine and challenge the data</a:t>
            </a:r>
          </a:p>
          <a:p>
            <a:r>
              <a:rPr lang="en-US" sz="1200" kern="1200" baseline="0" dirty="0" smtClean="0">
                <a:solidFill>
                  <a:schemeClr val="tx1"/>
                </a:solidFill>
                <a:latin typeface="+mn-lt"/>
                <a:ea typeface="ＭＳ Ｐゴシック" charset="-128"/>
                <a:cs typeface="ＭＳ Ｐゴシック" charset="-128"/>
              </a:rPr>
              <a:t>disseminated by the BLM and provides review procedures for those challenges. More</a:t>
            </a:r>
          </a:p>
          <a:p>
            <a:r>
              <a:rPr lang="en-US" sz="1200" kern="1200" baseline="0" dirty="0" smtClean="0">
                <a:solidFill>
                  <a:schemeClr val="tx1"/>
                </a:solidFill>
                <a:latin typeface="+mn-lt"/>
                <a:ea typeface="ＭＳ Ｐゴシック" charset="-128"/>
                <a:cs typeface="ＭＳ Ｐゴシック" charset="-128"/>
              </a:rPr>
              <a:t>detail on this Act will be provided later in the course</a:t>
            </a:r>
          </a:p>
          <a:p>
            <a:r>
              <a:rPr lang="en-US" sz="1200" kern="1200" baseline="0" dirty="0" smtClean="0">
                <a:solidFill>
                  <a:schemeClr val="tx1"/>
                </a:solidFill>
                <a:latin typeface="+mn-lt"/>
                <a:ea typeface="ＭＳ Ｐゴシック" charset="-128"/>
                <a:cs typeface="ＭＳ Ｐゴシック" charset="-128"/>
              </a:rPr>
              <a:t>• </a:t>
            </a:r>
            <a:r>
              <a:rPr lang="en-US" sz="1200" i="1" kern="1200" baseline="0" dirty="0" smtClean="0">
                <a:solidFill>
                  <a:schemeClr val="tx1"/>
                </a:solidFill>
                <a:latin typeface="+mn-lt"/>
                <a:ea typeface="ＭＳ Ｐゴシック" charset="-128"/>
                <a:cs typeface="ＭＳ Ｐゴシック" charset="-128"/>
              </a:rPr>
              <a:t>Clinger-Cohen Act (a.k.a. IT Management Reform Act) established the position of Chief</a:t>
            </a:r>
          </a:p>
          <a:p>
            <a:r>
              <a:rPr lang="en-US" sz="1200" kern="1200" baseline="0" dirty="0" smtClean="0">
                <a:solidFill>
                  <a:schemeClr val="tx1"/>
                </a:solidFill>
                <a:latin typeface="+mn-lt"/>
                <a:ea typeface="ＭＳ Ｐゴシック" charset="-128"/>
                <a:cs typeface="ＭＳ Ｐゴシック" charset="-128"/>
              </a:rPr>
              <a:t>Information Officer to oversee information quality and IT implementation. It mandates that</a:t>
            </a:r>
          </a:p>
          <a:p>
            <a:r>
              <a:rPr lang="en-US" sz="1200" kern="1200" baseline="0" dirty="0" smtClean="0">
                <a:solidFill>
                  <a:schemeClr val="tx1"/>
                </a:solidFill>
                <a:latin typeface="+mn-lt"/>
                <a:ea typeface="ＭＳ Ｐゴシック" charset="-128"/>
                <a:cs typeface="ＭＳ Ｐゴシック" charset="-128"/>
              </a:rPr>
              <a:t>agencies develop Enterprise-wide information architectures to improve business</a:t>
            </a:r>
          </a:p>
          <a:p>
            <a:r>
              <a:rPr lang="en-US" sz="1200" kern="1200" baseline="0" dirty="0" smtClean="0">
                <a:solidFill>
                  <a:schemeClr val="tx1"/>
                </a:solidFill>
                <a:latin typeface="+mn-lt"/>
                <a:ea typeface="ＭＳ Ｐゴシック" charset="-128"/>
                <a:cs typeface="ＭＳ Ｐゴシック" charset="-128"/>
              </a:rPr>
              <a:t>performance and data portability</a:t>
            </a:r>
          </a:p>
          <a:p>
            <a:r>
              <a:rPr lang="en-US" sz="1200" kern="1200" baseline="0" dirty="0" smtClean="0">
                <a:solidFill>
                  <a:schemeClr val="tx1"/>
                </a:solidFill>
                <a:latin typeface="+mn-lt"/>
                <a:ea typeface="ＭＳ Ｐゴシック" charset="-128"/>
                <a:cs typeface="ＭＳ Ｐゴシック" charset="-128"/>
              </a:rPr>
              <a:t>• </a:t>
            </a:r>
            <a:r>
              <a:rPr lang="en-US" sz="1200" i="1" kern="1200" baseline="0" dirty="0" smtClean="0">
                <a:solidFill>
                  <a:schemeClr val="tx1"/>
                </a:solidFill>
                <a:latin typeface="+mn-lt"/>
                <a:ea typeface="ＭＳ Ｐゴシック" charset="-128"/>
                <a:cs typeface="ＭＳ Ｐゴシック" charset="-128"/>
              </a:rPr>
              <a:t>Paperwork Reduction Act of 1995 (44 USC 301-3520) provides the basis for managing</a:t>
            </a:r>
          </a:p>
          <a:p>
            <a:r>
              <a:rPr lang="en-US" sz="1200" kern="1200" baseline="0" dirty="0" smtClean="0">
                <a:solidFill>
                  <a:schemeClr val="tx1"/>
                </a:solidFill>
                <a:latin typeface="+mn-lt"/>
                <a:ea typeface="ＭＳ Ｐゴシック" charset="-128"/>
                <a:cs typeface="ＭＳ Ｐゴシック" charset="-128"/>
              </a:rPr>
              <a:t>information as a resource. It mandates that agencies take steps to improve their data</a:t>
            </a:r>
          </a:p>
          <a:p>
            <a:r>
              <a:rPr lang="en-US" sz="1200" kern="1200" baseline="0" dirty="0" smtClean="0">
                <a:solidFill>
                  <a:schemeClr val="tx1"/>
                </a:solidFill>
                <a:latin typeface="+mn-lt"/>
                <a:ea typeface="ＭＳ Ｐゴシック" charset="-128"/>
                <a:cs typeface="ＭＳ Ｐゴシック" charset="-128"/>
              </a:rPr>
              <a:t>quality and data sharing capabilities</a:t>
            </a:r>
          </a:p>
          <a:p>
            <a:r>
              <a:rPr lang="en-US" sz="1200" kern="1200" baseline="0" dirty="0" smtClean="0">
                <a:solidFill>
                  <a:schemeClr val="tx1"/>
                </a:solidFill>
                <a:latin typeface="+mn-lt"/>
                <a:ea typeface="ＭＳ Ｐゴシック" charset="-128"/>
                <a:cs typeface="ＭＳ Ｐゴシック" charset="-128"/>
              </a:rPr>
              <a:t>• </a:t>
            </a:r>
            <a:r>
              <a:rPr lang="en-US" sz="1200" i="1" kern="1200" baseline="0" dirty="0" smtClean="0">
                <a:solidFill>
                  <a:schemeClr val="tx1"/>
                </a:solidFill>
                <a:latin typeface="+mn-lt"/>
                <a:ea typeface="ＭＳ Ｐゴシック" charset="-128"/>
                <a:cs typeface="ＭＳ Ｐゴシック" charset="-128"/>
              </a:rPr>
              <a:t>Computer Matching and Personal Privacy Act expands the Privacy Act guarantees to</a:t>
            </a:r>
          </a:p>
          <a:p>
            <a:r>
              <a:rPr lang="en-US" sz="1200" kern="1200" baseline="0" dirty="0" smtClean="0">
                <a:solidFill>
                  <a:schemeClr val="tx1"/>
                </a:solidFill>
                <a:latin typeface="+mn-lt"/>
                <a:ea typeface="ＭＳ Ｐゴシック" charset="-128"/>
                <a:cs typeface="ＭＳ Ｐゴシック" charset="-128"/>
              </a:rPr>
              <a:t>ensure that privacy violations do not occur when databases are combined or integrated</a:t>
            </a:r>
            <a:endParaRPr lang="en-US" sz="1200" kern="1200" baseline="0" dirty="0" smtClean="0">
              <a:solidFill>
                <a:schemeClr val="tx1"/>
              </a:solidFill>
              <a:latin typeface="+mn-lt"/>
              <a:ea typeface="ＭＳ Ｐゴシック" pitchFamily="34" charset="-128"/>
            </a:endParaRPr>
          </a:p>
          <a:p>
            <a:endParaRPr lang="en-US" baseline="0" dirty="0" smtClean="0">
              <a:ea typeface="ＭＳ Ｐゴシック" pitchFamily="34" charset="-128"/>
            </a:endParaRPr>
          </a:p>
        </p:txBody>
      </p:sp>
      <p:sp>
        <p:nvSpPr>
          <p:cNvPr id="63492" name="Slide Number Placeholder 3"/>
          <p:cNvSpPr>
            <a:spLocks noGrp="1"/>
          </p:cNvSpPr>
          <p:nvPr>
            <p:ph type="sldNum" sz="quarter" idx="5"/>
          </p:nvPr>
        </p:nvSpPr>
        <p:spPr bwMode="auto">
          <a:ln>
            <a:miter lim="800000"/>
            <a:headEnd/>
            <a:tailEnd/>
          </a:ln>
        </p:spPr>
        <p:txBody>
          <a:bodyPr/>
          <a:lstStyle/>
          <a:p>
            <a:pPr>
              <a:defRPr/>
            </a:pPr>
            <a:fld id="{97E9E846-BA53-425F-BDE9-AE93FB4FC4A2}" type="slidenum">
              <a:rPr lang="en-US" smtClean="0">
                <a:latin typeface="Calibri" pitchFamily="34" charset="0"/>
                <a:ea typeface="ＭＳ Ｐゴシック" pitchFamily="34" charset="-128"/>
              </a:rPr>
              <a:pPr>
                <a:defRPr/>
              </a:pPr>
              <a:t>12</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 Data Life Cycle is a continuum of data development, manipulation, management, and storage stages.</a:t>
            </a:r>
            <a:endParaRPr lang="en-US" sz="1000" smtClean="0">
              <a:ea typeface="ＭＳ Ｐゴシック" pitchFamily="34" charset="-128"/>
            </a:endParaRPr>
          </a:p>
          <a:p>
            <a:r>
              <a:rPr lang="en-US" smtClean="0">
                <a:ea typeface="ＭＳ Ｐゴシック" pitchFamily="34" charset="-128"/>
              </a:rPr>
              <a:t> </a:t>
            </a:r>
            <a:endParaRPr lang="en-US" sz="1000" smtClean="0">
              <a:ea typeface="ＭＳ Ｐゴシック" pitchFamily="34" charset="-128"/>
            </a:endParaRPr>
          </a:p>
          <a:p>
            <a:r>
              <a:rPr lang="en-US" smtClean="0">
                <a:ea typeface="ＭＳ Ｐゴシック" pitchFamily="34" charset="-128"/>
              </a:rPr>
              <a:t>During the life cycle of data, data will go through the process of collection, quality assurance, description, deposition into a database,</a:t>
            </a:r>
            <a:endParaRPr lang="en-US" sz="1000" smtClean="0">
              <a:ea typeface="ＭＳ Ｐゴシック" pitchFamily="34" charset="-128"/>
            </a:endParaRPr>
          </a:p>
          <a:p>
            <a:r>
              <a:rPr lang="en-US" smtClean="0">
                <a:ea typeface="ＭＳ Ｐゴシック" pitchFamily="34" charset="-128"/>
              </a:rPr>
              <a:t>preservation of the data via its deposition, potential discovery by other scientists, </a:t>
            </a:r>
            <a:endParaRPr lang="en-US" sz="1000" smtClean="0">
              <a:ea typeface="ＭＳ Ｐゴシック" pitchFamily="34" charset="-128"/>
            </a:endParaRPr>
          </a:p>
          <a:p>
            <a:r>
              <a:rPr lang="en-US" smtClean="0">
                <a:ea typeface="ＭＳ Ｐゴシック" pitchFamily="34" charset="-128"/>
              </a:rPr>
              <a:t>integration of multiple sets of data, and finally analysis of the integrated datasets. </a:t>
            </a:r>
            <a:endParaRPr lang="en-US" sz="1000" smtClean="0">
              <a:ea typeface="ＭＳ Ｐゴシック" pitchFamily="34" charset="-128"/>
            </a:endParaRPr>
          </a:p>
          <a:p>
            <a:r>
              <a:rPr lang="en-US" smtClean="0">
                <a:ea typeface="ＭＳ Ｐゴシック" pitchFamily="34" charset="-128"/>
              </a:rPr>
              <a:t> </a:t>
            </a:r>
            <a:endParaRPr lang="en-US" sz="1000"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CF50418-985C-4039-8AC0-29E0E19AAF2F}" type="slidenum">
              <a:rPr lang="en-US" smtClean="0">
                <a:latin typeface="Calibri" pitchFamily="34" charset="0"/>
                <a:ea typeface="ＭＳ Ｐゴシック" pitchFamily="34" charset="-128"/>
                <a:cs typeface="Arial" charset="0"/>
              </a:rPr>
              <a:pPr/>
              <a:t>13</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Before Data Analysis the researcher is involved in the first three stages of the Data Life Cycle. The first stage involves the collecting of data.  The second stage is assurance, followed by describe.  Each of these stages will be defined in more detail in the following slides. </a:t>
            </a:r>
          </a:p>
          <a:p>
            <a:pPr eaLnBrk="1" hangingPunct="1">
              <a:spcBef>
                <a:spcPct val="0"/>
              </a:spcBef>
            </a:pPr>
            <a:endParaRPr lang="en-US" sz="1600" smtClean="0">
              <a:ea typeface="ＭＳ Ｐゴシック" pitchFamily="34" charset="-128"/>
            </a:endParaRPr>
          </a:p>
          <a:p>
            <a:pPr eaLnBrk="1" hangingPunct="1">
              <a:spcBef>
                <a:spcPct val="0"/>
              </a:spcBef>
            </a:pPr>
            <a:r>
              <a:rPr lang="en-US" sz="1600" smtClean="0">
                <a:ea typeface="ＭＳ Ｐゴシック" pitchFamily="34" charset="-128"/>
              </a:rPr>
              <a:t>Assurance: checking for erroneous points, outliers or mistakes (see other best practices module)</a:t>
            </a:r>
          </a:p>
          <a:p>
            <a:pPr eaLnBrk="1" hangingPunct="1">
              <a:spcBef>
                <a:spcPct val="0"/>
              </a:spcBef>
            </a:pPr>
            <a:endParaRPr lang="en-US" sz="1600" smtClean="0">
              <a:ea typeface="ＭＳ Ｐゴシック" pitchFamily="34" charset="-128"/>
            </a:endParaRPr>
          </a:p>
          <a:p>
            <a:pPr eaLnBrk="1" hangingPunct="1">
              <a:spcBef>
                <a:spcPct val="0"/>
              </a:spcBef>
            </a:pPr>
            <a:r>
              <a:rPr lang="en-US" sz="1600" smtClean="0">
                <a:ea typeface="ＭＳ Ｐゴシック" pitchFamily="34" charset="-128"/>
              </a:rPr>
              <a:t>Describe: metadata generation</a:t>
            </a:r>
          </a:p>
          <a:p>
            <a:pPr eaLnBrk="1" hangingPunct="1">
              <a:spcBef>
                <a:spcPct val="0"/>
              </a:spcBef>
            </a:pPr>
            <a:r>
              <a:rPr lang="en-US" sz="1600" smtClean="0">
                <a:ea typeface="ＭＳ Ｐゴシック" pitchFamily="34" charset="-128"/>
              </a:rPr>
              <a:t>	-documenting data origins, creating proper headings and descriptors (see other best practices module)</a:t>
            </a:r>
          </a:p>
        </p:txBody>
      </p:sp>
      <p:sp>
        <p:nvSpPr>
          <p:cNvPr id="54276" name="Slide Number Placeholder 3"/>
          <p:cNvSpPr>
            <a:spLocks noGrp="1"/>
          </p:cNvSpPr>
          <p:nvPr>
            <p:ph type="sldNum" sz="quarter" idx="5"/>
          </p:nvPr>
        </p:nvSpPr>
        <p:spPr bwMode="auto">
          <a:noFill/>
          <a:ln>
            <a:miter lim="800000"/>
            <a:headEnd/>
            <a:tailEnd/>
          </a:ln>
        </p:spPr>
        <p:txBody>
          <a:bodyPr/>
          <a:lstStyle/>
          <a:p>
            <a:fld id="{9FA0847D-710B-45B3-B579-A36D9AEE814A}" type="slidenum">
              <a:rPr lang="en-US" smtClean="0">
                <a:latin typeface="Calibri" pitchFamily="34" charset="0"/>
                <a:ea typeface="ＭＳ Ｐゴシック" pitchFamily="34" charset="-128"/>
              </a:rPr>
              <a:pPr/>
              <a:t>14</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77172E58-968F-45EE-9827-3655A5A85092}" type="slidenum">
              <a:rPr lang="en-US" smtClean="0">
                <a:latin typeface="Calibri" pitchFamily="34" charset="0"/>
                <a:ea typeface="ＭＳ Ｐゴシック" pitchFamily="34" charset="-128"/>
              </a:rPr>
              <a:pPr/>
              <a:t>15</a:t>
            </a:fld>
            <a:endParaRPr lang="en-US" smtClean="0">
              <a:latin typeface="Calibri" pitchFamily="34" charset="0"/>
              <a:ea typeface="ＭＳ Ｐゴシック" pitchFamily="34"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In the collection stage of the Data Life Cycle the researcher may be involved in manual data collection through recording observations in a notebook, taking measurements, etc. which are eventually put into a computer program</a:t>
            </a:r>
            <a:r>
              <a:rPr lang="en-US" baseline="0" dirty="0" smtClean="0">
                <a:ea typeface="ＭＳ Ｐゴシック" pitchFamily="34" charset="-128"/>
              </a:rPr>
              <a:t> or a </a:t>
            </a:r>
            <a:r>
              <a:rPr lang="en-US" dirty="0" smtClean="0">
                <a:ea typeface="ＭＳ Ｐゴシック" pitchFamily="34" charset="-128"/>
              </a:rPr>
              <a:t>database (examples include Excel</a:t>
            </a:r>
            <a:r>
              <a:rPr lang="en-US" baseline="0" dirty="0" smtClean="0">
                <a:ea typeface="ＭＳ Ｐゴシック" pitchFamily="34" charset="-128"/>
              </a:rPr>
              <a:t> or a </a:t>
            </a:r>
            <a:r>
              <a:rPr lang="en-US" baseline="0" dirty="0" err="1" smtClean="0">
                <a:ea typeface="ＭＳ Ｐゴシック" pitchFamily="34" charset="-128"/>
              </a:rPr>
              <a:t>geodatabase</a:t>
            </a:r>
            <a:r>
              <a:rPr lang="en-US" dirty="0" smtClean="0">
                <a:ea typeface="ＭＳ Ｐゴシック" pitchFamily="34" charset="-128"/>
              </a:rPr>
              <a:t>). This data may also be collected via instruments that will produce data outputs, for example .</a:t>
            </a:r>
            <a:r>
              <a:rPr lang="en-US" dirty="0" err="1" smtClean="0">
                <a:ea typeface="ＭＳ Ｐゴシック" pitchFamily="34" charset="-128"/>
              </a:rPr>
              <a:t>csv</a:t>
            </a:r>
            <a:r>
              <a:rPr lang="en-US" dirty="0" smtClean="0">
                <a:ea typeface="ＭＳ Ｐゴシック" pitchFamily="34" charset="-128"/>
              </a:rPr>
              <a:t>. Collections of data may also come from web sources, databases, and other distributed data.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A researcher creates strategies for preventing errors to be present in a dataset</a:t>
            </a:r>
          </a:p>
          <a:p>
            <a:pPr eaLnBrk="1" hangingPunct="1"/>
            <a:r>
              <a:rPr lang="en-US" smtClean="0">
                <a:ea typeface="ＭＳ Ｐゴシック" pitchFamily="34" charset="-128"/>
              </a:rPr>
              <a:t>Quality assurance involves implementing measures that will ensure the quality of data before collection</a:t>
            </a:r>
          </a:p>
          <a:p>
            <a:pPr eaLnBrk="1" hangingPunct="1"/>
            <a:r>
              <a:rPr lang="en-US" smtClean="0">
                <a:ea typeface="ＭＳ Ｐゴシック" pitchFamily="34" charset="-128"/>
              </a:rPr>
              <a:t>Quality control involves monitoring and maintaining the quality of data throughout the study </a:t>
            </a:r>
          </a:p>
          <a:p>
            <a:pPr eaLnBrk="1" hangingPunct="1">
              <a:spcBef>
                <a:spcPct val="0"/>
              </a:spcBef>
            </a:pPr>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F9C1F41E-070A-4AA3-B9FF-69E709A8F793}" type="slidenum">
              <a:rPr lang="en-US" smtClean="0">
                <a:latin typeface="Calibri" pitchFamily="34" charset="0"/>
                <a:ea typeface="ＭＳ Ｐゴシック" pitchFamily="34" charset="-128"/>
              </a:rPr>
              <a:pPr/>
              <a:t>16</a:t>
            </a:fld>
            <a:endParaRPr lang="en-US"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“Describe data” can occur at any stage of the data lifecycle</a:t>
            </a:r>
          </a:p>
          <a:p>
            <a:pPr eaLnBrk="1" hangingPunct="1"/>
            <a:r>
              <a:rPr lang="en-US" dirty="0" smtClean="0">
                <a:ea typeface="ＭＳ Ｐゴシック" pitchFamily="34" charset="-128"/>
              </a:rPr>
              <a:t>Create metadata records to describe a dataset, including how it was collected and definitions used – this will document critical provenance information.</a:t>
            </a:r>
          </a:p>
          <a:p>
            <a:pPr eaLnBrk="1" hangingPunct="1"/>
            <a:r>
              <a:rPr lang="en-US" dirty="0" smtClean="0">
                <a:ea typeface="ＭＳ Ｐゴシック" pitchFamily="34" charset="-128"/>
              </a:rPr>
              <a:t>Operational metadata can capture and describe computing processes. </a:t>
            </a:r>
          </a:p>
          <a:p>
            <a:pPr eaLnBrk="1" hangingPunct="1"/>
            <a:r>
              <a:rPr lang="en-US" dirty="0" smtClean="0">
                <a:ea typeface="ＭＳ Ｐゴシック" pitchFamily="34" charset="-128"/>
              </a:rPr>
              <a:t>Adhere to organizational policies and procedures for ongoing collection management, including de-accessioning</a:t>
            </a:r>
            <a:r>
              <a:rPr lang="en-US" sz="1100" dirty="0" smtClean="0">
                <a:ea typeface="ＭＳ Ｐゴシック" pitchFamily="34" charset="-128"/>
              </a:rPr>
              <a:t> </a:t>
            </a:r>
            <a:r>
              <a:rPr lang="en-US" dirty="0" smtClean="0">
                <a:ea typeface="ＭＳ Ｐゴシック" pitchFamily="34" charset="-128"/>
              </a:rPr>
              <a:t>of data as appropriate.</a:t>
            </a:r>
          </a:p>
          <a:p>
            <a:pPr eaLnBrk="1" hangingPunct="1">
              <a:spcBef>
                <a:spcPct val="0"/>
              </a:spcBef>
            </a:pPr>
            <a:endParaRPr lang="en-US" dirty="0" smtClean="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45A3F079-13E9-47EE-9DA1-C9F665371BB8}" type="slidenum">
              <a:rPr lang="en-US" smtClean="0">
                <a:latin typeface="Calibri" pitchFamily="34" charset="0"/>
                <a:ea typeface="ＭＳ Ｐゴシック" pitchFamily="34" charset="-128"/>
              </a:rPr>
              <a:pPr/>
              <a:t>17</a:t>
            </a:fld>
            <a:endParaRPr lang="en-US"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Deposit data in appropriate repositories so that research can be discovered.</a:t>
            </a:r>
          </a:p>
          <a:p>
            <a:pPr eaLnBrk="1" hangingPunct="1"/>
            <a:r>
              <a:rPr lang="en-US" smtClean="0">
                <a:ea typeface="ＭＳ Ｐゴシック" pitchFamily="34" charset="-128"/>
              </a:rPr>
              <a:t>Depositing data maximizes potential for re-use, ensures preservation, and provides access to users over time. </a:t>
            </a:r>
          </a:p>
          <a:p>
            <a:r>
              <a:rPr lang="en-US" smtClean="0">
                <a:ea typeface="ＭＳ Ｐゴシック" pitchFamily="34" charset="-128"/>
              </a:rPr>
              <a:t> </a:t>
            </a:r>
          </a:p>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F130811D-6B22-41F8-B6DF-283C67427CD7}" type="slidenum">
              <a:rPr lang="en-US" smtClean="0">
                <a:latin typeface="Calibri" pitchFamily="34" charset="0"/>
                <a:ea typeface="ＭＳ Ｐゴシック" pitchFamily="34" charset="-128"/>
              </a:rPr>
              <a:pPr/>
              <a:t>18</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7348" name="Slide Number Placeholder 3"/>
          <p:cNvSpPr>
            <a:spLocks noGrp="1"/>
          </p:cNvSpPr>
          <p:nvPr>
            <p:ph type="sldNum" sz="quarter" idx="5"/>
          </p:nvPr>
        </p:nvSpPr>
        <p:spPr bwMode="auto">
          <a:ln>
            <a:miter lim="800000"/>
            <a:headEnd/>
            <a:tailEnd/>
          </a:ln>
        </p:spPr>
        <p:txBody>
          <a:bodyPr/>
          <a:lstStyle/>
          <a:p>
            <a:pPr>
              <a:defRPr/>
            </a:pPr>
            <a:fld id="{BE0CF279-E86B-4C7A-B3DC-2B059005CF41}" type="slidenum">
              <a:rPr lang="en-US" smtClean="0">
                <a:latin typeface="Calibri" pitchFamily="34" charset="0"/>
                <a:ea typeface="ＭＳ Ｐゴシック" pitchFamily="34" charset="-128"/>
              </a:rPr>
              <a:pPr>
                <a:defRPr/>
              </a:pPr>
              <a:t>1</a:t>
            </a:fld>
            <a:endParaRPr lang="en-US"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800" dirty="0" smtClean="0">
                <a:ea typeface="ＭＳ Ｐゴシック" pitchFamily="34" charset="-128"/>
              </a:rPr>
              <a:t>Preserving and protecting data includes: </a:t>
            </a:r>
          </a:p>
          <a:p>
            <a:pPr lvl="1" eaLnBrk="1" hangingPunct="1"/>
            <a:r>
              <a:rPr lang="en-US" dirty="0" smtClean="0">
                <a:ea typeface="ＭＳ Ｐゴシック" pitchFamily="34" charset="-128"/>
              </a:rPr>
              <a:t>saving data in proper formats that will ensure longevity of use</a:t>
            </a:r>
          </a:p>
          <a:p>
            <a:pPr lvl="1" eaLnBrk="1" hangingPunct="1"/>
            <a:r>
              <a:rPr lang="en-US" sz="2800" dirty="0" smtClean="0">
                <a:ea typeface="ＭＳ Ｐゴシック" pitchFamily="34" charset="-128"/>
              </a:rPr>
              <a:t>Protecting data by keeping multiple copies in several locations</a:t>
            </a:r>
          </a:p>
        </p:txBody>
      </p:sp>
      <p:sp>
        <p:nvSpPr>
          <p:cNvPr id="59396" name="Slide Number Placeholder 3"/>
          <p:cNvSpPr>
            <a:spLocks noGrp="1"/>
          </p:cNvSpPr>
          <p:nvPr>
            <p:ph type="sldNum" sz="quarter" idx="5"/>
          </p:nvPr>
        </p:nvSpPr>
        <p:spPr bwMode="auto">
          <a:noFill/>
          <a:ln>
            <a:miter lim="800000"/>
            <a:headEnd/>
            <a:tailEnd/>
          </a:ln>
        </p:spPr>
        <p:txBody>
          <a:bodyPr/>
          <a:lstStyle/>
          <a:p>
            <a:fld id="{0782E59F-0236-4E96-8C82-BC247F585BB8}" type="slidenum">
              <a:rPr lang="en-US" smtClean="0">
                <a:latin typeface="Calibri" pitchFamily="34" charset="0"/>
                <a:ea typeface="ＭＳ Ｐゴシック" pitchFamily="34" charset="-128"/>
              </a:rPr>
              <a:pPr/>
              <a:t>19</a:t>
            </a:fld>
            <a:endParaRPr lang="en-US"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Discover data for use in new research</a:t>
            </a:r>
          </a:p>
          <a:p>
            <a:pPr eaLnBrk="1" hangingPunct="1"/>
            <a:r>
              <a:rPr lang="en-US" smtClean="0">
                <a:ea typeface="ＭＳ Ｐゴシック" pitchFamily="34" charset="-128"/>
              </a:rPr>
              <a:t>Access data through repositories, metadata clearinghouses, and data centers</a:t>
            </a:r>
          </a:p>
          <a:p>
            <a:pPr eaLnBrk="1" hangingPunct="1"/>
            <a:r>
              <a:rPr lang="en-US" smtClean="0">
                <a:ea typeface="ＭＳ Ｐゴシック" pitchFamily="34" charset="-128"/>
              </a:rPr>
              <a:t>Discover other research in a particular field, new processes, and new methodologies</a:t>
            </a:r>
          </a:p>
          <a:p>
            <a:pPr eaLnBrk="1" hangingPunct="1">
              <a:spcBef>
                <a:spcPct val="0"/>
              </a:spcBef>
            </a:pPr>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D8443B34-F399-4C5D-B30C-AD04CC1555E6}" type="slidenum">
              <a:rPr lang="en-US" smtClean="0">
                <a:latin typeface="Calibri" pitchFamily="34" charset="0"/>
                <a:ea typeface="ＭＳ Ｐゴシック" pitchFamily="34" charset="-128"/>
              </a:rPr>
              <a:pPr/>
              <a:t>20</a:t>
            </a:fld>
            <a:endParaRPr lang="en-US"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Integrate data with other related datasets</a:t>
            </a:r>
          </a:p>
          <a:p>
            <a:pPr eaLnBrk="1" hangingPunct="1"/>
            <a:r>
              <a:rPr lang="en-US" smtClean="0">
                <a:ea typeface="ＭＳ Ｐゴシック" pitchFamily="34" charset="-128"/>
              </a:rPr>
              <a:t>Use</a:t>
            </a:r>
            <a:r>
              <a:rPr lang="en-US" sz="1400" smtClean="0">
                <a:ea typeface="ＭＳ Ｐゴシック" pitchFamily="34" charset="-128"/>
              </a:rPr>
              <a:t> </a:t>
            </a:r>
            <a:r>
              <a:rPr lang="en-US" smtClean="0">
                <a:ea typeface="ＭＳ Ｐゴシック" pitchFamily="34" charset="-128"/>
              </a:rPr>
              <a:t>existing standards when integrating data (e.g. ontologies, semantic frameworks, and knowledge representation strategies).</a:t>
            </a:r>
          </a:p>
          <a:p>
            <a:pPr eaLnBrk="1" hangingPunct="1"/>
            <a:r>
              <a:rPr lang="en-US" smtClean="0">
                <a:ea typeface="ＭＳ Ｐゴシック" pitchFamily="34" charset="-128"/>
              </a:rPr>
              <a:t>Support community-based efforts for data interoperability</a:t>
            </a:r>
          </a:p>
          <a:p>
            <a:pPr eaLnBrk="1" hangingPunct="1">
              <a:spcBef>
                <a:spcPct val="0"/>
              </a:spcBef>
            </a:pPr>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9ED3BA32-71B6-4D8A-ACDA-F5806C5552A6}" type="slidenum">
              <a:rPr lang="en-US" smtClean="0">
                <a:latin typeface="Calibri" pitchFamily="34" charset="0"/>
                <a:ea typeface="ＭＳ Ｐゴシック" pitchFamily="34" charset="-128"/>
              </a:rPr>
              <a:pPr/>
              <a:t>21</a:t>
            </a:fld>
            <a:endParaRPr lang="en-US"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indent="109538" eaLnBrk="1" hangingPunct="1"/>
            <a:r>
              <a:rPr lang="en-US" smtClean="0">
                <a:ea typeface="ＭＳ Ｐゴシック" pitchFamily="34" charset="-128"/>
              </a:rPr>
              <a:t> Data analysis produces scientific conclusions and results </a:t>
            </a:r>
          </a:p>
          <a:p>
            <a:pPr indent="109538" eaLnBrk="1" hangingPunct="1"/>
            <a:r>
              <a:rPr lang="en-US" smtClean="0">
                <a:ea typeface="ＭＳ Ｐゴシック" pitchFamily="34" charset="-128"/>
              </a:rPr>
              <a:t> Visualize the data to better understand and interpret</a:t>
            </a:r>
          </a:p>
          <a:p>
            <a:pPr indent="109538" eaLnBrk="1" hangingPunct="1"/>
            <a:r>
              <a:rPr lang="en-US" smtClean="0">
                <a:ea typeface="ＭＳ Ｐゴシック" pitchFamily="34" charset="-128"/>
              </a:rPr>
              <a:t> Discover trends</a:t>
            </a:r>
          </a:p>
        </p:txBody>
      </p:sp>
      <p:sp>
        <p:nvSpPr>
          <p:cNvPr id="62468" name="Slide Number Placeholder 3"/>
          <p:cNvSpPr>
            <a:spLocks noGrp="1"/>
          </p:cNvSpPr>
          <p:nvPr>
            <p:ph type="sldNum" sz="quarter" idx="5"/>
          </p:nvPr>
        </p:nvSpPr>
        <p:spPr bwMode="auto">
          <a:noFill/>
          <a:ln>
            <a:miter lim="800000"/>
            <a:headEnd/>
            <a:tailEnd/>
          </a:ln>
        </p:spPr>
        <p:txBody>
          <a:bodyPr/>
          <a:lstStyle/>
          <a:p>
            <a:fld id="{2C2452DC-A7EF-4CD1-A556-DC202A15709A}" type="slidenum">
              <a:rPr lang="en-US" smtClean="0">
                <a:latin typeface="Calibri" pitchFamily="34" charset="0"/>
                <a:ea typeface="ＭＳ Ｐゴシック" pitchFamily="34" charset="-128"/>
              </a:rPr>
              <a:pPr/>
              <a:t>22</a:t>
            </a:fld>
            <a:endParaRPr lang="en-US"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Data Life Cycle management (DLM) is a policy-based approach to managing the flow of an information system's data throughout its life cycle: from creation and initial storage to long term preservation.</a:t>
            </a:r>
          </a:p>
          <a:p>
            <a:r>
              <a:rPr lang="en-US" smtClean="0">
                <a:ea typeface="ＭＳ Ｐゴシック" pitchFamily="34" charset="-128"/>
              </a:rPr>
              <a:t> </a:t>
            </a:r>
          </a:p>
          <a:p>
            <a:r>
              <a:rPr lang="en-US" smtClean="0">
                <a:ea typeface="ＭＳ Ｐゴシック" pitchFamily="34" charset="-128"/>
              </a:rPr>
              <a:t> You can learn more about Data Life Cycle management in Module 10 in this series.</a:t>
            </a:r>
          </a:p>
        </p:txBody>
      </p:sp>
      <p:sp>
        <p:nvSpPr>
          <p:cNvPr id="63492" name="Slide Number Placeholder 3"/>
          <p:cNvSpPr>
            <a:spLocks noGrp="1"/>
          </p:cNvSpPr>
          <p:nvPr>
            <p:ph type="sldNum" sz="quarter" idx="5"/>
          </p:nvPr>
        </p:nvSpPr>
        <p:spPr bwMode="auto">
          <a:noFill/>
          <a:ln>
            <a:miter lim="800000"/>
            <a:headEnd/>
            <a:tailEnd/>
          </a:ln>
        </p:spPr>
        <p:txBody>
          <a:bodyPr/>
          <a:lstStyle/>
          <a:p>
            <a:fld id="{F8077820-57CD-44A7-9B66-2865114D0DAA}" type="slidenum">
              <a:rPr lang="en-US" smtClean="0">
                <a:latin typeface="Calibri" pitchFamily="34" charset="0"/>
                <a:ea typeface="ＭＳ Ｐゴシック" pitchFamily="34" charset="-128"/>
              </a:rPr>
              <a:pPr/>
              <a:t>23</a:t>
            </a:fld>
            <a:endParaRPr lang="en-US"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In summary, we learned that each phase of the Data Life Cycle indicates places in which data should be actively managed.</a:t>
            </a:r>
          </a:p>
          <a:p>
            <a:r>
              <a:rPr lang="en-US" smtClean="0">
                <a:ea typeface="ＭＳ Ｐゴシック" pitchFamily="34" charset="-128"/>
              </a:rPr>
              <a:t>The Data Life Cycle is a continuum of data development, manipulation, management, and storage stages</a:t>
            </a:r>
          </a:p>
          <a:p>
            <a:r>
              <a:rPr lang="en-US" smtClean="0">
                <a:ea typeface="ＭＳ Ｐゴシック" pitchFamily="34" charset="-128"/>
              </a:rPr>
              <a:t>Lastly, DLM or Data Life Cycle Management is an approach to manage the flow of information and data wherever they may appear in the Data Life Cycle.</a:t>
            </a:r>
          </a:p>
          <a:p>
            <a:r>
              <a:rPr lang="en-US" smtClean="0">
                <a:ea typeface="ＭＳ Ｐゴシック" pitchFamily="34" charset="-128"/>
              </a:rPr>
              <a:t> </a:t>
            </a:r>
          </a:p>
          <a:p>
            <a:pPr eaLnBrk="1" hangingPunct="1">
              <a:spcBef>
                <a:spcPct val="0"/>
              </a:spcBef>
            </a:pPr>
            <a:r>
              <a:rPr lang="en-US" smtClean="0">
                <a:ea typeface="ＭＳ Ｐゴシック" pitchFamily="34" charset="-128"/>
              </a:rPr>
              <a:t>. </a:t>
            </a:r>
          </a:p>
        </p:txBody>
      </p:sp>
      <p:sp>
        <p:nvSpPr>
          <p:cNvPr id="64516" name="Slide Number Placeholder 3"/>
          <p:cNvSpPr>
            <a:spLocks noGrp="1"/>
          </p:cNvSpPr>
          <p:nvPr>
            <p:ph type="sldNum" sz="quarter" idx="5"/>
          </p:nvPr>
        </p:nvSpPr>
        <p:spPr bwMode="auto">
          <a:noFill/>
          <a:ln>
            <a:miter lim="800000"/>
            <a:headEnd/>
            <a:tailEnd/>
          </a:ln>
        </p:spPr>
        <p:txBody>
          <a:bodyPr/>
          <a:lstStyle/>
          <a:p>
            <a:fld id="{5D9A9E64-4B51-4F5E-A075-7A042BDF0ED9}" type="slidenum">
              <a:rPr lang="en-US" smtClean="0">
                <a:latin typeface="Calibri" pitchFamily="34" charset="0"/>
                <a:ea typeface="ＭＳ Ｐゴシック" pitchFamily="34" charset="-128"/>
              </a:rPr>
              <a:pPr/>
              <a:t>24</a:t>
            </a:fld>
            <a:endParaRPr lang="en-US"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E7A8CEE0-4C03-4A23-B852-93E7BF3680DC}" type="slidenum">
              <a:rPr lang="en-US" smtClean="0">
                <a:latin typeface="Calibri" pitchFamily="34" charset="0"/>
                <a:ea typeface="ＭＳ Ｐゴシック" pitchFamily="34" charset="-128"/>
              </a:rPr>
              <a:pPr/>
              <a:t>26</a:t>
            </a:fld>
            <a:endParaRPr lang="en-US"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8847E01B-4E02-42B9-867D-708B9A40BE3F}" type="slidenum">
              <a:rPr lang="en-US" smtClean="0">
                <a:latin typeface="Calibri" pitchFamily="34" charset="0"/>
                <a:ea typeface="ＭＳ Ｐゴシック" pitchFamily="34" charset="-128"/>
              </a:rPr>
              <a:pPr/>
              <a:t>27</a:t>
            </a:fld>
            <a:endParaRPr lang="en-US" smtClean="0">
              <a:latin typeface="Calibri"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1275F2E7-1F31-45E6-806B-6F06525C8FAF}" type="slidenum">
              <a:rPr lang="en-US" smtClean="0">
                <a:latin typeface="Calibri" pitchFamily="34" charset="0"/>
                <a:ea typeface="ＭＳ Ｐゴシック" pitchFamily="34" charset="-128"/>
              </a:rPr>
              <a:pPr/>
              <a:t>28</a:t>
            </a:fld>
            <a:endParaRPr lang="en-US"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011D67F2-2D50-4DFF-AB1A-9FFFB93A1DB5}" type="slidenum">
              <a:rPr lang="en-US" smtClean="0">
                <a:latin typeface="Calibri" pitchFamily="34" charset="0"/>
                <a:ea typeface="ＭＳ Ｐゴシック" pitchFamily="34" charset="-128"/>
              </a:rPr>
              <a:pPr/>
              <a:t>29</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8372" name="Slide Number Placeholder 3"/>
          <p:cNvSpPr>
            <a:spLocks noGrp="1"/>
          </p:cNvSpPr>
          <p:nvPr>
            <p:ph type="sldNum" sz="quarter" idx="5"/>
          </p:nvPr>
        </p:nvSpPr>
        <p:spPr bwMode="auto">
          <a:ln>
            <a:miter lim="800000"/>
            <a:headEnd/>
            <a:tailEnd/>
          </a:ln>
        </p:spPr>
        <p:txBody>
          <a:bodyPr/>
          <a:lstStyle/>
          <a:p>
            <a:pPr>
              <a:defRPr/>
            </a:pPr>
            <a:fld id="{377E3A98-EF77-46B6-A8B3-A19ABAD0BA4A}" type="slidenum">
              <a:rPr lang="en-US" smtClean="0">
                <a:latin typeface="Calibri" pitchFamily="34" charset="0"/>
                <a:ea typeface="ＭＳ Ｐゴシック" pitchFamily="34" charset="-128"/>
              </a:rPr>
              <a:pPr>
                <a:defRPr/>
              </a:pPr>
              <a:t>2</a:t>
            </a:fld>
            <a:endParaRPr lang="en-US" smtClean="0">
              <a:latin typeface="Calibri"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25FA7FA2-02AE-4611-B37B-9F3AABFE8338}" type="slidenum">
              <a:rPr lang="en-US" smtClean="0">
                <a:latin typeface="Calibri" pitchFamily="34" charset="0"/>
                <a:ea typeface="ＭＳ Ｐゴシック" pitchFamily="34" charset="-128"/>
              </a:rPr>
              <a:pPr/>
              <a:t>30</a:t>
            </a:fld>
            <a:endParaRPr lang="en-US" smtClean="0">
              <a:latin typeface="Calibri"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C7BECA89-8F90-4406-A47C-51E6BD3C649A}" type="slidenum">
              <a:rPr lang="en-US" smtClean="0">
                <a:latin typeface="Calibri" pitchFamily="34" charset="0"/>
                <a:ea typeface="ＭＳ Ｐゴシック" pitchFamily="34" charset="-128"/>
              </a:rPr>
              <a:pPr/>
              <a:t>31</a:t>
            </a:fld>
            <a:endParaRPr lang="en-US" smtClean="0">
              <a:latin typeface="Calibri"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57FBE398-1E4D-43AC-BC5D-D29DD42DCB84}" type="slidenum">
              <a:rPr lang="en-US" smtClean="0">
                <a:latin typeface="Calibri" pitchFamily="34" charset="0"/>
                <a:ea typeface="ＭＳ Ｐゴシック" pitchFamily="34" charset="-128"/>
              </a:rPr>
              <a:pPr/>
              <a:t>32</a:t>
            </a:fld>
            <a:endParaRPr lang="en-US" smtClean="0">
              <a:latin typeface="Calibri"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AB728ADB-AC8E-40D3-AC57-F4AC9350FA77}" type="slidenum">
              <a:rPr lang="en-US" smtClean="0">
                <a:latin typeface="Calibri" pitchFamily="34" charset="0"/>
                <a:ea typeface="ＭＳ Ｐゴシック" pitchFamily="34" charset="-128"/>
              </a:rPr>
              <a:pPr/>
              <a:t>33</a:t>
            </a:fld>
            <a:endParaRPr lang="en-US" smtClean="0">
              <a:latin typeface="Calibri"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E0547D65-FC5E-4D93-ACCA-004E88E1B7D5}" type="slidenum">
              <a:rPr lang="en-US" smtClean="0">
                <a:latin typeface="Calibri" pitchFamily="34" charset="0"/>
                <a:ea typeface="ＭＳ Ｐゴシック" pitchFamily="34" charset="-128"/>
              </a:rPr>
              <a:pPr/>
              <a:t>34</a:t>
            </a:fld>
            <a:endParaRPr lang="en-US" smtClean="0">
              <a:latin typeface="Calibri"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A242B12E-7D48-4BEE-B246-BB460C882208}" type="slidenum">
              <a:rPr lang="en-US" smtClean="0">
                <a:latin typeface="Calibri" pitchFamily="34" charset="0"/>
                <a:ea typeface="ＭＳ Ｐゴシック" pitchFamily="34" charset="-128"/>
              </a:rPr>
              <a:pPr/>
              <a:t>35</a:t>
            </a:fld>
            <a:endParaRPr lang="en-US" smtClean="0">
              <a:latin typeface="Calibri"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272CD4B2-5FA3-4DDD-844C-F0F18F089571}" type="slidenum">
              <a:rPr lang="en-US" smtClean="0">
                <a:latin typeface="Calibri" pitchFamily="34" charset="0"/>
                <a:ea typeface="ＭＳ Ｐゴシック" pitchFamily="34" charset="-128"/>
              </a:rPr>
              <a:pPr/>
              <a:t>36</a:t>
            </a:fld>
            <a:endParaRPr lang="en-US" smtClean="0">
              <a:latin typeface="Calibri"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A628E91F-A1A6-4633-825B-5566A60FAE1B}" type="slidenum">
              <a:rPr lang="en-US" smtClean="0">
                <a:latin typeface="Calibri" pitchFamily="34" charset="0"/>
                <a:ea typeface="ＭＳ Ｐゴシック" pitchFamily="34" charset="-128"/>
              </a:rPr>
              <a:pPr/>
              <a:t>37</a:t>
            </a:fld>
            <a:endParaRPr lang="en-US" smtClean="0">
              <a:latin typeface="Calibri"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4B736E8F-2A91-4893-8A54-4EA4E40802FC}" type="slidenum">
              <a:rPr lang="en-US" smtClean="0">
                <a:latin typeface="Calibri" pitchFamily="34" charset="0"/>
                <a:ea typeface="ＭＳ Ｐゴシック" pitchFamily="34" charset="-128"/>
              </a:rPr>
              <a:pPr/>
              <a:t>38</a:t>
            </a:fld>
            <a:endParaRPr lang="en-US" smtClean="0">
              <a:latin typeface="Calibri"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1DBB8178-23C6-4140-8B07-7B85C0C4DB6C}" type="slidenum">
              <a:rPr lang="en-US" smtClean="0">
                <a:latin typeface="Calibri" pitchFamily="34" charset="0"/>
                <a:ea typeface="ＭＳ Ｐゴシック" pitchFamily="34" charset="-128"/>
              </a:rPr>
              <a:pPr/>
              <a:t>39</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804347C-A257-4AC2-92FC-65AAAD6E0A18}" type="slidenum">
              <a:rPr lang="en-US" sz="1200"/>
              <a:pPr algn="r" eaLnBrk="1" hangingPunct="1"/>
              <a:t>3</a:t>
            </a:fld>
            <a:endParaRPr lang="en-US" sz="1200"/>
          </a:p>
        </p:txBody>
      </p:sp>
      <p:sp>
        <p:nvSpPr>
          <p:cNvPr id="65539" name="Rectangle 2"/>
          <p:cNvSpPr>
            <a:spLocks noGrp="1" noRot="1" noChangeAspect="1" noTextEdit="1"/>
          </p:cNvSpPr>
          <p:nvPr>
            <p:ph type="sldImg"/>
          </p:nvPr>
        </p:nvSpPr>
        <p:spPr bwMode="auto">
          <a:xfrm>
            <a:off x="1143000" y="685800"/>
            <a:ext cx="4565650" cy="3424238"/>
          </a:xfrm>
          <a:noFill/>
          <a:ln>
            <a:solidFill>
              <a:srgbClr val="000000"/>
            </a:solidFill>
            <a:miter lim="800000"/>
            <a:headEnd/>
            <a:tailEnd/>
          </a:ln>
        </p:spPr>
      </p:sp>
      <p:sp>
        <p:nvSpPr>
          <p:cNvPr id="65540" name="Rectangle 3"/>
          <p:cNvSpPr>
            <a:spLocks noGrp="1"/>
          </p:cNvSpPr>
          <p:nvPr>
            <p:ph type="body" idx="1"/>
          </p:nvPr>
        </p:nvSpPr>
        <p:spPr bwMode="auto">
          <a:xfrm>
            <a:off x="685800" y="4343400"/>
            <a:ext cx="5481638" cy="4110038"/>
          </a:xfrm>
          <a:noFill/>
        </p:spPr>
        <p:txBody>
          <a:bodyPr/>
          <a:lstStyle/>
          <a:p>
            <a:pPr eaLnBrk="1" hangingPunct="1">
              <a:spcBef>
                <a:spcPct val="0"/>
              </a:spcBef>
            </a:pPr>
            <a:endParaRPr lang="en-AU" smtClean="0">
              <a:ea typeface="ＭＳ Ｐゴシック" pitchFamily="34" charset="-128"/>
            </a:endParaRPr>
          </a:p>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C640373C-7298-46A8-9D54-472E1067B30B}" type="slidenum">
              <a:rPr lang="en-US" smtClean="0">
                <a:latin typeface="Calibri" pitchFamily="34" charset="0"/>
                <a:ea typeface="ＭＳ Ｐゴシック" pitchFamily="34" charset="-128"/>
              </a:rPr>
              <a:pPr/>
              <a:t>40</a:t>
            </a:fld>
            <a:endParaRPr lang="en-US" smtClean="0">
              <a:latin typeface="Calibri"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6ACFFE55-BFD2-4539-B7F8-462B1DC82D54}" type="slidenum">
              <a:rPr lang="en-US" smtClean="0">
                <a:latin typeface="Calibri" pitchFamily="34" charset="0"/>
                <a:ea typeface="ＭＳ Ｐゴシック" pitchFamily="34" charset="-128"/>
              </a:rPr>
              <a:pPr/>
              <a:t>41</a:t>
            </a:fld>
            <a:endParaRPr lang="en-US" smtClean="0">
              <a:latin typeface="Calibri"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BAC74546-B704-449D-B05D-846C1A962D15}" type="slidenum">
              <a:rPr lang="en-US" smtClean="0">
                <a:latin typeface="Calibri" pitchFamily="34" charset="0"/>
                <a:ea typeface="ＭＳ Ｐゴシック" pitchFamily="34" charset="-128"/>
              </a:rPr>
              <a:pPr/>
              <a:t>42</a:t>
            </a:fld>
            <a:endParaRPr lang="en-US" smtClean="0">
              <a:latin typeface="Calibri"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B2E35999-7BA9-4898-9A32-DF3583DA4B11}" type="slidenum">
              <a:rPr lang="en-US" smtClean="0">
                <a:latin typeface="Calibri" pitchFamily="34" charset="0"/>
                <a:ea typeface="ＭＳ Ｐゴシック" pitchFamily="34" charset="-128"/>
              </a:rPr>
              <a:pPr/>
              <a:t>43</a:t>
            </a:fld>
            <a:endParaRPr lang="en-US" smtClean="0">
              <a:latin typeface="Calibri"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658B30CC-BA25-4166-B801-3F2D57E2A615}" type="slidenum">
              <a:rPr lang="en-US" smtClean="0">
                <a:latin typeface="Calibri" pitchFamily="34" charset="0"/>
                <a:ea typeface="ＭＳ Ｐゴシック" pitchFamily="34" charset="-128"/>
              </a:rPr>
              <a:pPr/>
              <a:t>44</a:t>
            </a:fld>
            <a:endParaRPr lang="en-US" smtClean="0">
              <a:latin typeface="Calibri"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F5BDA10C-6476-48A5-98D1-127A05F78C05}" type="slidenum">
              <a:rPr lang="en-US" smtClean="0">
                <a:latin typeface="Calibri" pitchFamily="34" charset="0"/>
                <a:ea typeface="ＭＳ Ｐゴシック" pitchFamily="34" charset="-128"/>
              </a:rPr>
              <a:pPr/>
              <a:t>45</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38E2557-3867-4497-9C7E-E2BF00C50975}" type="slidenum">
              <a:rPr lang="en-US" sz="1200"/>
              <a:pPr algn="r" eaLnBrk="1" hangingPunct="1"/>
              <a:t>4</a:t>
            </a:fld>
            <a:endParaRPr lang="en-US" sz="1200"/>
          </a:p>
        </p:txBody>
      </p:sp>
      <p:sp>
        <p:nvSpPr>
          <p:cNvPr id="67587" name="Rectangle 2"/>
          <p:cNvSpPr>
            <a:spLocks noGrp="1" noRot="1" noChangeAspect="1" noTextEdit="1"/>
          </p:cNvSpPr>
          <p:nvPr>
            <p:ph type="sldImg"/>
          </p:nvPr>
        </p:nvSpPr>
        <p:spPr bwMode="auto">
          <a:noFill/>
          <a:ln>
            <a:solidFill>
              <a:srgbClr val="000000"/>
            </a:solidFill>
            <a:miter lim="800000"/>
            <a:headEnd/>
            <a:tailEnd/>
          </a:ln>
        </p:spPr>
      </p:sp>
      <p:sp>
        <p:nvSpPr>
          <p:cNvPr id="67588" name="Rectangle 3"/>
          <p:cNvSpPr>
            <a:spLocks noGrp="1"/>
          </p:cNvSpPr>
          <p:nvPr>
            <p:ph type="body" idx="1"/>
          </p:nvPr>
        </p:nvSpPr>
        <p:spPr bwMode="auto">
          <a:noFill/>
        </p:spPr>
        <p:txBody>
          <a:bodyPr/>
          <a:lstStyle/>
          <a:p>
            <a:pPr eaLnBrk="1" hangingPunct="1">
              <a:spcBef>
                <a:spcPct val="0"/>
              </a:spcBef>
            </a:pPr>
            <a:endParaRPr lang="en-AU"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US" dirty="0" smtClean="0">
              <a:ea typeface="ＭＳ Ｐゴシック" pitchFamily="34" charset="-128"/>
            </a:endParaRPr>
          </a:p>
        </p:txBody>
      </p:sp>
      <p:sp>
        <p:nvSpPr>
          <p:cNvPr id="60420" name="Slide Number Placeholder 3"/>
          <p:cNvSpPr>
            <a:spLocks noGrp="1"/>
          </p:cNvSpPr>
          <p:nvPr>
            <p:ph type="sldNum" sz="quarter" idx="5"/>
          </p:nvPr>
        </p:nvSpPr>
        <p:spPr bwMode="auto">
          <a:ln>
            <a:miter lim="800000"/>
            <a:headEnd/>
            <a:tailEnd/>
          </a:ln>
        </p:spPr>
        <p:txBody>
          <a:bodyPr/>
          <a:lstStyle/>
          <a:p>
            <a:pPr>
              <a:defRPr/>
            </a:pPr>
            <a:fld id="{CEF70B6B-B84A-41E7-9593-16F6D6732966}" type="slidenum">
              <a:rPr lang="en-US" smtClean="0">
                <a:latin typeface="Calibri" pitchFamily="34" charset="0"/>
                <a:ea typeface="ＭＳ Ｐゴシック" pitchFamily="34" charset="-128"/>
              </a:rPr>
              <a:pPr>
                <a:defRPr/>
              </a:pPr>
              <a:t>5</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sz="1800" dirty="0" smtClean="0">
              <a:ea typeface="ＭＳ Ｐゴシック" pitchFamily="34" charset="-128"/>
            </a:endParaRPr>
          </a:p>
        </p:txBody>
      </p:sp>
      <p:sp>
        <p:nvSpPr>
          <p:cNvPr id="61444" name="Slide Number Placeholder 3"/>
          <p:cNvSpPr>
            <a:spLocks noGrp="1"/>
          </p:cNvSpPr>
          <p:nvPr>
            <p:ph type="sldNum" sz="quarter" idx="5"/>
          </p:nvPr>
        </p:nvSpPr>
        <p:spPr bwMode="auto">
          <a:ln>
            <a:miter lim="800000"/>
            <a:headEnd/>
            <a:tailEnd/>
          </a:ln>
        </p:spPr>
        <p:txBody>
          <a:bodyPr/>
          <a:lstStyle/>
          <a:p>
            <a:pPr>
              <a:defRPr/>
            </a:pPr>
            <a:fld id="{03D7D195-DF44-41C5-8909-B33535CB140A}" type="slidenum">
              <a:rPr lang="en-US" smtClean="0">
                <a:latin typeface="Calibri" pitchFamily="34" charset="0"/>
                <a:ea typeface="ＭＳ Ｐゴシック" pitchFamily="34" charset="-128"/>
              </a:rPr>
              <a:pPr>
                <a:defRPr/>
              </a:pPr>
              <a:t>6</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Module 6, Best Practices for Preserving Data</a:t>
            </a:r>
            <a:endParaRPr lang="en-US" dirty="0"/>
          </a:p>
        </p:txBody>
      </p:sp>
      <p:sp>
        <p:nvSpPr>
          <p:cNvPr id="4" name="Slide Number Placeholder 3"/>
          <p:cNvSpPr>
            <a:spLocks noGrp="1"/>
          </p:cNvSpPr>
          <p:nvPr>
            <p:ph type="sldNum" sz="quarter" idx="10"/>
          </p:nvPr>
        </p:nvSpPr>
        <p:spPr/>
        <p:txBody>
          <a:bodyPr/>
          <a:lstStyle/>
          <a:p>
            <a:pPr>
              <a:defRPr/>
            </a:pPr>
            <a:fld id="{2F7B05EE-7584-40A3-93BC-94D4B4F4F3FE}"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sz="1000" b="1" dirty="0" smtClean="0"/>
              <a:t>Cost of Bad Data</a:t>
            </a:r>
          </a:p>
          <a:p>
            <a:endParaRPr lang="en-US" sz="1000" b="1" dirty="0" smtClean="0"/>
          </a:p>
          <a:p>
            <a:r>
              <a:rPr lang="en-US" sz="1000" dirty="0" smtClean="0"/>
              <a:t>Larry P. English is the president and principal of Information Impact International, Inc.  He is an internationally recognized speaker, teacher, consultant, and author in information and knowledge management, and information quality improvement. He has provided consulting and education in more than 30 countries on five continents. Larry was featured as one of the "21 Voices for the 21st Century" in Quality Progress. DAMA awarded him the 1998 “Individual Achievement Award” for his contributions to the field of information resource management. He has chaired 19 Information Quality Conferences in the US and Europe and is a co-founder of the International Association for Information and Data Quality (IAIDQ).</a:t>
            </a:r>
          </a:p>
          <a:p>
            <a:endParaRPr lang="en-US" sz="1000" dirty="0" smtClean="0"/>
          </a:p>
          <a:p>
            <a:r>
              <a:rPr lang="en-US" sz="1000" dirty="0" smtClean="0"/>
              <a:t>These figures are based upon surveys conducted by his organization to various industries and commercial organizations.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E938B86-0A41-48A7-A7C5-66613EB25D71}" type="datetimeFigureOut">
              <a:rPr lang="en-US" smtClean="0"/>
              <a:pPr>
                <a:defRPr/>
              </a:pPr>
              <a:t>12/14/2011</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8A372A9-E56E-468B-9ECB-3C95F88F6A8F}" type="slidenum">
              <a:rPr lang="en-US" smtClean="0"/>
              <a:pPr>
                <a:defRPr/>
              </a:pPr>
              <a:t>‹#›</a:t>
            </a:fld>
            <a:endParaRPr lang="en-US"/>
          </a:p>
        </p:txBody>
      </p:sp>
      <p:pic>
        <p:nvPicPr>
          <p:cNvPr id="14" name="Picture 9" descr="USGS-Trans.tif"/>
          <p:cNvPicPr>
            <a:picLocks noChangeAspect="1"/>
          </p:cNvPicPr>
          <p:nvPr/>
        </p:nvPicPr>
        <p:blipFill>
          <a:blip r:embed="rId3"/>
          <a:srcRect/>
          <a:stretch>
            <a:fillRect/>
          </a:stretch>
        </p:blipFill>
        <p:spPr bwMode="auto">
          <a:xfrm>
            <a:off x="324303" y="207510"/>
            <a:ext cx="1838325" cy="679876"/>
          </a:xfrm>
          <a:prstGeom prst="rect">
            <a:avLst/>
          </a:prstGeom>
          <a:noFill/>
          <a:ln w="9525">
            <a:noFill/>
            <a:miter lim="800000"/>
            <a:headEnd/>
            <a:tailEnd/>
          </a:ln>
        </p:spPr>
      </p:pic>
      <p:pic>
        <p:nvPicPr>
          <p:cNvPr id="15" name="Picture 6"/>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553200" y="207510"/>
            <a:ext cx="2413000" cy="574675"/>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30EC97-1778-4822-8485-06B4F1CDF47B}" type="datetimeFigureOut">
              <a:rPr lang="en-US" smtClean="0"/>
              <a:pPr>
                <a:defRPr/>
              </a:pPr>
              <a:t>12/14/2011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168176-1DBB-4671-A814-8FD31C5A80DF}" type="slidenum">
              <a:rPr lang="en-US" smtClean="0"/>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26E7F4-BA18-455F-983C-17AA386F848C}" type="datetimeFigureOut">
              <a:rPr lang="en-US" smtClean="0"/>
              <a:pPr>
                <a:defRPr/>
              </a:pPr>
              <a:t>12/14/2011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70B867C-F2AF-42B3-937A-B9F76D9DE3D3}" type="slidenum">
              <a:rPr lang="en-US" smtClean="0"/>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5946775"/>
            <a:ext cx="4572000" cy="922338"/>
          </a:xfrm>
          <a:prstGeom prst="rect">
            <a:avLst/>
          </a:prstGeom>
        </p:spPr>
        <p:txBody>
          <a:bodyPr>
            <a:spAutoFit/>
          </a:bodyPr>
          <a:lstStyle/>
          <a:p>
            <a:pPr fontAlgn="auto">
              <a:spcBef>
                <a:spcPts val="0"/>
              </a:spcBef>
              <a:spcAft>
                <a:spcPts val="0"/>
              </a:spcAft>
              <a:defRPr/>
            </a:pPr>
            <a:r>
              <a:rPr lang="en-US" dirty="0">
                <a:cs typeface="Arial" charset="0"/>
              </a:rPr>
              <a:t>Data</a:t>
            </a:r>
          </a:p>
          <a:p>
            <a:pPr fontAlgn="auto">
              <a:spcBef>
                <a:spcPts val="0"/>
              </a:spcBef>
              <a:spcAft>
                <a:spcPts val="0"/>
              </a:spcAft>
              <a:defRPr/>
            </a:pPr>
            <a:r>
              <a:rPr lang="en-US" dirty="0">
                <a:cs typeface="Arial" charset="0"/>
              </a:rPr>
              <a:t>Management </a:t>
            </a:r>
          </a:p>
          <a:p>
            <a:pPr fontAlgn="auto">
              <a:spcBef>
                <a:spcPts val="0"/>
              </a:spcBef>
              <a:spcAft>
                <a:spcPts val="0"/>
              </a:spcAft>
              <a:defRPr/>
            </a:pPr>
            <a:r>
              <a:rPr lang="en-US" dirty="0" smtClean="0">
                <a:cs typeface="Arial" charset="0"/>
              </a:rPr>
              <a:t>Introduction</a:t>
            </a:r>
            <a:endParaRPr lang="en-US" dirty="0">
              <a:cs typeface="Arial" charset="0"/>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lvl1pPr algn="ctr">
              <a:defRPr>
                <a:solidFill>
                  <a:schemeClr val="bg2">
                    <a:lumMod val="25000"/>
                  </a:schemeClr>
                </a:solidFill>
                <a:effectLst/>
              </a:defRPr>
            </a:lvl1pPr>
            <a:extLst/>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fld id="{296605FD-5310-4197-8670-4309AB11F528}" type="datetimeFigureOut">
              <a:rPr lang="en-US" smtClean="0"/>
              <a:pPr>
                <a:defRPr/>
              </a:pPr>
              <a:t>12/14/2011</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65D5EB8-1CD1-4BE8-8900-7AD617235E3D}" type="slidenum">
              <a:rPr lang="en-US" smtClean="0"/>
              <a:pPr>
                <a:defRPr/>
              </a:pPr>
              <a:t>‹#›</a:t>
            </a:fld>
            <a:endParaRPr lang="en-US"/>
          </a:p>
        </p:txBody>
      </p:sp>
      <p:sp>
        <p:nvSpPr>
          <p:cNvPr id="9" name="Rectangle 8"/>
          <p:cNvSpPr/>
          <p:nvPr userDrawn="1"/>
        </p:nvSpPr>
        <p:spPr>
          <a:xfrm>
            <a:off x="0" y="5946775"/>
            <a:ext cx="4572000" cy="646331"/>
          </a:xfrm>
          <a:prstGeom prst="rect">
            <a:avLst/>
          </a:prstGeom>
        </p:spPr>
        <p:txBody>
          <a:bodyPr>
            <a:spAutoFit/>
          </a:bodyPr>
          <a:lstStyle/>
          <a:p>
            <a:pPr fontAlgn="auto">
              <a:spcBef>
                <a:spcPts val="0"/>
              </a:spcBef>
              <a:spcAft>
                <a:spcPts val="0"/>
              </a:spcAft>
              <a:defRPr/>
            </a:pPr>
            <a:r>
              <a:rPr lang="en-US" dirty="0">
                <a:cs typeface="Arial" charset="0"/>
              </a:rPr>
              <a:t>Data</a:t>
            </a:r>
          </a:p>
          <a:p>
            <a:pPr fontAlgn="auto">
              <a:spcBef>
                <a:spcPts val="0"/>
              </a:spcBef>
              <a:spcAft>
                <a:spcPts val="0"/>
              </a:spcAft>
              <a:defRPr/>
            </a:pPr>
            <a:r>
              <a:rPr lang="en-US" dirty="0" smtClean="0">
                <a:cs typeface="Arial" charset="0"/>
              </a:rPr>
              <a:t>Management - </a:t>
            </a:r>
            <a:endParaRPr lang="en-US" dirty="0">
              <a:cs typeface="Arial"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463DA19-0A47-487B-A8FF-DDE6D000541E}" type="datetime1">
              <a:rPr lang="en-US" smtClean="0"/>
              <a:pPr>
                <a:defRPr/>
              </a:pPr>
              <a:t>12/14/2011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62A93D8B-BCF7-40AD-82F1-B4D6461723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911F6C51-54DD-4FC7-A928-B4AD8696F798}" type="datetime1">
              <a:rPr lang="en-US" smtClean="0"/>
              <a:pPr>
                <a:defRPr/>
              </a:pPr>
              <a:t>12/14/2011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D1A2E4B-219E-4CF5-BDD9-4617F4E55B0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45229DB-31D7-4BF5-B9CE-2310A9FEDCC9}" type="datetime1">
              <a:rPr lang="en-US" smtClean="0"/>
              <a:pPr>
                <a:defRPr/>
              </a:pPr>
              <a:t>12/14/2011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12B3F057-7B41-4E95-8FEA-C2DDE1CC9B0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1AECC588-569F-453A-B8ED-19A562F97A34}" type="datetime1">
              <a:rPr lang="en-US" smtClean="0"/>
              <a:pPr>
                <a:defRPr/>
              </a:pPr>
              <a:t>12/14/2011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620ADA9-2197-4870-A539-7B2042617C9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E3EB1B9-D3A9-4621-95E0-2895A32AB522}" type="datetimeFigureOut">
              <a:rPr lang="en-US" smtClean="0"/>
              <a:pPr>
                <a:defRPr/>
              </a:pPr>
              <a:t>12/14/2011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4077314-BAA6-4A77-9739-8B3E2687F445}" type="slidenum">
              <a:rPr lang="en-US" smtClean="0"/>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AE04C0D-32AF-4C1D-820C-2120692CA89A}" type="datetime1">
              <a:rPr lang="en-US" smtClean="0"/>
              <a:pPr>
                <a:defRPr/>
              </a:pPr>
              <a:t>12/14/2011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6B06EB5-C4B1-4BC5-9626-516B3EE6DF5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3967F19-5F84-4D95-8295-08055B3B9AF2}" type="datetime1">
              <a:rPr lang="en-US" smtClean="0"/>
              <a:pPr>
                <a:defRPr/>
              </a:pPr>
              <a:t>12/14/2011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C3A3542-5F84-4BB9-9A40-4F2D71357AD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charset="0"/>
              </a:defRPr>
            </a:lvl1pPr>
            <a:extLst/>
          </a:lstStyle>
          <a:p>
            <a:pPr>
              <a:defRPr/>
            </a:pPr>
            <a:fld id="{646ADC4D-557E-4006-AA45-397BCA517FE2}" type="datetimeFigureOut">
              <a:rPr lang="en-US" smtClean="0"/>
              <a:pPr>
                <a:defRPr/>
              </a:pPr>
              <a:t>12/14/2011</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charset="0"/>
              </a:defRPr>
            </a:lvl1pPr>
            <a:extLst/>
          </a:lstStyle>
          <a:p>
            <a:pPr>
              <a:defRPr/>
            </a:pPr>
            <a:fld id="{906C0DAE-3B8A-49DE-815F-4275D1BB967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Calibri" pitchFamily="34" charset="0"/>
        </a:defRPr>
      </a:lvl2pPr>
      <a:lvl3pPr algn="l" rtl="0" eaLnBrk="1" fontAlgn="base" hangingPunct="1">
        <a:spcBef>
          <a:spcPct val="0"/>
        </a:spcBef>
        <a:spcAft>
          <a:spcPct val="0"/>
        </a:spcAft>
        <a:defRPr sz="4100" b="1">
          <a:solidFill>
            <a:schemeClr val="tx2"/>
          </a:solidFill>
          <a:latin typeface="Calibri" pitchFamily="34" charset="0"/>
        </a:defRPr>
      </a:lvl3pPr>
      <a:lvl4pPr algn="l" rtl="0" eaLnBrk="1" fontAlgn="base" hangingPunct="1">
        <a:spcBef>
          <a:spcPct val="0"/>
        </a:spcBef>
        <a:spcAft>
          <a:spcPct val="0"/>
        </a:spcAft>
        <a:defRPr sz="4100" b="1">
          <a:solidFill>
            <a:schemeClr val="tx2"/>
          </a:solidFill>
          <a:latin typeface="Calibri" pitchFamily="34" charset="0"/>
        </a:defRPr>
      </a:lvl4pPr>
      <a:lvl5pPr algn="l" rtl="0" eaLnBrk="1" fontAlgn="base" hangingPunct="1">
        <a:spcBef>
          <a:spcPct val="0"/>
        </a:spcBef>
        <a:spcAft>
          <a:spcPct val="0"/>
        </a:spcAft>
        <a:defRPr sz="4100" b="1">
          <a:solidFill>
            <a:schemeClr val="tx2"/>
          </a:solidFill>
          <a:latin typeface="Calibri" pitchFamily="34" charset="0"/>
        </a:defRPr>
      </a:lvl5pPr>
      <a:lvl6pPr marL="457200" algn="l" rtl="0" eaLnBrk="1" fontAlgn="base" hangingPunct="1">
        <a:spcBef>
          <a:spcPct val="0"/>
        </a:spcBef>
        <a:spcAft>
          <a:spcPct val="0"/>
        </a:spcAft>
        <a:defRPr sz="4100" b="1">
          <a:solidFill>
            <a:schemeClr val="tx2"/>
          </a:solidFill>
          <a:latin typeface="Calibri" pitchFamily="34" charset="0"/>
        </a:defRPr>
      </a:lvl6pPr>
      <a:lvl7pPr marL="914400" algn="l" rtl="0" eaLnBrk="1" fontAlgn="base" hangingPunct="1">
        <a:spcBef>
          <a:spcPct val="0"/>
        </a:spcBef>
        <a:spcAft>
          <a:spcPct val="0"/>
        </a:spcAft>
        <a:defRPr sz="4100" b="1">
          <a:solidFill>
            <a:schemeClr val="tx2"/>
          </a:solidFill>
          <a:latin typeface="Calibri" pitchFamily="34" charset="0"/>
        </a:defRPr>
      </a:lvl7pPr>
      <a:lvl8pPr marL="1371600" algn="l" rtl="0" eaLnBrk="1" fontAlgn="base" hangingPunct="1">
        <a:spcBef>
          <a:spcPct val="0"/>
        </a:spcBef>
        <a:spcAft>
          <a:spcPct val="0"/>
        </a:spcAft>
        <a:defRPr sz="4100" b="1">
          <a:solidFill>
            <a:schemeClr val="tx2"/>
          </a:solidFill>
          <a:latin typeface="Calibri" pitchFamily="34" charset="0"/>
        </a:defRPr>
      </a:lvl8pPr>
      <a:lvl9pPr marL="1828800" algn="l" rtl="0" eaLnBrk="1" fontAlgn="base" hangingPunct="1">
        <a:spcBef>
          <a:spcPct val="0"/>
        </a:spcBef>
        <a:spcAft>
          <a:spcPct val="0"/>
        </a:spcAft>
        <a:defRPr sz="4100" b="1">
          <a:solidFill>
            <a:schemeClr val="tx2"/>
          </a:solidFill>
          <a:latin typeface="Calibri"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images.nbii.gov/mosesso/nbii_jjmo_h00088.jpg" TargetMode="External"/><Relationship Id="rId3" Type="http://schemas.openxmlformats.org/officeDocument/2006/relationships/notesSlide" Target="../notesSlides/notesSlide16.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images.nbii.gov/research/nbii_h00615.jpg" TargetMode="External"/><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ies.mit.edu/guides/subjects/data-management/cycle.html" TargetMode="External"/><Relationship Id="rId2" Type="http://schemas.openxmlformats.org/officeDocument/2006/relationships/hyperlink" Target="http://searchstorage.techtarget.com/definition/data-life-cycle-management" TargetMode="External"/><Relationship Id="rId1" Type="http://schemas.openxmlformats.org/officeDocument/2006/relationships/slideLayout" Target="../slideLayouts/slideLayout2.xml"/><Relationship Id="rId5" Type="http://schemas.openxmlformats.org/officeDocument/2006/relationships/hyperlink" Target="http://www.whitehouse.gov/sites/default/files/omb/memoranda/2011/m11-03.pdf" TargetMode="External"/><Relationship Id="rId4" Type="http://schemas.openxmlformats.org/officeDocument/2006/relationships/hyperlink" Target="https://www.dataone.org/"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ideo" Target="file:///C:\Users\Public\Videos\Sample%20Videos\Butterfly.wmv"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urveymonkey.com/s/67F2KP6"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normAutofit/>
          </a:bodyPr>
          <a:lstStyle/>
          <a:p>
            <a:pPr algn="ctr" eaLnBrk="1" fontAlgn="auto" hangingPunct="1">
              <a:spcAft>
                <a:spcPts val="0"/>
              </a:spcAft>
              <a:defRPr/>
            </a:pPr>
            <a:r>
              <a:rPr lang="en-US" dirty="0" smtClean="0">
                <a:solidFill>
                  <a:schemeClr val="accent1">
                    <a:lumMod val="75000"/>
                  </a:schemeClr>
                </a:solidFill>
              </a:rPr>
              <a:t>Data Management</a:t>
            </a:r>
            <a:br>
              <a:rPr lang="en-US" dirty="0" smtClean="0">
                <a:solidFill>
                  <a:schemeClr val="accent1">
                    <a:lumMod val="75000"/>
                  </a:schemeClr>
                </a:solidFill>
              </a:rPr>
            </a:br>
            <a:endParaRPr lang="en-US" dirty="0" smtClean="0">
              <a:solidFill>
                <a:schemeClr val="accent1">
                  <a:lumMod val="75000"/>
                </a:schemeClr>
              </a:solidFill>
            </a:endParaRPr>
          </a:p>
        </p:txBody>
      </p:sp>
      <p:sp>
        <p:nvSpPr>
          <p:cNvPr id="3" name="Subtitle 2"/>
          <p:cNvSpPr>
            <a:spLocks noGrp="1"/>
          </p:cNvSpPr>
          <p:nvPr>
            <p:ph type="subTitle" idx="1"/>
          </p:nvPr>
        </p:nvSpPr>
        <p:spPr>
          <a:xfrm>
            <a:off x="685800" y="2179462"/>
            <a:ext cx="7772400" cy="1199704"/>
          </a:xfrm>
        </p:spPr>
        <p:txBody>
          <a:bodyPr rtlCol="0">
            <a:normAutofit fontScale="62500" lnSpcReduction="20000"/>
          </a:bodyPr>
          <a:lstStyle/>
          <a:p>
            <a:pPr marL="365760" indent="-256032" algn="ctr" eaLnBrk="1" fontAlgn="auto" hangingPunct="1">
              <a:spcAft>
                <a:spcPts val="0"/>
              </a:spcAft>
              <a:buFont typeface="Arial"/>
              <a:buNone/>
              <a:defRPr/>
            </a:pPr>
            <a:endParaRPr lang="en-US" dirty="0" smtClean="0">
              <a:solidFill>
                <a:schemeClr val="tx1">
                  <a:lumMod val="50000"/>
                  <a:lumOff val="50000"/>
                </a:schemeClr>
              </a:solidFill>
            </a:endParaRPr>
          </a:p>
          <a:p>
            <a:pPr marL="365760" indent="-256032" algn="ctr" eaLnBrk="1" fontAlgn="auto" hangingPunct="1">
              <a:spcAft>
                <a:spcPts val="0"/>
              </a:spcAft>
              <a:buFont typeface="Arial"/>
              <a:buNone/>
              <a:defRPr/>
            </a:pPr>
            <a:endParaRPr lang="en-US" dirty="0" smtClean="0">
              <a:solidFill>
                <a:schemeClr val="tx1">
                  <a:lumMod val="50000"/>
                  <a:lumOff val="50000"/>
                </a:schemeClr>
              </a:solidFill>
            </a:endParaRPr>
          </a:p>
          <a:p>
            <a:pPr marL="365760" indent="-256032" algn="ctr" eaLnBrk="1" fontAlgn="auto" hangingPunct="1">
              <a:spcAft>
                <a:spcPts val="0"/>
              </a:spcAft>
              <a:buFont typeface="Arial"/>
              <a:buNone/>
              <a:defRPr/>
            </a:pPr>
            <a:endParaRPr lang="en-US" dirty="0" smtClean="0">
              <a:solidFill>
                <a:schemeClr val="tx1">
                  <a:lumMod val="50000"/>
                  <a:lumOff val="50000"/>
                </a:schemeClr>
              </a:solidFill>
            </a:endParaRPr>
          </a:p>
          <a:p>
            <a:pPr marL="365760" indent="-256032" algn="ctr" eaLnBrk="1" fontAlgn="auto" hangingPunct="1">
              <a:spcAft>
                <a:spcPts val="0"/>
              </a:spcAft>
              <a:buFont typeface="Arial"/>
              <a:buNone/>
              <a:defRPr/>
            </a:pPr>
            <a:r>
              <a:rPr lang="en-US" sz="3800" dirty="0" smtClean="0">
                <a:solidFill>
                  <a:schemeClr val="tx1">
                    <a:lumMod val="50000"/>
                    <a:lumOff val="50000"/>
                  </a:schemeClr>
                </a:solidFill>
              </a:rPr>
              <a:t>Introduction</a:t>
            </a:r>
          </a:p>
        </p:txBody>
      </p:sp>
      <p:sp>
        <p:nvSpPr>
          <p:cNvPr id="4" name="TextBox 3"/>
          <p:cNvSpPr txBox="1"/>
          <p:nvPr/>
        </p:nvSpPr>
        <p:spPr>
          <a:xfrm>
            <a:off x="0" y="808038"/>
            <a:ext cx="9144000" cy="584200"/>
          </a:xfrm>
          <a:prstGeom prst="rect">
            <a:avLst/>
          </a:prstGeom>
          <a:noFill/>
        </p:spPr>
        <p:txBody>
          <a:bodyPr wrap="square">
            <a:spAutoFit/>
          </a:bodyPr>
          <a:lstStyle/>
          <a:p>
            <a:pPr algn="ctr">
              <a:defRPr/>
            </a:pPr>
            <a:r>
              <a:rPr lang="en-US" sz="3200" dirty="0">
                <a:solidFill>
                  <a:schemeClr val="accent1">
                    <a:lumMod val="50000"/>
                  </a:schemeClr>
                </a:solidFill>
                <a:latin typeface="+mj-lt"/>
                <a:ea typeface="ＭＳ Ｐゴシック" charset="-128"/>
                <a:cs typeface="Calibri"/>
              </a:rPr>
              <a:t>Module </a:t>
            </a:r>
            <a:r>
              <a:rPr lang="en-US" sz="3200" dirty="0" smtClean="0">
                <a:solidFill>
                  <a:schemeClr val="accent1">
                    <a:lumMod val="50000"/>
                  </a:schemeClr>
                </a:solidFill>
                <a:latin typeface="+mj-lt"/>
                <a:ea typeface="ＭＳ Ｐゴシック" charset="-128"/>
                <a:cs typeface="Calibri"/>
              </a:rPr>
              <a:t>1</a:t>
            </a:r>
            <a:endParaRPr lang="en-US" sz="3200" dirty="0">
              <a:solidFill>
                <a:schemeClr val="accent1">
                  <a:lumMod val="50000"/>
                </a:schemeClr>
              </a:solidFill>
              <a:latin typeface="+mj-lt"/>
              <a:ea typeface="ＭＳ Ｐゴシック" charset="-128"/>
              <a:cs typeface="Calibri"/>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3" name="Rectangle 3"/>
          <p:cNvSpPr>
            <a:spLocks noGrp="1" noChangeArrowheads="1"/>
          </p:cNvSpPr>
          <p:nvPr>
            <p:ph idx="1"/>
          </p:nvPr>
        </p:nvSpPr>
        <p:spPr/>
        <p:txBody>
          <a:bodyPr/>
          <a:lstStyle/>
          <a:p>
            <a:pPr eaLnBrk="1" hangingPunct="1">
              <a:defRPr/>
            </a:pPr>
            <a:r>
              <a:rPr lang="en-US" sz="2600" b="1" dirty="0" smtClean="0"/>
              <a:t>“MEDICARE PAYMENT ERRORS NEAR $20B”</a:t>
            </a:r>
          </a:p>
          <a:p>
            <a:pPr eaLnBrk="1" hangingPunct="1">
              <a:spcBef>
                <a:spcPct val="0"/>
              </a:spcBef>
              <a:buFont typeface="Wingdings" pitchFamily="2" charset="2"/>
              <a:buNone/>
              <a:defRPr/>
            </a:pPr>
            <a:r>
              <a:rPr lang="en-US" dirty="0" smtClean="0"/>
              <a:t>    </a:t>
            </a:r>
            <a:r>
              <a:rPr lang="en-US" sz="2400" dirty="0" smtClean="0"/>
              <a:t>(USA Today, December 2004)</a:t>
            </a:r>
          </a:p>
          <a:p>
            <a:pPr eaLnBrk="1" hangingPunct="1">
              <a:buFont typeface="Wingdings" pitchFamily="2" charset="2"/>
              <a:buNone/>
              <a:defRPr/>
            </a:pPr>
            <a:endParaRPr lang="en-US" sz="2400" dirty="0" smtClean="0"/>
          </a:p>
          <a:p>
            <a:pPr eaLnBrk="1" hangingPunct="1">
              <a:defRPr/>
            </a:pPr>
            <a:r>
              <a:rPr lang="en-US" sz="2600" b="1" dirty="0" smtClean="0"/>
              <a:t>“AUDIT:  JUSTICE STATS ON ANTI-TERROR CASES FLAWED” </a:t>
            </a:r>
            <a:r>
              <a:rPr lang="en-US" sz="2400" dirty="0" smtClean="0"/>
              <a:t>(Associated Press, February 2007)  </a:t>
            </a:r>
          </a:p>
          <a:p>
            <a:pPr eaLnBrk="1" hangingPunct="1">
              <a:buFont typeface="Wingdings" pitchFamily="2" charset="2"/>
              <a:buNone/>
              <a:defRPr/>
            </a:pPr>
            <a:endParaRPr lang="en-US" sz="2400" dirty="0" smtClean="0"/>
          </a:p>
          <a:p>
            <a:pPr eaLnBrk="1" hangingPunct="1">
              <a:defRPr/>
            </a:pPr>
            <a:r>
              <a:rPr lang="en-US" sz="2600" b="1" dirty="0" smtClean="0"/>
              <a:t>“OOPS! TECH ERROR WIPES OUT ALASKA INFO”</a:t>
            </a:r>
            <a:r>
              <a:rPr lang="en-US" b="1" dirty="0" smtClean="0"/>
              <a:t> </a:t>
            </a:r>
            <a:r>
              <a:rPr lang="en-US" sz="2400" dirty="0" smtClean="0"/>
              <a:t>(Associated Press, March 2007)</a:t>
            </a:r>
          </a:p>
        </p:txBody>
      </p:sp>
      <p:sp>
        <p:nvSpPr>
          <p:cNvPr id="1013762" name="Rectangle 2"/>
          <p:cNvSpPr>
            <a:spLocks noGrp="1" noRot="1" noChangeArrowheads="1"/>
          </p:cNvSpPr>
          <p:nvPr>
            <p:ph type="title"/>
          </p:nvPr>
        </p:nvSpPr>
        <p:spPr/>
        <p:txBody>
          <a:bodyPr>
            <a:normAutofit fontScale="90000"/>
          </a:bodyPr>
          <a:lstStyle/>
          <a:p>
            <a:pPr algn="ctr" eaLnBrk="1" hangingPunct="1">
              <a:defRPr/>
            </a:pPr>
            <a:r>
              <a:rPr lang="en-US" sz="4000" dirty="0" smtClean="0">
                <a:solidFill>
                  <a:schemeClr val="accent2"/>
                </a:solidFill>
              </a:rPr>
              <a:t>Poor Data Management Makes Headlines</a:t>
            </a:r>
          </a:p>
        </p:txBody>
      </p:sp>
      <p:sp>
        <p:nvSpPr>
          <p:cNvPr id="1013764" name="Rectangle 4"/>
          <p:cNvSpPr>
            <a:spLocks noRot="1" noChangeArrowheads="1"/>
          </p:cNvSpPr>
          <p:nvPr/>
        </p:nvSpPr>
        <p:spPr bwMode="auto">
          <a:xfrm>
            <a:off x="304800" y="457200"/>
            <a:ext cx="8534400" cy="1143000"/>
          </a:xfrm>
          <a:prstGeom prst="rect">
            <a:avLst/>
          </a:prstGeom>
          <a:noFill/>
          <a:ln w="9525">
            <a:noFill/>
            <a:miter lim="800000"/>
            <a:headEnd/>
            <a:tailEnd/>
          </a:ln>
          <a:effectLst/>
        </p:spPr>
        <p:txBody>
          <a:bodyPr anchor="ctr"/>
          <a:lstStyle/>
          <a:p>
            <a:pPr eaLnBrk="1" hangingPunct="1">
              <a:defRPr/>
            </a:pPr>
            <a:endParaRPr lang="en-US" sz="3200">
              <a:solidFill>
                <a:schemeClr val="hlink"/>
              </a:solidFill>
              <a:effectLst>
                <a:outerShdw blurRad="38100" dist="38100" dir="2700000" algn="tl">
                  <a:srgbClr val="000000"/>
                </a:outerShdw>
              </a:effectLst>
            </a:endParaRPr>
          </a:p>
        </p:txBody>
      </p:sp>
      <p:pic>
        <p:nvPicPr>
          <p:cNvPr id="11270" name="Picture 12" descr="C:\Documents and Settings\rselbach\Local Settings\Temporary Internet Files\Content.IE5\M1RN6WL7\MCj03043230000[1].wmf"/>
          <p:cNvPicPr>
            <a:picLocks noChangeAspect="1" noChangeArrowheads="1"/>
          </p:cNvPicPr>
          <p:nvPr/>
        </p:nvPicPr>
        <p:blipFill>
          <a:blip r:embed="rId3"/>
          <a:srcRect/>
          <a:stretch>
            <a:fillRect/>
          </a:stretch>
        </p:blipFill>
        <p:spPr bwMode="auto">
          <a:xfrm>
            <a:off x="6070600" y="4940300"/>
            <a:ext cx="2362200" cy="1066800"/>
          </a:xfrm>
          <a:prstGeom prst="rect">
            <a:avLst/>
          </a:prstGeom>
          <a:noFill/>
          <a:ln w="9525">
            <a:noFill/>
            <a:miter lim="800000"/>
            <a:headEnd/>
            <a:tailEnd/>
          </a:ln>
        </p:spPr>
      </p:pic>
      <p:sp>
        <p:nvSpPr>
          <p:cNvPr id="9" name="TextBox 8"/>
          <p:cNvSpPr txBox="1"/>
          <p:nvPr/>
        </p:nvSpPr>
        <p:spPr>
          <a:xfrm>
            <a:off x="5341257" y="6488668"/>
            <a:ext cx="3802743" cy="369332"/>
          </a:xfrm>
          <a:prstGeom prst="rect">
            <a:avLst/>
          </a:prstGeom>
          <a:noFill/>
        </p:spPr>
        <p:txBody>
          <a:bodyPr wrap="square" rtlCol="0">
            <a:spAutoFit/>
          </a:bodyPr>
          <a:lstStyle/>
          <a:p>
            <a:r>
              <a:rPr lang="en-US" dirty="0" smtClean="0"/>
              <a:t>Slide credit: Tom Chatfield, BLM</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41257" y="6488668"/>
            <a:ext cx="3802743" cy="369332"/>
          </a:xfrm>
          <a:prstGeom prst="rect">
            <a:avLst/>
          </a:prstGeom>
          <a:noFill/>
        </p:spPr>
        <p:txBody>
          <a:bodyPr wrap="square" rtlCol="0">
            <a:spAutoFit/>
          </a:bodyPr>
          <a:lstStyle/>
          <a:p>
            <a:r>
              <a:rPr lang="en-US" dirty="0" smtClean="0"/>
              <a:t>Slide credit: Tom Chatfield, BLM</a:t>
            </a:r>
            <a:endParaRPr lang="en-US" dirty="0"/>
          </a:p>
        </p:txBody>
      </p:sp>
      <p:sp>
        <p:nvSpPr>
          <p:cNvPr id="1028099" name="Rectangle 3"/>
          <p:cNvSpPr>
            <a:spLocks noGrp="1" noChangeArrowheads="1"/>
          </p:cNvSpPr>
          <p:nvPr>
            <p:ph idx="1"/>
          </p:nvPr>
        </p:nvSpPr>
        <p:spPr/>
        <p:txBody>
          <a:bodyPr/>
          <a:lstStyle/>
          <a:p>
            <a:pPr eaLnBrk="1" hangingPunct="1">
              <a:lnSpc>
                <a:spcPct val="80000"/>
              </a:lnSpc>
              <a:defRPr/>
            </a:pPr>
            <a:r>
              <a:rPr lang="en-US" sz="2400" dirty="0" smtClean="0"/>
              <a:t>In May 2006, a VA employee was blamed for the theft of 26.5 million Social Security numbers after he took home sensitive data and his home was burglarized.</a:t>
            </a:r>
          </a:p>
          <a:p>
            <a:pPr eaLnBrk="1" hangingPunct="1">
              <a:lnSpc>
                <a:spcPct val="80000"/>
              </a:lnSpc>
              <a:defRPr/>
            </a:pPr>
            <a:endParaRPr lang="en-US" sz="2400" dirty="0" smtClean="0"/>
          </a:p>
          <a:p>
            <a:pPr eaLnBrk="1" hangingPunct="1">
              <a:lnSpc>
                <a:spcPct val="80000"/>
              </a:lnSpc>
              <a:defRPr/>
            </a:pPr>
            <a:r>
              <a:rPr lang="en-US" sz="2400" dirty="0" smtClean="0"/>
              <a:t>The VA sent letters to every living veteran and some of their spouses with the bad news. </a:t>
            </a:r>
          </a:p>
          <a:p>
            <a:pPr eaLnBrk="1" hangingPunct="1">
              <a:lnSpc>
                <a:spcPct val="80000"/>
              </a:lnSpc>
              <a:defRPr/>
            </a:pPr>
            <a:endParaRPr lang="en-US" sz="2400" dirty="0" smtClean="0"/>
          </a:p>
          <a:p>
            <a:pPr eaLnBrk="1" hangingPunct="1">
              <a:lnSpc>
                <a:spcPct val="80000"/>
              </a:lnSpc>
              <a:defRPr/>
            </a:pPr>
            <a:r>
              <a:rPr lang="en-US" sz="2400" dirty="0" smtClean="0"/>
              <a:t>The stolen data included names, Social Security numbers, dates of birth and numerical disability ratings.</a:t>
            </a:r>
          </a:p>
          <a:p>
            <a:pPr eaLnBrk="1" hangingPunct="1">
              <a:lnSpc>
                <a:spcPct val="80000"/>
              </a:lnSpc>
              <a:defRPr/>
            </a:pPr>
            <a:endParaRPr lang="en-US" sz="2400" dirty="0" smtClean="0"/>
          </a:p>
          <a:p>
            <a:pPr eaLnBrk="1" hangingPunct="1">
              <a:lnSpc>
                <a:spcPct val="80000"/>
              </a:lnSpc>
              <a:defRPr/>
            </a:pPr>
            <a:r>
              <a:rPr lang="en-US" sz="2400" dirty="0" smtClean="0"/>
              <a:t>According to the VA, no medical records or financial information had been compromised.</a:t>
            </a:r>
          </a:p>
          <a:p>
            <a:pPr eaLnBrk="1" hangingPunct="1">
              <a:lnSpc>
                <a:spcPct val="80000"/>
              </a:lnSpc>
              <a:buFont typeface="Wingdings" pitchFamily="2" charset="2"/>
              <a:buNone/>
              <a:defRPr/>
            </a:pPr>
            <a:endParaRPr lang="en-US" sz="2000" dirty="0" smtClean="0"/>
          </a:p>
        </p:txBody>
      </p:sp>
      <p:sp>
        <p:nvSpPr>
          <p:cNvPr id="1028098" name="Rectangle 2"/>
          <p:cNvSpPr>
            <a:spLocks noGrp="1" noRot="1" noChangeArrowheads="1"/>
          </p:cNvSpPr>
          <p:nvPr>
            <p:ph type="title"/>
          </p:nvPr>
        </p:nvSpPr>
        <p:spPr/>
        <p:txBody>
          <a:bodyPr/>
          <a:lstStyle/>
          <a:p>
            <a:pPr eaLnBrk="1" hangingPunct="1">
              <a:defRPr/>
            </a:pPr>
            <a:r>
              <a:rPr lang="en-US" dirty="0" smtClean="0">
                <a:solidFill>
                  <a:srgbClr val="295982"/>
                </a:solidFill>
              </a:rPr>
              <a:t>Case Study 1</a:t>
            </a:r>
          </a:p>
        </p:txBody>
      </p:sp>
      <p:pic>
        <p:nvPicPr>
          <p:cNvPr id="12293" name="Picture 4" descr="va.jpg"/>
          <p:cNvPicPr>
            <a:picLocks noChangeAspect="1"/>
          </p:cNvPicPr>
          <p:nvPr/>
        </p:nvPicPr>
        <p:blipFill>
          <a:blip r:embed="rId3"/>
          <a:srcRect/>
          <a:stretch>
            <a:fillRect/>
          </a:stretch>
        </p:blipFill>
        <p:spPr bwMode="auto">
          <a:xfrm>
            <a:off x="7620000" y="4876800"/>
            <a:ext cx="1285875" cy="1304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3" name="Rectangle 3"/>
          <p:cNvSpPr>
            <a:spLocks noGrp="1" noChangeArrowheads="1"/>
          </p:cNvSpPr>
          <p:nvPr>
            <p:ph idx="1"/>
          </p:nvPr>
        </p:nvSpPr>
        <p:spPr/>
        <p:txBody>
          <a:bodyPr/>
          <a:lstStyle/>
          <a:p>
            <a:pPr eaLnBrk="1" hangingPunct="1">
              <a:lnSpc>
                <a:spcPct val="80000"/>
              </a:lnSpc>
              <a:defRPr/>
            </a:pPr>
            <a:r>
              <a:rPr lang="en-US" sz="2400" dirty="0" smtClean="0"/>
              <a:t>A wildlife biologist for a small field office was the in-house GIS expert and provided support for all the staff’s GIS needs.  However, the data was stored on her own workstation.  When the biologist relocated to another office, no one understood how the data was stored or managed.</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Solution:	A state office GIS specialist retrieved the 		workstation and sifted through files trying to 		salvage relevant data. </a:t>
            </a:r>
          </a:p>
          <a:p>
            <a:pPr eaLnBrk="1" hangingPunct="1">
              <a:lnSpc>
                <a:spcPct val="80000"/>
              </a:lnSpc>
              <a:defRPr/>
            </a:pPr>
            <a:endParaRPr lang="en-US" sz="2400" dirty="0" smtClean="0"/>
          </a:p>
          <a:p>
            <a:pPr eaLnBrk="1" hangingPunct="1">
              <a:lnSpc>
                <a:spcPct val="80000"/>
              </a:lnSpc>
              <a:defRPr/>
            </a:pPr>
            <a:r>
              <a:rPr lang="en-US" sz="2400" dirty="0" smtClean="0"/>
              <a:t>Cost:   1 work month ($4,000) plus the</a:t>
            </a:r>
          </a:p>
          <a:p>
            <a:pPr eaLnBrk="1" hangingPunct="1">
              <a:lnSpc>
                <a:spcPct val="80000"/>
              </a:lnSpc>
              <a:buFont typeface="Wingdings" pitchFamily="2" charset="2"/>
              <a:buNone/>
              <a:defRPr/>
            </a:pPr>
            <a:r>
              <a:rPr lang="en-US" sz="2400" dirty="0" smtClean="0"/>
              <a:t> value of data that was not recovered</a:t>
            </a:r>
          </a:p>
          <a:p>
            <a:pPr eaLnBrk="1" hangingPunct="1">
              <a:lnSpc>
                <a:spcPct val="80000"/>
              </a:lnSpc>
              <a:buFont typeface="Wingdings" pitchFamily="2" charset="2"/>
              <a:buNone/>
              <a:defRPr/>
            </a:pPr>
            <a:endParaRPr lang="en-US" sz="2600" dirty="0" smtClean="0">
              <a:effectLst/>
            </a:endParaRPr>
          </a:p>
        </p:txBody>
      </p:sp>
      <p:sp>
        <p:nvSpPr>
          <p:cNvPr id="7" name="Title 6"/>
          <p:cNvSpPr>
            <a:spLocks noGrp="1"/>
          </p:cNvSpPr>
          <p:nvPr>
            <p:ph type="title"/>
          </p:nvPr>
        </p:nvSpPr>
        <p:spPr/>
        <p:txBody>
          <a:bodyPr/>
          <a:lstStyle/>
          <a:p>
            <a:r>
              <a:rPr lang="en-US" dirty="0" smtClean="0"/>
              <a:t>Case Study 2</a:t>
            </a:r>
            <a:endParaRPr lang="en-US" dirty="0"/>
          </a:p>
        </p:txBody>
      </p:sp>
      <p:pic>
        <p:nvPicPr>
          <p:cNvPr id="13316" name="Picture 7" descr="C:\Documents and Settings\rselbach\Local Settings\Temporary Internet Files\Content.IE5\2KQTIPXR\MCj04134820000[1].wmf"/>
          <p:cNvPicPr>
            <a:picLocks noChangeAspect="1" noChangeArrowheads="1"/>
          </p:cNvPicPr>
          <p:nvPr/>
        </p:nvPicPr>
        <p:blipFill>
          <a:blip r:embed="rId3"/>
          <a:srcRect/>
          <a:stretch>
            <a:fillRect/>
          </a:stretch>
        </p:blipFill>
        <p:spPr bwMode="auto">
          <a:xfrm flipH="1">
            <a:off x="6934200" y="4493180"/>
            <a:ext cx="1854200" cy="1995488"/>
          </a:xfrm>
          <a:prstGeom prst="rect">
            <a:avLst/>
          </a:prstGeom>
          <a:noFill/>
          <a:ln w="9525">
            <a:noFill/>
            <a:miter lim="800000"/>
            <a:headEnd/>
            <a:tailEnd/>
          </a:ln>
        </p:spPr>
      </p:pic>
      <p:sp>
        <p:nvSpPr>
          <p:cNvPr id="8" name="TextBox 7"/>
          <p:cNvSpPr txBox="1"/>
          <p:nvPr/>
        </p:nvSpPr>
        <p:spPr>
          <a:xfrm>
            <a:off x="5341257" y="6488668"/>
            <a:ext cx="3802743" cy="369332"/>
          </a:xfrm>
          <a:prstGeom prst="rect">
            <a:avLst/>
          </a:prstGeom>
          <a:noFill/>
        </p:spPr>
        <p:txBody>
          <a:bodyPr wrap="square" rtlCol="0">
            <a:spAutoFit/>
          </a:bodyPr>
          <a:lstStyle/>
          <a:p>
            <a:r>
              <a:rPr lang="en-US" dirty="0" smtClean="0"/>
              <a:t>Slide credit: Tom Chatfield, BLM</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84366" y="1321484"/>
            <a:ext cx="6749172" cy="4525962"/>
          </a:xfrm>
        </p:spPr>
        <p:txBody>
          <a:bodyPr/>
          <a:lstStyle/>
          <a:p>
            <a:pPr>
              <a:buNone/>
            </a:pPr>
            <a:r>
              <a:rPr lang="en-US" u="sng" dirty="0" smtClean="0"/>
              <a:t>Legislation Concerning Data</a:t>
            </a:r>
          </a:p>
          <a:p>
            <a:r>
              <a:rPr lang="en-US" dirty="0" smtClean="0"/>
              <a:t>Information Quality Act</a:t>
            </a:r>
          </a:p>
          <a:p>
            <a:r>
              <a:rPr lang="en-US" dirty="0" smtClean="0"/>
              <a:t>Clinger-Cohen Act</a:t>
            </a:r>
          </a:p>
          <a:p>
            <a:r>
              <a:rPr lang="en-US" dirty="0" smtClean="0"/>
              <a:t>Paperwork Reduction Act</a:t>
            </a:r>
          </a:p>
          <a:p>
            <a:r>
              <a:rPr lang="en-US" dirty="0" smtClean="0"/>
              <a:t>Computer Matching &amp; Personal Privacy Act</a:t>
            </a:r>
          </a:p>
          <a:p>
            <a:r>
              <a:rPr lang="en-US" dirty="0" smtClean="0"/>
              <a:t>Government Performance &amp; Results Act</a:t>
            </a:r>
          </a:p>
          <a:p>
            <a:r>
              <a:rPr lang="en-US" dirty="0" smtClean="0"/>
              <a:t>Government Paperwork Elimination Act</a:t>
            </a:r>
          </a:p>
          <a:p>
            <a:r>
              <a:rPr lang="en-US" dirty="0" smtClean="0"/>
              <a:t>Privacy Act</a:t>
            </a:r>
          </a:p>
          <a:p>
            <a:r>
              <a:rPr lang="en-US" dirty="0" smtClean="0"/>
              <a:t>Freedom of Information Act</a:t>
            </a:r>
          </a:p>
          <a:p>
            <a:r>
              <a:rPr lang="en-US" dirty="0" smtClean="0"/>
              <a:t>Executive Order 12906 (Geospatial Data)</a:t>
            </a:r>
            <a:endParaRPr lang="en-US" dirty="0"/>
          </a:p>
        </p:txBody>
      </p:sp>
      <p:sp>
        <p:nvSpPr>
          <p:cNvPr id="2" name="Title 1"/>
          <p:cNvSpPr>
            <a:spLocks noGrp="1"/>
          </p:cNvSpPr>
          <p:nvPr>
            <p:ph type="title"/>
          </p:nvPr>
        </p:nvSpPr>
        <p:spPr/>
        <p:txBody>
          <a:bodyPr>
            <a:normAutofit/>
          </a:bodyPr>
          <a:lstStyle/>
          <a:p>
            <a:pPr eaLnBrk="1" fontAlgn="auto" hangingPunct="1">
              <a:spcAft>
                <a:spcPts val="0"/>
              </a:spcAft>
              <a:defRPr/>
            </a:pPr>
            <a:r>
              <a:rPr lang="en-US" sz="3600" dirty="0" smtClean="0">
                <a:ea typeface="ＭＳ Ｐゴシック" pitchFamily="34" charset="-128"/>
              </a:rPr>
              <a:t>Data Management Policies</a:t>
            </a:r>
          </a:p>
        </p:txBody>
      </p:sp>
      <p:graphicFrame>
        <p:nvGraphicFramePr>
          <p:cNvPr id="4" name="Diagram 3"/>
          <p:cNvGraphicFramePr/>
          <p:nvPr/>
        </p:nvGraphicFramePr>
        <p:xfrm>
          <a:off x="449938" y="1422395"/>
          <a:ext cx="1647371" cy="4325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2852051" y="2162629"/>
            <a:ext cx="4934858" cy="339633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DOI and USGS are mandated to perform data management functions by Federal legislation and Executive Orders.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noGrp="1"/>
          </p:cNvGraphicFramePr>
          <p:nvPr>
            <p:ph idx="1"/>
          </p:nvPr>
        </p:nvGraphicFramePr>
        <p:xfrm>
          <a:off x="1018796" y="1441780"/>
          <a:ext cx="6877923" cy="5141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62" name="Title 4"/>
          <p:cNvSpPr>
            <a:spLocks noGrp="1"/>
          </p:cNvSpPr>
          <p:nvPr>
            <p:ph type="title"/>
          </p:nvPr>
        </p:nvSpPr>
        <p:spPr/>
        <p:txBody>
          <a:bodyPr/>
          <a:lstStyle/>
          <a:p>
            <a:pPr eaLnBrk="1" fontAlgn="auto" hangingPunct="1">
              <a:spcAft>
                <a:spcPts val="0"/>
              </a:spcAft>
              <a:defRPr/>
            </a:pPr>
            <a:r>
              <a:rPr lang="en-US" dirty="0" smtClean="0">
                <a:ea typeface="ＭＳ Ｐゴシック" pitchFamily="34" charset="-128"/>
              </a:rPr>
              <a:t>The Data Life Cycle</a:t>
            </a:r>
          </a:p>
        </p:txBody>
      </p:sp>
      <p:sp>
        <p:nvSpPr>
          <p:cNvPr id="4" name="TextBox 3"/>
          <p:cNvSpPr txBox="1"/>
          <p:nvPr/>
        </p:nvSpPr>
        <p:spPr>
          <a:xfrm>
            <a:off x="3190875" y="3105150"/>
            <a:ext cx="2571750" cy="1938338"/>
          </a:xfrm>
          <a:prstGeom prst="rect">
            <a:avLst/>
          </a:prstGeom>
          <a:noFill/>
        </p:spPr>
        <p:txBody>
          <a:bodyPr>
            <a:spAutoFit/>
          </a:bodyPr>
          <a:lstStyle/>
          <a:p>
            <a:pPr marL="0" lvl="1" algn="ctr">
              <a:defRPr/>
            </a:pPr>
            <a:r>
              <a:rPr lang="en-US" sz="2000" dirty="0">
                <a:latin typeface="+mn-lt"/>
              </a:rPr>
              <a:t>The Data Life Cycle is a continuum of data development, manipulation, management, and storage stages.</a:t>
            </a:r>
          </a:p>
        </p:txBody>
      </p:sp>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481138"/>
            <a:ext cx="3619500" cy="4525962"/>
          </a:xfrm>
        </p:spPr>
        <p:txBody>
          <a:bodyPr/>
          <a:lstStyle/>
          <a:p>
            <a:pPr eaLnBrk="1" hangingPunct="1"/>
            <a:r>
              <a:rPr lang="en-US" sz="2800" dirty="0" smtClean="0">
                <a:ea typeface="ＭＳ Ｐゴシック" pitchFamily="34" charset="-128"/>
              </a:rPr>
              <a:t>Collection: manual, </a:t>
            </a:r>
          </a:p>
          <a:p>
            <a:pPr eaLnBrk="1" hangingPunct="1">
              <a:buFont typeface="Wingdings 3" pitchFamily="18" charset="2"/>
              <a:buNone/>
            </a:pPr>
            <a:r>
              <a:rPr lang="en-US" sz="2800" dirty="0" smtClean="0">
                <a:ea typeface="ＭＳ Ｐゴシック" pitchFamily="34" charset="-128"/>
              </a:rPr>
              <a:t>instrument, web</a:t>
            </a:r>
          </a:p>
          <a:p>
            <a:pPr eaLnBrk="1" hangingPunct="1"/>
            <a:r>
              <a:rPr lang="en-US" sz="2800" dirty="0" smtClean="0">
                <a:ea typeface="ＭＳ Ｐゴシック" pitchFamily="34" charset="-128"/>
              </a:rPr>
              <a:t>Assurance: quality </a:t>
            </a:r>
          </a:p>
          <a:p>
            <a:pPr eaLnBrk="1" hangingPunct="1">
              <a:buFont typeface="Wingdings 3" pitchFamily="18" charset="2"/>
              <a:buNone/>
            </a:pPr>
            <a:r>
              <a:rPr lang="en-US" sz="2800" dirty="0" smtClean="0">
                <a:ea typeface="ＭＳ Ｐゴシック" pitchFamily="34" charset="-128"/>
              </a:rPr>
              <a:t>control</a:t>
            </a:r>
          </a:p>
          <a:p>
            <a:pPr eaLnBrk="1" hangingPunct="1"/>
            <a:r>
              <a:rPr lang="en-US" sz="2800" dirty="0" smtClean="0">
                <a:ea typeface="ＭＳ Ｐゴシック" pitchFamily="34" charset="-128"/>
              </a:rPr>
              <a:t>Describe: metadata </a:t>
            </a:r>
          </a:p>
          <a:p>
            <a:pPr eaLnBrk="1" hangingPunct="1">
              <a:buFont typeface="Wingdings 3" pitchFamily="18" charset="2"/>
              <a:buNone/>
            </a:pPr>
            <a:r>
              <a:rPr lang="en-US" sz="2800" dirty="0" smtClean="0">
                <a:ea typeface="ＭＳ Ｐゴシック" pitchFamily="34" charset="-128"/>
              </a:rPr>
              <a:t>generation</a:t>
            </a:r>
          </a:p>
          <a:p>
            <a:pPr eaLnBrk="1" hangingPunct="1"/>
            <a:endParaRPr lang="en-US" sz="2800" dirty="0" smtClean="0">
              <a:ea typeface="ＭＳ Ｐゴシック" pitchFamily="34" charset="-128"/>
            </a:endParaRPr>
          </a:p>
          <a:p>
            <a:pPr eaLnBrk="1" hangingPunct="1"/>
            <a:endParaRPr lang="en-US" sz="2800" dirty="0" smtClean="0">
              <a:ea typeface="ＭＳ Ｐゴシック" pitchFamily="34" charset="-128"/>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34" charset="-128"/>
              </a:rPr>
              <a:t>Before Data Analysis</a:t>
            </a:r>
          </a:p>
        </p:txBody>
      </p:sp>
      <p:graphicFrame>
        <p:nvGraphicFramePr>
          <p:cNvPr id="30" name="Content Placeholder 8"/>
          <p:cNvGraphicFramePr>
            <a:graphicFrameLocks/>
          </p:cNvGraphicFramePr>
          <p:nvPr/>
        </p:nvGraphicFramePr>
        <p:xfrm>
          <a:off x="4076700" y="1657350"/>
          <a:ext cx="4895850" cy="356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ea typeface="ＭＳ Ｐゴシック" pitchFamily="34" charset="-128"/>
              </a:rPr>
              <a:t>The Data Life Cycle: Collect</a:t>
            </a:r>
          </a:p>
        </p:txBody>
      </p:sp>
      <p:sp>
        <p:nvSpPr>
          <p:cNvPr id="18435" name="Freeform 3"/>
          <p:cNvSpPr>
            <a:spLocks/>
          </p:cNvSpPr>
          <p:nvPr/>
        </p:nvSpPr>
        <p:spPr bwMode="auto">
          <a:xfrm>
            <a:off x="5726113" y="4325938"/>
            <a:ext cx="2049462" cy="2087562"/>
          </a:xfrm>
          <a:custGeom>
            <a:avLst/>
            <a:gdLst>
              <a:gd name="T0" fmla="*/ 0 w 1262"/>
              <a:gd name="T1" fmla="*/ 2147483647 h 1295"/>
              <a:gd name="T2" fmla="*/ 2147483647 w 1262"/>
              <a:gd name="T3" fmla="*/ 2147483647 h 1295"/>
              <a:gd name="T4" fmla="*/ 2147483647 w 1262"/>
              <a:gd name="T5" fmla="*/ 2147483647 h 1295"/>
              <a:gd name="T6" fmla="*/ 2147483647 w 1262"/>
              <a:gd name="T7" fmla="*/ 2147483647 h 1295"/>
              <a:gd name="T8" fmla="*/ 2147483647 w 1262"/>
              <a:gd name="T9" fmla="*/ 2147483647 h 1295"/>
              <a:gd name="T10" fmla="*/ 2147483647 w 1262"/>
              <a:gd name="T11" fmla="*/ 2147483647 h 1295"/>
              <a:gd name="T12" fmla="*/ 2147483647 w 1262"/>
              <a:gd name="T13" fmla="*/ 2147483647 h 1295"/>
              <a:gd name="T14" fmla="*/ 2147483647 w 1262"/>
              <a:gd name="T15" fmla="*/ 2147483647 h 1295"/>
              <a:gd name="T16" fmla="*/ 2147483647 w 1262"/>
              <a:gd name="T17" fmla="*/ 2147483647 h 1295"/>
              <a:gd name="T18" fmla="*/ 2147483647 w 1262"/>
              <a:gd name="T19" fmla="*/ 0 h 1295"/>
              <a:gd name="T20" fmla="*/ 2147483647 w 1262"/>
              <a:gd name="T21" fmla="*/ 2147483647 h 1295"/>
              <a:gd name="T22" fmla="*/ 2147483647 w 1262"/>
              <a:gd name="T23" fmla="*/ 2147483647 h 1295"/>
              <a:gd name="T24" fmla="*/ 2147483647 w 1262"/>
              <a:gd name="T25" fmla="*/ 2147483647 h 1295"/>
              <a:gd name="T26" fmla="*/ 2147483647 w 1262"/>
              <a:gd name="T27" fmla="*/ 2147483647 h 1295"/>
              <a:gd name="T28" fmla="*/ 2147483647 w 1262"/>
              <a:gd name="T29" fmla="*/ 2147483647 h 1295"/>
              <a:gd name="T30" fmla="*/ 2147483647 w 1262"/>
              <a:gd name="T31" fmla="*/ 2147483647 h 1295"/>
              <a:gd name="T32" fmla="*/ 2147483647 w 1262"/>
              <a:gd name="T33" fmla="*/ 2147483647 h 1295"/>
              <a:gd name="T34" fmla="*/ 2147483647 w 1262"/>
              <a:gd name="T35" fmla="*/ 2147483647 h 1295"/>
              <a:gd name="T36" fmla="*/ 2147483647 w 1262"/>
              <a:gd name="T37" fmla="*/ 2147483647 h 1295"/>
              <a:gd name="T38" fmla="*/ 2147483647 w 1262"/>
              <a:gd name="T39" fmla="*/ 2147483647 h 1295"/>
              <a:gd name="T40" fmla="*/ 2147483647 w 1262"/>
              <a:gd name="T41" fmla="*/ 2147483647 h 1295"/>
              <a:gd name="T42" fmla="*/ 2147483647 w 1262"/>
              <a:gd name="T43" fmla="*/ 2147483647 h 1295"/>
              <a:gd name="T44" fmla="*/ 2147483647 w 1262"/>
              <a:gd name="T45" fmla="*/ 2147483647 h 1295"/>
              <a:gd name="T46" fmla="*/ 2147483647 w 1262"/>
              <a:gd name="T47" fmla="*/ 2147483647 h 1295"/>
              <a:gd name="T48" fmla="*/ 2147483647 w 1262"/>
              <a:gd name="T49" fmla="*/ 2147483647 h 1295"/>
              <a:gd name="T50" fmla="*/ 2147483647 w 1262"/>
              <a:gd name="T51" fmla="*/ 2147483647 h 1295"/>
              <a:gd name="T52" fmla="*/ 2147483647 w 1262"/>
              <a:gd name="T53" fmla="*/ 2147483647 h 1295"/>
              <a:gd name="T54" fmla="*/ 2147483647 w 1262"/>
              <a:gd name="T55" fmla="*/ 2147483647 h 1295"/>
              <a:gd name="T56" fmla="*/ 2147483647 w 1262"/>
              <a:gd name="T57" fmla="*/ 2147483647 h 1295"/>
              <a:gd name="T58" fmla="*/ 2147483647 w 1262"/>
              <a:gd name="T59" fmla="*/ 2147483647 h 1295"/>
              <a:gd name="T60" fmla="*/ 2147483647 w 1262"/>
              <a:gd name="T61" fmla="*/ 2147483647 h 1295"/>
              <a:gd name="T62" fmla="*/ 0 w 1262"/>
              <a:gd name="T63" fmla="*/ 2147483647 h 1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2"/>
              <a:gd name="T97" fmla="*/ 0 h 1295"/>
              <a:gd name="T98" fmla="*/ 1262 w 1262"/>
              <a:gd name="T99" fmla="*/ 1295 h 12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2" h="1295">
                <a:moveTo>
                  <a:pt x="0" y="289"/>
                </a:moveTo>
                <a:lnTo>
                  <a:pt x="0" y="286"/>
                </a:lnTo>
                <a:lnTo>
                  <a:pt x="6" y="277"/>
                </a:lnTo>
                <a:lnTo>
                  <a:pt x="22" y="264"/>
                </a:lnTo>
                <a:lnTo>
                  <a:pt x="43" y="247"/>
                </a:lnTo>
                <a:lnTo>
                  <a:pt x="68" y="227"/>
                </a:lnTo>
                <a:lnTo>
                  <a:pt x="97" y="203"/>
                </a:lnTo>
                <a:lnTo>
                  <a:pt x="131" y="180"/>
                </a:lnTo>
                <a:lnTo>
                  <a:pt x="167" y="155"/>
                </a:lnTo>
                <a:lnTo>
                  <a:pt x="205" y="128"/>
                </a:lnTo>
                <a:lnTo>
                  <a:pt x="245" y="104"/>
                </a:lnTo>
                <a:lnTo>
                  <a:pt x="285" y="79"/>
                </a:lnTo>
                <a:lnTo>
                  <a:pt x="326" y="57"/>
                </a:lnTo>
                <a:lnTo>
                  <a:pt x="368" y="39"/>
                </a:lnTo>
                <a:lnTo>
                  <a:pt x="408" y="23"/>
                </a:lnTo>
                <a:lnTo>
                  <a:pt x="447" y="11"/>
                </a:lnTo>
                <a:lnTo>
                  <a:pt x="484" y="5"/>
                </a:lnTo>
                <a:lnTo>
                  <a:pt x="521" y="2"/>
                </a:lnTo>
                <a:lnTo>
                  <a:pt x="563" y="1"/>
                </a:lnTo>
                <a:lnTo>
                  <a:pt x="607" y="0"/>
                </a:lnTo>
                <a:lnTo>
                  <a:pt x="653" y="1"/>
                </a:lnTo>
                <a:lnTo>
                  <a:pt x="698" y="4"/>
                </a:lnTo>
                <a:lnTo>
                  <a:pt x="747" y="8"/>
                </a:lnTo>
                <a:lnTo>
                  <a:pt x="796" y="14"/>
                </a:lnTo>
                <a:lnTo>
                  <a:pt x="845" y="23"/>
                </a:lnTo>
                <a:lnTo>
                  <a:pt x="890" y="33"/>
                </a:lnTo>
                <a:lnTo>
                  <a:pt x="936" y="48"/>
                </a:lnTo>
                <a:lnTo>
                  <a:pt x="979" y="64"/>
                </a:lnTo>
                <a:lnTo>
                  <a:pt x="1020" y="84"/>
                </a:lnTo>
                <a:lnTo>
                  <a:pt x="1057" y="106"/>
                </a:lnTo>
                <a:lnTo>
                  <a:pt x="1091" y="131"/>
                </a:lnTo>
                <a:lnTo>
                  <a:pt x="1119" y="160"/>
                </a:lnTo>
                <a:lnTo>
                  <a:pt x="1143" y="193"/>
                </a:lnTo>
                <a:lnTo>
                  <a:pt x="1162" y="227"/>
                </a:lnTo>
                <a:lnTo>
                  <a:pt x="1178" y="264"/>
                </a:lnTo>
                <a:lnTo>
                  <a:pt x="1193" y="299"/>
                </a:lnTo>
                <a:lnTo>
                  <a:pt x="1208" y="335"/>
                </a:lnTo>
                <a:lnTo>
                  <a:pt x="1218" y="370"/>
                </a:lnTo>
                <a:lnTo>
                  <a:pt x="1229" y="404"/>
                </a:lnTo>
                <a:lnTo>
                  <a:pt x="1236" y="436"/>
                </a:lnTo>
                <a:lnTo>
                  <a:pt x="1243" y="467"/>
                </a:lnTo>
                <a:lnTo>
                  <a:pt x="1249" y="495"/>
                </a:lnTo>
                <a:lnTo>
                  <a:pt x="1254" y="522"/>
                </a:lnTo>
                <a:lnTo>
                  <a:pt x="1257" y="546"/>
                </a:lnTo>
                <a:lnTo>
                  <a:pt x="1260" y="566"/>
                </a:lnTo>
                <a:lnTo>
                  <a:pt x="1261" y="581"/>
                </a:lnTo>
                <a:lnTo>
                  <a:pt x="1262" y="594"/>
                </a:lnTo>
                <a:lnTo>
                  <a:pt x="1262" y="602"/>
                </a:lnTo>
                <a:lnTo>
                  <a:pt x="1262" y="605"/>
                </a:lnTo>
                <a:lnTo>
                  <a:pt x="1087" y="738"/>
                </a:lnTo>
                <a:lnTo>
                  <a:pt x="1096" y="978"/>
                </a:lnTo>
                <a:lnTo>
                  <a:pt x="1217" y="975"/>
                </a:lnTo>
                <a:lnTo>
                  <a:pt x="1233" y="1264"/>
                </a:lnTo>
                <a:lnTo>
                  <a:pt x="766" y="1279"/>
                </a:lnTo>
                <a:lnTo>
                  <a:pt x="734" y="1176"/>
                </a:lnTo>
                <a:lnTo>
                  <a:pt x="605" y="1174"/>
                </a:lnTo>
                <a:lnTo>
                  <a:pt x="598" y="1284"/>
                </a:lnTo>
                <a:lnTo>
                  <a:pt x="93" y="1295"/>
                </a:lnTo>
                <a:lnTo>
                  <a:pt x="80" y="1048"/>
                </a:lnTo>
                <a:lnTo>
                  <a:pt x="201" y="1039"/>
                </a:lnTo>
                <a:lnTo>
                  <a:pt x="202" y="862"/>
                </a:lnTo>
                <a:lnTo>
                  <a:pt x="56" y="894"/>
                </a:lnTo>
                <a:lnTo>
                  <a:pt x="0" y="289"/>
                </a:lnTo>
                <a:close/>
              </a:path>
            </a:pathLst>
          </a:custGeom>
          <a:noFill/>
          <a:ln w="9525">
            <a:noFill/>
            <a:round/>
            <a:headEnd/>
            <a:tailEnd/>
          </a:ln>
        </p:spPr>
        <p:txBody>
          <a:bodyPr/>
          <a:lstStyle/>
          <a:p>
            <a:endParaRPr lang="en-US"/>
          </a:p>
        </p:txBody>
      </p:sp>
      <p:pic>
        <p:nvPicPr>
          <p:cNvPr id="18436" name="Picture 4" descr="Field Biologist"/>
          <p:cNvPicPr>
            <a:picLocks noChangeAspect="1" noChangeArrowheads="1"/>
          </p:cNvPicPr>
          <p:nvPr/>
        </p:nvPicPr>
        <p:blipFill>
          <a:blip r:embed="rId4"/>
          <a:srcRect/>
          <a:stretch>
            <a:fillRect/>
          </a:stretch>
        </p:blipFill>
        <p:spPr bwMode="auto">
          <a:xfrm>
            <a:off x="3190875" y="3044825"/>
            <a:ext cx="2535238" cy="2898775"/>
          </a:xfrm>
          <a:prstGeom prst="rect">
            <a:avLst/>
          </a:prstGeom>
          <a:noFill/>
          <a:ln w="9525">
            <a:noFill/>
            <a:miter lim="800000"/>
            <a:headEnd/>
            <a:tailEnd/>
          </a:ln>
        </p:spPr>
      </p:pic>
      <p:pic>
        <p:nvPicPr>
          <p:cNvPr id="18437" name="Picture 6" descr="Field Notes2"/>
          <p:cNvPicPr>
            <a:picLocks noChangeAspect="1" noChangeArrowheads="1"/>
          </p:cNvPicPr>
          <p:nvPr/>
        </p:nvPicPr>
        <p:blipFill>
          <a:blip r:embed="rId5"/>
          <a:srcRect/>
          <a:stretch>
            <a:fillRect/>
          </a:stretch>
        </p:blipFill>
        <p:spPr bwMode="auto">
          <a:xfrm>
            <a:off x="3190875" y="1417638"/>
            <a:ext cx="3127375" cy="1627187"/>
          </a:xfrm>
          <a:prstGeom prst="rect">
            <a:avLst/>
          </a:prstGeom>
          <a:noFill/>
          <a:ln w="9525">
            <a:noFill/>
            <a:miter lim="800000"/>
            <a:headEnd/>
            <a:tailEnd/>
          </a:ln>
        </p:spPr>
      </p:pic>
      <p:pic>
        <p:nvPicPr>
          <p:cNvPr id="18438" name="Picture 10" descr="Click to view larger: National Radio Astronomy Observatory">
            <a:hlinkClick r:id="rId6"/>
          </p:cNvPr>
          <p:cNvPicPr>
            <a:picLocks noChangeAspect="1" noChangeArrowheads="1"/>
          </p:cNvPicPr>
          <p:nvPr/>
        </p:nvPicPr>
        <p:blipFill>
          <a:blip r:embed="rId7"/>
          <a:srcRect/>
          <a:stretch>
            <a:fillRect/>
          </a:stretch>
        </p:blipFill>
        <p:spPr bwMode="auto">
          <a:xfrm>
            <a:off x="5553075" y="1417638"/>
            <a:ext cx="2692400" cy="3790950"/>
          </a:xfrm>
          <a:prstGeom prst="rect">
            <a:avLst/>
          </a:prstGeom>
          <a:noFill/>
          <a:ln w="9525">
            <a:noFill/>
            <a:miter lim="800000"/>
            <a:headEnd/>
            <a:tailEnd/>
          </a:ln>
        </p:spPr>
      </p:pic>
      <p:pic>
        <p:nvPicPr>
          <p:cNvPr id="18439" name="Picture 12" descr="Click to view larger: Bird Banding">
            <a:hlinkClick r:id="rId8"/>
          </p:cNvPr>
          <p:cNvPicPr>
            <a:picLocks noChangeAspect="1" noChangeArrowheads="1"/>
          </p:cNvPicPr>
          <p:nvPr/>
        </p:nvPicPr>
        <p:blipFill>
          <a:blip r:embed="rId9"/>
          <a:srcRect/>
          <a:stretch>
            <a:fillRect/>
          </a:stretch>
        </p:blipFill>
        <p:spPr bwMode="auto">
          <a:xfrm>
            <a:off x="793750" y="1417638"/>
            <a:ext cx="2397125" cy="379095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r>
              <a:rPr lang="en-US" sz="2800" dirty="0" smtClean="0">
                <a:ea typeface="ＭＳ Ｐゴシック" pitchFamily="34" charset="-128"/>
              </a:rPr>
              <a:t>A researcher creates </a:t>
            </a:r>
            <a:r>
              <a:rPr lang="en-US" sz="2800" u="sng" dirty="0" smtClean="0">
                <a:ea typeface="ＭＳ Ｐゴシック" pitchFamily="34" charset="-128"/>
              </a:rPr>
              <a:t>strategies for preventing errors</a:t>
            </a:r>
            <a:r>
              <a:rPr lang="en-US" sz="2800" dirty="0" smtClean="0">
                <a:ea typeface="ＭＳ Ｐゴシック" pitchFamily="34" charset="-128"/>
              </a:rPr>
              <a:t> to be present in a dataset</a:t>
            </a:r>
          </a:p>
          <a:p>
            <a:pPr eaLnBrk="1" hangingPunct="1"/>
            <a:r>
              <a:rPr lang="en-US" sz="2800" dirty="0" smtClean="0">
                <a:ea typeface="ＭＳ Ｐゴシック" pitchFamily="34" charset="-128"/>
              </a:rPr>
              <a:t>Quality assurance involves implementing measures that will ensure the quality of data </a:t>
            </a:r>
            <a:r>
              <a:rPr lang="en-US" sz="2800" u="sng" dirty="0" smtClean="0">
                <a:ea typeface="ＭＳ Ｐゴシック" pitchFamily="34" charset="-128"/>
              </a:rPr>
              <a:t>before</a:t>
            </a:r>
            <a:r>
              <a:rPr lang="en-US" sz="2800" dirty="0" smtClean="0">
                <a:ea typeface="ＭＳ Ｐゴシック" pitchFamily="34" charset="-128"/>
              </a:rPr>
              <a:t> collection</a:t>
            </a:r>
          </a:p>
          <a:p>
            <a:pPr eaLnBrk="1" hangingPunct="1"/>
            <a:r>
              <a:rPr lang="en-US" sz="2800" dirty="0" smtClean="0">
                <a:ea typeface="ＭＳ Ｐゴシック" pitchFamily="34" charset="-128"/>
              </a:rPr>
              <a:t>Quality control involves monitoring and maintaining the quality of data </a:t>
            </a:r>
            <a:r>
              <a:rPr lang="en-US" sz="2800" u="sng" dirty="0" smtClean="0">
                <a:ea typeface="ＭＳ Ｐゴシック" pitchFamily="34" charset="-128"/>
              </a:rPr>
              <a:t>throughout</a:t>
            </a:r>
            <a:r>
              <a:rPr lang="en-US" sz="2800" dirty="0" smtClean="0">
                <a:ea typeface="ＭＳ Ｐゴシック" pitchFamily="34" charset="-128"/>
              </a:rPr>
              <a:t> the study </a:t>
            </a:r>
          </a:p>
          <a:p>
            <a:pPr eaLnBrk="1" hangingPunct="1"/>
            <a:endParaRPr lang="en-US" dirty="0" smtClean="0">
              <a:ea typeface="ＭＳ Ｐゴシック" pitchFamily="34" charset="-128"/>
            </a:endParaRPr>
          </a:p>
          <a:p>
            <a:pPr lvl="1" eaLnBrk="1" hangingPunct="1"/>
            <a:endParaRPr lang="en-US" dirty="0" smtClean="0">
              <a:ea typeface="ＭＳ Ｐゴシック" pitchFamily="34" charset="-128"/>
            </a:endParaRPr>
          </a:p>
        </p:txBody>
      </p:sp>
      <p:sp>
        <p:nvSpPr>
          <p:cNvPr id="10242" name="Title 1"/>
          <p:cNvSpPr>
            <a:spLocks noGrp="1"/>
          </p:cNvSpPr>
          <p:nvPr>
            <p:ph type="title"/>
          </p:nvPr>
        </p:nvSpPr>
        <p:spPr/>
        <p:txBody>
          <a:bodyPr>
            <a:noAutofit/>
          </a:bodyPr>
          <a:lstStyle/>
          <a:p>
            <a:pPr eaLnBrk="1" hangingPunct="1">
              <a:defRPr/>
            </a:pPr>
            <a:r>
              <a:rPr lang="en-US" dirty="0" smtClean="0">
                <a:ea typeface="ＭＳ Ｐゴシック" pitchFamily="34" charset="-128"/>
              </a:rPr>
              <a:t>The Data Life Cycle: Assure</a:t>
            </a:r>
            <a:endParaRPr lang="en-US" dirty="0" smtClean="0">
              <a:solidFill>
                <a:schemeClr val="accent1">
                  <a:lumMod val="75000"/>
                </a:schemeClr>
              </a:solidFill>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eaLnBrk="1" hangingPunct="1"/>
            <a:r>
              <a:rPr lang="en-US" sz="2800" dirty="0" smtClean="0">
                <a:ea typeface="ＭＳ Ｐゴシック" pitchFamily="34" charset="-128"/>
              </a:rPr>
              <a:t>“Describe data” can occur at any stage of the data lifecycle</a:t>
            </a:r>
          </a:p>
          <a:p>
            <a:pPr eaLnBrk="1" hangingPunct="1"/>
            <a:r>
              <a:rPr lang="en-US" sz="2800" dirty="0" smtClean="0">
                <a:ea typeface="ＭＳ Ｐゴシック" pitchFamily="34" charset="-128"/>
              </a:rPr>
              <a:t>Create </a:t>
            </a:r>
            <a:r>
              <a:rPr lang="en-US" sz="2800" u="sng" dirty="0" smtClean="0">
                <a:ea typeface="ＭＳ Ｐゴシック" pitchFamily="34" charset="-128"/>
              </a:rPr>
              <a:t>metadata</a:t>
            </a:r>
            <a:r>
              <a:rPr lang="en-US" sz="2800" dirty="0" smtClean="0">
                <a:ea typeface="ＭＳ Ｐゴシック" pitchFamily="34" charset="-128"/>
              </a:rPr>
              <a:t> records to describe a dataset, including how it was collected and definitions used – this will document critical </a:t>
            </a:r>
            <a:r>
              <a:rPr lang="en-US" sz="2800" u="sng" dirty="0" smtClean="0">
                <a:ea typeface="ＭＳ Ｐゴシック" pitchFamily="34" charset="-128"/>
              </a:rPr>
              <a:t>provenance</a:t>
            </a:r>
            <a:r>
              <a:rPr lang="en-US" sz="2800" dirty="0" smtClean="0">
                <a:ea typeface="ＭＳ Ｐゴシック" pitchFamily="34" charset="-128"/>
              </a:rPr>
              <a:t> information.</a:t>
            </a:r>
          </a:p>
          <a:p>
            <a:pPr eaLnBrk="1" hangingPunct="1"/>
            <a:r>
              <a:rPr lang="en-US" sz="2800" u="sng" dirty="0" smtClean="0">
                <a:ea typeface="ＭＳ Ｐゴシック" pitchFamily="34" charset="-128"/>
              </a:rPr>
              <a:t>Operational metadata </a:t>
            </a:r>
            <a:r>
              <a:rPr lang="en-US" sz="2800" dirty="0" smtClean="0">
                <a:ea typeface="ＭＳ Ｐゴシック" pitchFamily="34" charset="-128"/>
              </a:rPr>
              <a:t>can capture and describe computing processes. </a:t>
            </a:r>
          </a:p>
          <a:p>
            <a:pPr eaLnBrk="1" hangingPunct="1"/>
            <a:r>
              <a:rPr lang="en-US" sz="2800" dirty="0" smtClean="0">
                <a:ea typeface="ＭＳ Ｐゴシック" pitchFamily="34" charset="-128"/>
              </a:rPr>
              <a:t>Adhere to organizational </a:t>
            </a:r>
            <a:r>
              <a:rPr lang="en-US" sz="2800" u="sng" dirty="0" smtClean="0">
                <a:ea typeface="ＭＳ Ｐゴシック" pitchFamily="34" charset="-128"/>
              </a:rPr>
              <a:t>policies</a:t>
            </a:r>
            <a:r>
              <a:rPr lang="en-US" sz="2800" dirty="0" smtClean="0">
                <a:ea typeface="ＭＳ Ｐゴシック" pitchFamily="34" charset="-128"/>
              </a:rPr>
              <a:t> and </a:t>
            </a:r>
            <a:r>
              <a:rPr lang="en-US" sz="2800" u="sng" dirty="0" smtClean="0">
                <a:ea typeface="ＭＳ Ｐゴシック" pitchFamily="34" charset="-128"/>
              </a:rPr>
              <a:t>procedures</a:t>
            </a:r>
            <a:r>
              <a:rPr lang="en-US" sz="2800" dirty="0" smtClean="0">
                <a:ea typeface="ＭＳ Ｐゴシック" pitchFamily="34" charset="-128"/>
              </a:rPr>
              <a:t> for ongoing collection management, including </a:t>
            </a:r>
            <a:r>
              <a:rPr lang="en-US" sz="2800" u="sng" dirty="0" smtClean="0">
                <a:ea typeface="ＭＳ Ｐゴシック" pitchFamily="34" charset="-128"/>
              </a:rPr>
              <a:t>de-accessioning </a:t>
            </a:r>
            <a:r>
              <a:rPr lang="en-US" sz="2800" dirty="0" smtClean="0">
                <a:ea typeface="ＭＳ Ｐゴシック" pitchFamily="34" charset="-128"/>
              </a:rPr>
              <a:t>of data as appropriate.</a:t>
            </a: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34" charset="-128"/>
              </a:rPr>
              <a:t>The Data Life Cycle: Describe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76225" y="1228725"/>
            <a:ext cx="4486275" cy="5067300"/>
          </a:xfrm>
        </p:spPr>
        <p:txBody>
          <a:bodyPr/>
          <a:lstStyle/>
          <a:p>
            <a:pPr eaLnBrk="1" hangingPunct="1"/>
            <a:r>
              <a:rPr lang="en-US" sz="2800" dirty="0" smtClean="0">
                <a:ea typeface="ＭＳ Ｐゴシック" pitchFamily="34" charset="-128"/>
              </a:rPr>
              <a:t>Deposit data in appropriate repositories so that research can be </a:t>
            </a:r>
            <a:r>
              <a:rPr lang="en-US" sz="2800" u="sng" dirty="0" smtClean="0">
                <a:ea typeface="ＭＳ Ｐゴシック" pitchFamily="34" charset="-128"/>
              </a:rPr>
              <a:t>discovered</a:t>
            </a:r>
            <a:r>
              <a:rPr lang="en-US" sz="2800" dirty="0" smtClean="0">
                <a:ea typeface="ＭＳ Ｐゴシック" pitchFamily="34" charset="-128"/>
              </a:rPr>
              <a:t>.</a:t>
            </a:r>
          </a:p>
          <a:p>
            <a:pPr eaLnBrk="1" hangingPunct="1"/>
            <a:r>
              <a:rPr lang="en-US" sz="2800" dirty="0" smtClean="0">
                <a:ea typeface="ＭＳ Ｐゴシック" pitchFamily="34" charset="-128"/>
              </a:rPr>
              <a:t>Depositing data maximizes potential for </a:t>
            </a:r>
            <a:r>
              <a:rPr lang="en-US" sz="2800" u="sng" dirty="0" smtClean="0">
                <a:ea typeface="ＭＳ Ｐゴシック" pitchFamily="34" charset="-128"/>
              </a:rPr>
              <a:t>re-use</a:t>
            </a:r>
            <a:r>
              <a:rPr lang="en-US" sz="2800" dirty="0" smtClean="0">
                <a:ea typeface="ＭＳ Ｐゴシック" pitchFamily="34" charset="-128"/>
              </a:rPr>
              <a:t>, ensures </a:t>
            </a:r>
            <a:r>
              <a:rPr lang="en-US" sz="2800" u="sng" dirty="0" smtClean="0">
                <a:ea typeface="ＭＳ Ｐゴシック" pitchFamily="34" charset="-128"/>
              </a:rPr>
              <a:t>preservation</a:t>
            </a:r>
            <a:r>
              <a:rPr lang="en-US" sz="2800" dirty="0" smtClean="0">
                <a:ea typeface="ＭＳ Ｐゴシック" pitchFamily="34" charset="-128"/>
              </a:rPr>
              <a:t>, and provides </a:t>
            </a:r>
            <a:r>
              <a:rPr lang="en-US" sz="2800" u="sng" dirty="0" smtClean="0">
                <a:ea typeface="ＭＳ Ｐゴシック" pitchFamily="34" charset="-128"/>
              </a:rPr>
              <a:t>access</a:t>
            </a:r>
            <a:r>
              <a:rPr lang="en-US" sz="2800" dirty="0" smtClean="0">
                <a:ea typeface="ＭＳ Ｐゴシック" pitchFamily="34" charset="-128"/>
              </a:rPr>
              <a:t> to users over time. </a:t>
            </a:r>
          </a:p>
        </p:txBody>
      </p:sp>
      <p:sp>
        <p:nvSpPr>
          <p:cNvPr id="2" name="Title 1"/>
          <p:cNvSpPr>
            <a:spLocks noGrp="1"/>
          </p:cNvSpPr>
          <p:nvPr>
            <p:ph type="title"/>
          </p:nvPr>
        </p:nvSpPr>
        <p:spPr>
          <a:xfrm>
            <a:off x="457200" y="274638"/>
            <a:ext cx="8229600" cy="954087"/>
          </a:xfrm>
        </p:spPr>
        <p:txBody>
          <a:bodyPr/>
          <a:lstStyle/>
          <a:p>
            <a:pPr eaLnBrk="1" fontAlgn="auto" hangingPunct="1">
              <a:spcAft>
                <a:spcPts val="0"/>
              </a:spcAft>
              <a:defRPr/>
            </a:pPr>
            <a:r>
              <a:rPr lang="en-US" dirty="0" smtClean="0">
                <a:ea typeface="ＭＳ Ｐゴシック" pitchFamily="34" charset="-128"/>
              </a:rPr>
              <a:t>The Data Life Cycle: Deposit </a:t>
            </a:r>
          </a:p>
        </p:txBody>
      </p:sp>
      <p:graphicFrame>
        <p:nvGraphicFramePr>
          <p:cNvPr id="4" name="Content Placeholder 8"/>
          <p:cNvGraphicFramePr>
            <a:graphicFrameLocks/>
          </p:cNvGraphicFramePr>
          <p:nvPr/>
        </p:nvGraphicFramePr>
        <p:xfrm>
          <a:off x="4762500" y="1481138"/>
          <a:ext cx="4181474" cy="3681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590675"/>
            <a:ext cx="8229600" cy="4525963"/>
          </a:xfrm>
        </p:spPr>
        <p:txBody>
          <a:bodyPr/>
          <a:lstStyle/>
          <a:p>
            <a:pPr eaLnBrk="1" hangingPunct="1"/>
            <a:r>
              <a:rPr lang="en-US" dirty="0" smtClean="0">
                <a:ea typeface="ＭＳ Ｐゴシック" pitchFamily="34" charset="-128"/>
              </a:rPr>
              <a:t>What is data management?</a:t>
            </a:r>
          </a:p>
          <a:p>
            <a:pPr eaLnBrk="1" hangingPunct="1"/>
            <a:r>
              <a:rPr lang="en-US" dirty="0" smtClean="0">
                <a:ea typeface="ＭＳ Ｐゴシック" pitchFamily="34" charset="-128"/>
              </a:rPr>
              <a:t>Why is data management important?</a:t>
            </a:r>
          </a:p>
          <a:p>
            <a:pPr eaLnBrk="1" hangingPunct="1"/>
            <a:r>
              <a:rPr lang="en-US" dirty="0" smtClean="0">
                <a:ea typeface="ＭＳ Ｐゴシック" pitchFamily="34" charset="-128"/>
              </a:rPr>
              <a:t>What is the data life cycle?</a:t>
            </a:r>
          </a:p>
          <a:p>
            <a:pPr eaLnBrk="1" hangingPunct="1"/>
            <a:endParaRPr lang="en-US" b="1" dirty="0" smtClean="0">
              <a:ea typeface="ＭＳ Ｐゴシック" pitchFamily="34" charset="-128"/>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t>Topics</a:t>
            </a:r>
          </a:p>
        </p:txBody>
      </p:sp>
      <p:pic>
        <p:nvPicPr>
          <p:cNvPr id="1029" name="Picture 5" descr="C:\Documents and Settings\sholl\Local Settings\Temporary Internet Files\Content.IE5\9EJIQFG0\MC900432582[1].png"/>
          <p:cNvPicPr>
            <a:picLocks noChangeAspect="1" noChangeArrowheads="1"/>
          </p:cNvPicPr>
          <p:nvPr/>
        </p:nvPicPr>
        <p:blipFill>
          <a:blip r:embed="rId3"/>
          <a:srcRect/>
          <a:stretch>
            <a:fillRect/>
          </a:stretch>
        </p:blipFill>
        <p:spPr bwMode="auto">
          <a:xfrm>
            <a:off x="5589134" y="3526971"/>
            <a:ext cx="2923495" cy="2923495"/>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417638"/>
            <a:ext cx="3790950" cy="4525962"/>
          </a:xfrm>
        </p:spPr>
        <p:txBody>
          <a:bodyPr/>
          <a:lstStyle/>
          <a:p>
            <a:pPr eaLnBrk="1" hangingPunct="1"/>
            <a:r>
              <a:rPr lang="en-US" sz="2800" dirty="0" smtClean="0">
                <a:ea typeface="ＭＳ Ｐゴシック" pitchFamily="34" charset="-128"/>
              </a:rPr>
              <a:t>Preserving and protecting data includes: </a:t>
            </a:r>
          </a:p>
          <a:p>
            <a:pPr lvl="1" eaLnBrk="1" hangingPunct="1"/>
            <a:r>
              <a:rPr lang="en-US" dirty="0" smtClean="0">
                <a:ea typeface="ＭＳ Ｐゴシック" pitchFamily="34" charset="-128"/>
              </a:rPr>
              <a:t>saving data in proper formats that will ensure longevity of use</a:t>
            </a:r>
          </a:p>
          <a:p>
            <a:pPr lvl="1" eaLnBrk="1" hangingPunct="1"/>
            <a:r>
              <a:rPr lang="en-US" dirty="0" smtClean="0">
                <a:ea typeface="ＭＳ Ｐゴシック" pitchFamily="34" charset="-128"/>
              </a:rPr>
              <a:t>Protecting data by keeping multiple copies in several locations</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ＭＳ Ｐゴシック" pitchFamily="34" charset="-128"/>
              </a:rPr>
              <a:t>The Data Life Cycle: Protect and Preserve</a:t>
            </a:r>
          </a:p>
        </p:txBody>
      </p:sp>
      <p:graphicFrame>
        <p:nvGraphicFramePr>
          <p:cNvPr id="4" name="Content Placeholder 8"/>
          <p:cNvGraphicFramePr>
            <a:graphicFrameLocks/>
          </p:cNvGraphicFramePr>
          <p:nvPr/>
        </p:nvGraphicFramePr>
        <p:xfrm>
          <a:off x="4248150" y="1638299"/>
          <a:ext cx="4695824" cy="360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285875"/>
            <a:ext cx="4152900" cy="4525963"/>
          </a:xfrm>
        </p:spPr>
        <p:txBody>
          <a:bodyPr/>
          <a:lstStyle/>
          <a:p>
            <a:pPr eaLnBrk="1" hangingPunct="1"/>
            <a:r>
              <a:rPr lang="en-US" sz="2400" dirty="0" smtClean="0">
                <a:ea typeface="ＭＳ Ｐゴシック" pitchFamily="34" charset="-128"/>
              </a:rPr>
              <a:t>Discover data for use in new research</a:t>
            </a:r>
          </a:p>
          <a:p>
            <a:pPr eaLnBrk="1" hangingPunct="1"/>
            <a:r>
              <a:rPr lang="en-US" sz="2400" dirty="0" smtClean="0">
                <a:ea typeface="ＭＳ Ｐゴシック" pitchFamily="34" charset="-128"/>
              </a:rPr>
              <a:t>Access data through repositories, metadata clearinghouses, and data centers</a:t>
            </a:r>
          </a:p>
          <a:p>
            <a:pPr eaLnBrk="1" hangingPunct="1"/>
            <a:r>
              <a:rPr lang="en-US" sz="2400" dirty="0" smtClean="0">
                <a:ea typeface="ＭＳ Ｐゴシック" pitchFamily="34" charset="-128"/>
              </a:rPr>
              <a:t>Discover other research in a particular field, new processes, and new methodologies</a:t>
            </a: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34" charset="-128"/>
              </a:rPr>
              <a:t>The Data Life Cycle: Discover</a:t>
            </a:r>
          </a:p>
        </p:txBody>
      </p:sp>
      <p:graphicFrame>
        <p:nvGraphicFramePr>
          <p:cNvPr id="4" name="Content Placeholder 8"/>
          <p:cNvGraphicFramePr>
            <a:graphicFrameLocks/>
          </p:cNvGraphicFramePr>
          <p:nvPr/>
        </p:nvGraphicFramePr>
        <p:xfrm>
          <a:off x="4610100" y="1481138"/>
          <a:ext cx="4333874" cy="383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61925" y="1417638"/>
            <a:ext cx="4562475" cy="4589462"/>
          </a:xfrm>
        </p:spPr>
        <p:txBody>
          <a:bodyPr/>
          <a:lstStyle/>
          <a:p>
            <a:pPr eaLnBrk="1" hangingPunct="1"/>
            <a:r>
              <a:rPr lang="en-US" sz="2400" smtClean="0">
                <a:ea typeface="ＭＳ Ｐゴシック" pitchFamily="34" charset="-128"/>
              </a:rPr>
              <a:t>Integrate data with other related datasets</a:t>
            </a:r>
          </a:p>
          <a:p>
            <a:pPr eaLnBrk="1" hangingPunct="1"/>
            <a:r>
              <a:rPr lang="en-US" sz="2400" smtClean="0">
                <a:ea typeface="ＭＳ Ｐゴシック" pitchFamily="34" charset="-128"/>
              </a:rPr>
              <a:t>Use</a:t>
            </a:r>
            <a:r>
              <a:rPr lang="en-US" sz="2800" smtClean="0">
                <a:ea typeface="ＭＳ Ｐゴシック" pitchFamily="34" charset="-128"/>
              </a:rPr>
              <a:t> </a:t>
            </a:r>
            <a:r>
              <a:rPr lang="en-US" sz="2400" smtClean="0">
                <a:ea typeface="ＭＳ Ｐゴシック" pitchFamily="34" charset="-128"/>
              </a:rPr>
              <a:t>existing standards when integrating data (e.g. metadata, ontologies, semantic frameworks, and knowledge representation strategies).</a:t>
            </a:r>
          </a:p>
          <a:p>
            <a:pPr eaLnBrk="1" hangingPunct="1"/>
            <a:r>
              <a:rPr lang="en-US" sz="2400" smtClean="0">
                <a:ea typeface="ＭＳ Ｐゴシック" pitchFamily="34" charset="-128"/>
              </a:rPr>
              <a:t>Support community-based efforts for data interoperability</a:t>
            </a:r>
          </a:p>
          <a:p>
            <a:pPr lvl="1" eaLnBrk="1" hangingPunct="1">
              <a:buFont typeface="Verdana" pitchFamily="34" charset="0"/>
              <a:buNone/>
            </a:pPr>
            <a:endParaRPr lang="en-US" sz="1200" smtClean="0">
              <a:ea typeface="ＭＳ Ｐゴシック" pitchFamily="34" charset="-128"/>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34" charset="-128"/>
              </a:rPr>
              <a:t>The Data Life Cycle: Integrate</a:t>
            </a:r>
          </a:p>
        </p:txBody>
      </p:sp>
      <p:graphicFrame>
        <p:nvGraphicFramePr>
          <p:cNvPr id="4" name="Content Placeholder 8"/>
          <p:cNvGraphicFramePr>
            <a:graphicFrameLocks/>
          </p:cNvGraphicFramePr>
          <p:nvPr/>
        </p:nvGraphicFramePr>
        <p:xfrm>
          <a:off x="4724400" y="1417638"/>
          <a:ext cx="4219574" cy="420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1481138"/>
            <a:ext cx="4524375" cy="4525962"/>
          </a:xfrm>
        </p:spPr>
        <p:txBody>
          <a:bodyPr/>
          <a:lstStyle/>
          <a:p>
            <a:pPr marL="0" indent="109538" eaLnBrk="1" hangingPunct="1"/>
            <a:r>
              <a:rPr lang="en-US" sz="2800" smtClean="0">
                <a:ea typeface="ＭＳ Ｐゴシック" pitchFamily="34" charset="-128"/>
              </a:rPr>
              <a:t> Data analysis produces scientific conclusions and results </a:t>
            </a:r>
          </a:p>
          <a:p>
            <a:pPr marL="0" indent="109538" eaLnBrk="1" hangingPunct="1"/>
            <a:r>
              <a:rPr lang="en-US" sz="2800" smtClean="0">
                <a:ea typeface="ＭＳ Ｐゴシック" pitchFamily="34" charset="-128"/>
              </a:rPr>
              <a:t> Visualize the data to better understand and interpret</a:t>
            </a:r>
          </a:p>
          <a:p>
            <a:pPr marL="0" indent="109538" eaLnBrk="1" hangingPunct="1"/>
            <a:r>
              <a:rPr lang="en-US" sz="2800" smtClean="0">
                <a:ea typeface="ＭＳ Ｐゴシック" pitchFamily="34" charset="-128"/>
              </a:rPr>
              <a:t> Discover trends</a:t>
            </a:r>
          </a:p>
          <a:p>
            <a:pPr marL="0" indent="109538">
              <a:buFont typeface="Wingdings 3" pitchFamily="18" charset="2"/>
              <a:buNone/>
            </a:pPr>
            <a:r>
              <a:rPr lang="en-US" sz="2000" i="1" smtClean="0">
                <a:ea typeface="ＭＳ Ｐゴシック" pitchFamily="34" charset="-128"/>
              </a:rPr>
              <a:t> </a:t>
            </a:r>
            <a:endParaRPr lang="en-US" sz="2000" smtClean="0">
              <a:ea typeface="ＭＳ Ｐゴシック" pitchFamily="34" charset="-128"/>
            </a:endParaRPr>
          </a:p>
          <a:p>
            <a:pPr marL="0" lvl="1" indent="0" eaLnBrk="1" hangingPunct="1">
              <a:buFont typeface="Verdana" pitchFamily="34" charset="0"/>
              <a:buNone/>
            </a:pPr>
            <a:endParaRPr lang="en-US" sz="2000" smtClean="0">
              <a:ea typeface="ＭＳ Ｐゴシック" pitchFamily="34" charset="-128"/>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34" charset="-128"/>
              </a:rPr>
              <a:t>The Data Life Cycle: Analyze</a:t>
            </a:r>
          </a:p>
        </p:txBody>
      </p:sp>
      <p:graphicFrame>
        <p:nvGraphicFramePr>
          <p:cNvPr id="4" name="Content Placeholder 8"/>
          <p:cNvGraphicFramePr>
            <a:graphicFrameLocks/>
          </p:cNvGraphicFramePr>
          <p:nvPr/>
        </p:nvGraphicFramePr>
        <p:xfrm>
          <a:off x="5095875" y="1914525"/>
          <a:ext cx="3848099" cy="393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r>
              <a:rPr lang="en-US" dirty="0" smtClean="0">
                <a:ea typeface="ＭＳ Ｐゴシック" pitchFamily="34" charset="-128"/>
              </a:rPr>
              <a:t>Data Life Cycle Management (DLM) is a policy-based approach to managing the flow of data through an information system life cycle: from creation and initial storage to long term preservation. </a:t>
            </a:r>
          </a:p>
          <a:p>
            <a:r>
              <a:rPr lang="en-US" dirty="0" smtClean="0"/>
              <a:t>Federal guidance on the data life cycle is provided by OMB Circular A-16 Supplemental Guidance</a:t>
            </a:r>
            <a:endParaRPr lang="en-US" dirty="0" smtClean="0">
              <a:ea typeface="ＭＳ Ｐゴシック" pitchFamily="34" charset="-128"/>
            </a:endParaRPr>
          </a:p>
        </p:txBody>
      </p:sp>
      <p:sp>
        <p:nvSpPr>
          <p:cNvPr id="3" name="Title 2"/>
          <p:cNvSpPr>
            <a:spLocks noGrp="1"/>
          </p:cNvSpPr>
          <p:nvPr>
            <p:ph type="title"/>
          </p:nvPr>
        </p:nvSpPr>
        <p:spPr/>
        <p:txBody>
          <a:bodyPr/>
          <a:lstStyle/>
          <a:p>
            <a:pPr>
              <a:defRPr/>
            </a:pPr>
            <a:r>
              <a:rPr lang="en-US" dirty="0" smtClean="0">
                <a:ea typeface="+mj-ea"/>
              </a:rPr>
              <a:t>Data Life Cycle Management</a:t>
            </a:r>
            <a:endParaRPr lang="en-US" dirty="0">
              <a:ea typeface="+mj-ea"/>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idx="1"/>
          </p:nvPr>
        </p:nvSpPr>
        <p:spPr/>
        <p:txBody>
          <a:bodyPr/>
          <a:lstStyle/>
          <a:p>
            <a:pPr eaLnBrk="1" hangingPunct="1"/>
            <a:r>
              <a:rPr lang="en-US" sz="2800" smtClean="0">
                <a:ea typeface="ＭＳ Ｐゴシック" pitchFamily="34" charset="-128"/>
              </a:rPr>
              <a:t>Each phase of the Data Life Cycle indicates places in which data should be actively managed</a:t>
            </a:r>
          </a:p>
          <a:p>
            <a:pPr eaLnBrk="1" hangingPunct="1"/>
            <a:r>
              <a:rPr lang="en-US" sz="2800" smtClean="0">
                <a:ea typeface="ＭＳ Ｐゴシック" pitchFamily="34" charset="-128"/>
              </a:rPr>
              <a:t>The Data Life Cycle is a continuum of data development, manipulation, management, and storage stages</a:t>
            </a:r>
          </a:p>
          <a:p>
            <a:pPr eaLnBrk="1" hangingPunct="1"/>
            <a:r>
              <a:rPr lang="en-US" sz="2800" smtClean="0">
                <a:ea typeface="ＭＳ Ｐゴシック" pitchFamily="34" charset="-128"/>
              </a:rPr>
              <a:t>DLM or Data Life Cycle Management is an approach to manage the flow of information at each of the Data Life Cycle stages</a:t>
            </a:r>
          </a:p>
          <a:p>
            <a:pPr eaLnBrk="1" hangingPunct="1"/>
            <a:endParaRPr lang="en-US" smtClean="0">
              <a:ea typeface="ＭＳ Ｐゴシック" pitchFamily="34" charset="-128"/>
            </a:endParaRPr>
          </a:p>
        </p:txBody>
      </p:sp>
      <p:sp>
        <p:nvSpPr>
          <p:cNvPr id="2" name="Title 1"/>
          <p:cNvSpPr>
            <a:spLocks noGrp="1"/>
          </p:cNvSpPr>
          <p:nvPr>
            <p:ph type="title"/>
          </p:nvPr>
        </p:nvSpPr>
        <p:spPr/>
        <p:txBody>
          <a:bodyPr/>
          <a:lstStyle/>
          <a:p>
            <a:pPr eaLnBrk="1" fontAlgn="auto" hangingPunct="1">
              <a:spcAft>
                <a:spcPts val="0"/>
              </a:spcAft>
              <a:defRPr/>
            </a:pPr>
            <a:r>
              <a:rPr lang="en-US" smtClean="0">
                <a:ea typeface="ＭＳ Ｐゴシック" pitchFamily="34" charset="-128"/>
              </a:rPr>
              <a:t>Summary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pPr eaLnBrk="1" hangingPunct="1"/>
            <a:r>
              <a:rPr lang="en-US" dirty="0" smtClean="0">
                <a:ea typeface="ＭＳ Ｐゴシック" pitchFamily="34" charset="-128"/>
              </a:rPr>
              <a:t>National Science Foundation</a:t>
            </a:r>
          </a:p>
          <a:p>
            <a:pPr eaLnBrk="1" hangingPunct="1"/>
            <a:r>
              <a:rPr lang="en-US" dirty="0" smtClean="0">
                <a:ea typeface="ＭＳ Ｐゴシック" pitchFamily="34" charset="-128"/>
                <a:hlinkClick r:id="rId2"/>
              </a:rPr>
              <a:t>http://searchstorage.techtarget.com/definition/data-life-cycle-management</a:t>
            </a:r>
            <a:endParaRPr lang="en-US" dirty="0" smtClean="0">
              <a:ea typeface="ＭＳ Ｐゴシック" pitchFamily="34" charset="-128"/>
            </a:endParaRPr>
          </a:p>
          <a:p>
            <a:pPr eaLnBrk="1" hangingPunct="1"/>
            <a:r>
              <a:rPr lang="en-US" dirty="0" smtClean="0">
                <a:ea typeface="ＭＳ Ｐゴシック" pitchFamily="34" charset="-128"/>
                <a:hlinkClick r:id="rId3"/>
              </a:rPr>
              <a:t>http://libraries.mit.edu/guides/subjects/data-management/cycle.html</a:t>
            </a:r>
            <a:endParaRPr lang="en-US" dirty="0" smtClean="0">
              <a:ea typeface="ＭＳ Ｐゴシック" pitchFamily="34" charset="-128"/>
            </a:endParaRPr>
          </a:p>
          <a:p>
            <a:pPr eaLnBrk="1" hangingPunct="1"/>
            <a:r>
              <a:rPr lang="en-US" dirty="0" smtClean="0">
                <a:ea typeface="ＭＳ Ｐゴシック" pitchFamily="34" charset="-128"/>
                <a:hlinkClick r:id="rId4"/>
              </a:rPr>
              <a:t>https://www.dataone.org/</a:t>
            </a:r>
            <a:r>
              <a:rPr lang="en-US" dirty="0" smtClean="0">
                <a:ea typeface="ＭＳ Ｐゴシック" pitchFamily="34" charset="-128"/>
              </a:rPr>
              <a:t> </a:t>
            </a:r>
          </a:p>
          <a:p>
            <a:r>
              <a:rPr lang="en-US" dirty="0" smtClean="0">
                <a:ea typeface="ＭＳ Ｐゴシック" pitchFamily="34" charset="-128"/>
              </a:rPr>
              <a:t>OMB Circular A-16 Supplemental Guidance - </a:t>
            </a:r>
            <a:r>
              <a:rPr lang="en-US" dirty="0" smtClean="0">
                <a:ea typeface="ＭＳ Ｐゴシック" pitchFamily="34" charset="-128"/>
                <a:hlinkClick r:id="rId5"/>
              </a:rPr>
              <a:t>http://www.whitehouse.gov/sites/default/files/omb/memoranda/2011/m11-03.pdf</a:t>
            </a:r>
            <a:r>
              <a:rPr lang="en-US" dirty="0" smtClean="0">
                <a:ea typeface="ＭＳ Ｐゴシック" pitchFamily="34" charset="-128"/>
              </a:rPr>
              <a:t> </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34" charset="-128"/>
              </a:rPr>
              <a:t>References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946150" y="2455333"/>
            <a:ext cx="6471180" cy="914400"/>
          </a:xfrm>
          <a:ln w="57150" cmpd="thinThick">
            <a:solidFill>
              <a:schemeClr val="bg1"/>
            </a:solidFill>
          </a:ln>
        </p:spPr>
        <p:txBody>
          <a:bodyPr/>
          <a:lstStyle/>
          <a:p>
            <a:pPr eaLnBrk="1" hangingPunct="1">
              <a:defRPr/>
            </a:pPr>
            <a:r>
              <a:rPr lang="en-US" dirty="0" smtClean="0">
                <a:solidFill>
                  <a:schemeClr val="accent1">
                    <a:lumMod val="50000"/>
                  </a:schemeClr>
                </a:solidFill>
                <a:effectLst>
                  <a:outerShdw blurRad="38100" dist="38100" dir="2700000" algn="tl">
                    <a:srgbClr val="C0C0C0"/>
                  </a:outerShdw>
                </a:effectLst>
                <a:ea typeface="+mj-ea"/>
              </a:rPr>
              <a:t>What did you learn?</a:t>
            </a:r>
          </a:p>
        </p:txBody>
      </p:sp>
      <p:sp>
        <p:nvSpPr>
          <p:cNvPr id="29699" name="Text Box 4"/>
          <p:cNvSpPr txBox="1">
            <a:spLocks noChangeArrowheads="1"/>
          </p:cNvSpPr>
          <p:nvPr/>
        </p:nvSpPr>
        <p:spPr bwMode="auto">
          <a:xfrm>
            <a:off x="762000" y="5257800"/>
            <a:ext cx="184150" cy="366713"/>
          </a:xfrm>
          <a:prstGeom prst="rect">
            <a:avLst/>
          </a:prstGeom>
          <a:noFill/>
          <a:ln w="9525">
            <a:noFill/>
            <a:miter lim="800000"/>
            <a:headEnd/>
            <a:tailEnd/>
          </a:ln>
        </p:spPr>
        <p:txBody>
          <a:bodyPr wrap="none">
            <a:spAutoFit/>
          </a:bodyPr>
          <a:lstStyle/>
          <a:p>
            <a:endParaRPr lang="en-US"/>
          </a:p>
        </p:txBody>
      </p:sp>
      <p:pic>
        <p:nvPicPr>
          <p:cNvPr id="29700" name="Picture 7" descr="qmark"/>
          <p:cNvPicPr>
            <a:picLocks noChangeAspect="1" noChangeArrowheads="1"/>
          </p:cNvPicPr>
          <p:nvPr/>
        </p:nvPicPr>
        <p:blipFill>
          <a:blip r:embed="rId4"/>
          <a:srcRect/>
          <a:stretch>
            <a:fillRect/>
          </a:stretch>
        </p:blipFill>
        <p:spPr bwMode="auto">
          <a:xfrm>
            <a:off x="449263" y="136525"/>
            <a:ext cx="2568575" cy="1828800"/>
          </a:xfrm>
          <a:prstGeom prst="rect">
            <a:avLst/>
          </a:prstGeom>
          <a:noFill/>
          <a:ln w="9525">
            <a:noFill/>
            <a:miter lim="800000"/>
            <a:headEnd/>
            <a:tailEnd/>
          </a:ln>
        </p:spPr>
      </p:pic>
      <p:pic>
        <p:nvPicPr>
          <p:cNvPr id="29701" name="Picture 8" descr="qmark"/>
          <p:cNvPicPr>
            <a:picLocks noChangeAspect="1" noChangeArrowheads="1"/>
          </p:cNvPicPr>
          <p:nvPr/>
        </p:nvPicPr>
        <p:blipFill>
          <a:blip r:embed="rId4"/>
          <a:srcRect/>
          <a:stretch>
            <a:fillRect/>
          </a:stretch>
        </p:blipFill>
        <p:spPr bwMode="auto">
          <a:xfrm>
            <a:off x="6210300" y="136525"/>
            <a:ext cx="2568575" cy="1828800"/>
          </a:xfrm>
          <a:prstGeom prst="rect">
            <a:avLst/>
          </a:prstGeom>
          <a:noFill/>
          <a:ln w="9525">
            <a:noFill/>
            <a:miter lim="800000"/>
            <a:headEnd/>
            <a:tailEnd/>
          </a:ln>
        </p:spPr>
      </p:pic>
      <p:pic>
        <p:nvPicPr>
          <p:cNvPr id="46086" name="Butterfly.wmv">
            <a:hlinkClick r:id="" action="ppaction://media"/>
          </p:cNvPr>
          <p:cNvPicPr>
            <a:picLocks noRot="1" noChangeAspect="1" noChangeArrowheads="1"/>
          </p:cNvPicPr>
          <p:nvPr>
            <a:quickTimeFile r:link="rId1"/>
          </p:nvPr>
        </p:nvPicPr>
        <p:blipFill>
          <a:blip r:embed="rId5"/>
          <a:srcRect/>
          <a:stretch>
            <a:fillRect/>
          </a:stretch>
        </p:blipFill>
        <p:spPr bwMode="auto">
          <a:xfrm>
            <a:off x="3192463" y="136525"/>
            <a:ext cx="2827337" cy="1828800"/>
          </a:xfrm>
          <a:prstGeom prst="rect">
            <a:avLst/>
          </a:prstGeom>
          <a:noFill/>
          <a:ln w="9525">
            <a:noFill/>
            <a:miter lim="800000"/>
            <a:headEnd/>
            <a:tailEnd/>
          </a:ln>
        </p:spPr>
      </p:pic>
      <p:sp>
        <p:nvSpPr>
          <p:cNvPr id="8" name="Bevel 7">
            <a:hlinkClick r:id="" action="ppaction://hlinkshowjump?jump=nextslide"/>
          </p:cNvPr>
          <p:cNvSpPr>
            <a:spLocks noChangeArrowheads="1"/>
          </p:cNvSpPr>
          <p:nvPr/>
        </p:nvSpPr>
        <p:spPr bwMode="auto">
          <a:xfrm>
            <a:off x="3095625" y="3629025"/>
            <a:ext cx="3114675" cy="1101725"/>
          </a:xfrm>
          <a:prstGeom prst="bevel">
            <a:avLst>
              <a:gd name="adj" fmla="val 12500"/>
            </a:avLst>
          </a:prstGeom>
          <a:gradFill rotWithShape="1">
            <a:gsLst>
              <a:gs pos="0">
                <a:srgbClr val="005269"/>
              </a:gs>
              <a:gs pos="50000">
                <a:srgbClr val="0086AA"/>
              </a:gs>
              <a:gs pos="70000">
                <a:srgbClr val="0A99BE"/>
              </a:gs>
              <a:gs pos="100000">
                <a:srgbClr val="2ABAE3"/>
              </a:gs>
            </a:gsLst>
            <a:lin ang="16200000"/>
          </a:gradFill>
          <a:ln w="9525">
            <a:solidFill>
              <a:schemeClr val="accent1"/>
            </a:solidFill>
            <a:miter lim="800000"/>
            <a:headEnd/>
            <a:tailEnd/>
          </a:ln>
          <a:effectLst>
            <a:outerShdw blurRad="63500" dist="38100" dir="5400000" rotWithShape="0">
              <a:srgbClr val="000000">
                <a:alpha val="34999"/>
              </a:srgbClr>
            </a:outerShdw>
          </a:effectLst>
        </p:spPr>
        <p:txBody>
          <a:bodyPr anchor="ctr"/>
          <a:lstStyle/>
          <a:p>
            <a:pPr algn="ctr">
              <a:defRPr/>
            </a:pPr>
            <a:r>
              <a:rPr lang="en-US" sz="3200" b="1" dirty="0">
                <a:latin typeface="+mn-lt"/>
                <a:ea typeface="+mn-ea"/>
              </a:rPr>
              <a:t>START QUIZ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76" fill="hold"/>
                                        <p:tgtEl>
                                          <p:spTgt spid="4608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46086"/>
                </p:tgtEl>
              </p:cMediaNode>
            </p:video>
            <p:seq concurrent="1" nextAc="seek">
              <p:cTn id="8" restart="whenNotActive" fill="hold" evtFilter="cancelBubble" nodeType="interactiveSeq">
                <p:stCondLst>
                  <p:cond evt="onClick" delay="0">
                    <p:tgtEl>
                      <p:spTgt spid="4608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6086"/>
                                        </p:tgtEl>
                                      </p:cBhvr>
                                    </p:cmd>
                                  </p:childTnLst>
                                </p:cTn>
                              </p:par>
                            </p:childTnLst>
                          </p:cTn>
                        </p:par>
                      </p:childTnLst>
                    </p:cTn>
                  </p:par>
                </p:childTnLst>
              </p:cTn>
              <p:nextCondLst>
                <p:cond evt="onClick" delay="0">
                  <p:tgtEl>
                    <p:spTgt spid="4608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600200" y="1828800"/>
            <a:ext cx="5403850" cy="457200"/>
          </a:xfrm>
        </p:spPr>
        <p:txBody>
          <a:bodyPr/>
          <a:lstStyle/>
          <a:p>
            <a:pPr marL="285750" lvl="1" indent="-176213" eaLnBrk="1" hangingPunct="1">
              <a:lnSpc>
                <a:spcPct val="80000"/>
              </a:lnSpc>
              <a:spcBef>
                <a:spcPts val="400"/>
              </a:spcBef>
              <a:buSzPct val="68000"/>
              <a:buFont typeface="Verdana" pitchFamily="34" charset="0"/>
              <a:buNone/>
            </a:pPr>
            <a:r>
              <a:rPr lang="en-US" sz="2400" smtClean="0">
                <a:ea typeface="ＭＳ Ｐゴシック" pitchFamily="34" charset="-128"/>
              </a:rPr>
              <a:t>  The Data Life Cycle is a continuum of collecting data. </a:t>
            </a:r>
          </a:p>
          <a:p>
            <a:pPr eaLnBrk="1" hangingPunct="1">
              <a:lnSpc>
                <a:spcPct val="80000"/>
              </a:lnSpc>
              <a:buFontTx/>
              <a:buNone/>
            </a:pPr>
            <a:endParaRPr lang="en-US" sz="2400" smtClean="0">
              <a:ea typeface="ＭＳ Ｐゴシック" pitchFamily="34" charset="-128"/>
            </a:endParaRPr>
          </a:p>
        </p:txBody>
      </p:sp>
      <p:sp>
        <p:nvSpPr>
          <p:cNvPr id="26626" name="Rectangle 2"/>
          <p:cNvSpPr>
            <a:spLocks noGrp="1" noChangeArrowheads="1"/>
          </p:cNvSpPr>
          <p:nvPr>
            <p:ph type="title"/>
          </p:nvPr>
        </p:nvSpPr>
        <p:spPr>
          <a:xfrm>
            <a:off x="914400" y="685800"/>
            <a:ext cx="7772399" cy="1143000"/>
          </a:xfrm>
        </p:spPr>
        <p:txBody>
          <a:bodyPr/>
          <a:lstStyle/>
          <a:p>
            <a:pPr algn="l" eaLnBrk="1" hangingPunct="1">
              <a:defRPr/>
            </a:pPr>
            <a:r>
              <a:rPr lang="en-US" sz="2700" dirty="0" smtClean="0">
                <a:ea typeface="ＭＳ Ｐゴシック" pitchFamily="34" charset="-128"/>
              </a:rPr>
              <a:t>1. </a:t>
            </a:r>
            <a:r>
              <a:rPr lang="en-US" sz="2400" dirty="0" smtClean="0">
                <a:ea typeface="+mj-ea"/>
              </a:rPr>
              <a:t>Which of the following best defines the Data Life Cycle?</a:t>
            </a:r>
            <a:br>
              <a:rPr lang="en-US" sz="2400" dirty="0" smtClean="0">
                <a:ea typeface="+mj-ea"/>
              </a:rPr>
            </a:br>
            <a:r>
              <a:rPr lang="en-US" sz="4000" dirty="0" smtClean="0">
                <a:solidFill>
                  <a:schemeClr val="accent5">
                    <a:lumMod val="50000"/>
                  </a:schemeClr>
                </a:solidFill>
                <a:ea typeface="ＭＳ Ｐゴシック" pitchFamily="34" charset="-128"/>
              </a:rPr>
              <a:t> </a:t>
            </a:r>
          </a:p>
        </p:txBody>
      </p:sp>
      <p:sp>
        <p:nvSpPr>
          <p:cNvPr id="47108" name="AutoShape 4">
            <a:hlinkClick r:id="rId3" action="ppaction://hlinksldjump" highlightClick="1"/>
          </p:cNvPr>
          <p:cNvSpPr>
            <a:spLocks noChangeArrowheads="1"/>
          </p:cNvSpPr>
          <p:nvPr/>
        </p:nvSpPr>
        <p:spPr bwMode="auto">
          <a:xfrm>
            <a:off x="914400" y="26289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7109" name="AutoShape 5">
            <a:hlinkClick r:id="rId4" action="ppaction://hlinksldjump" highlightClick="1"/>
          </p:cNvPr>
          <p:cNvSpPr>
            <a:spLocks noChangeArrowheads="1"/>
          </p:cNvSpPr>
          <p:nvPr/>
        </p:nvSpPr>
        <p:spPr bwMode="auto">
          <a:xfrm>
            <a:off x="914400" y="3570288"/>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7110" name="AutoShape 6">
            <a:hlinkClick r:id="rId3" action="ppaction://hlinksldjump" highlightClick="1"/>
          </p:cNvPr>
          <p:cNvSpPr>
            <a:spLocks noChangeArrowheads="1"/>
          </p:cNvSpPr>
          <p:nvPr/>
        </p:nvSpPr>
        <p:spPr bwMode="auto">
          <a:xfrm>
            <a:off x="914400" y="18288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pic>
        <p:nvPicPr>
          <p:cNvPr id="30727" name="Picture 11" descr="qmark"/>
          <p:cNvPicPr>
            <a:picLocks noChangeAspect="1" noChangeArrowheads="1"/>
          </p:cNvPicPr>
          <p:nvPr/>
        </p:nvPicPr>
        <p:blipFill>
          <a:blip r:embed="rId5"/>
          <a:srcRect/>
          <a:stretch>
            <a:fillRect/>
          </a:stretch>
        </p:blipFill>
        <p:spPr bwMode="auto">
          <a:xfrm>
            <a:off x="6540500" y="4586288"/>
            <a:ext cx="2011363" cy="1431925"/>
          </a:xfrm>
          <a:prstGeom prst="rect">
            <a:avLst/>
          </a:prstGeom>
          <a:noFill/>
          <a:ln w="9525">
            <a:noFill/>
            <a:miter lim="800000"/>
            <a:headEnd/>
            <a:tailEnd/>
          </a:ln>
        </p:spPr>
      </p:pic>
      <p:sp>
        <p:nvSpPr>
          <p:cNvPr id="30728" name="Rectangle 12"/>
          <p:cNvSpPr>
            <a:spLocks noChangeArrowheads="1"/>
          </p:cNvSpPr>
          <p:nvPr/>
        </p:nvSpPr>
        <p:spPr bwMode="auto">
          <a:xfrm>
            <a:off x="1874838" y="2628900"/>
            <a:ext cx="5403850" cy="457200"/>
          </a:xfrm>
          <a:prstGeom prst="rect">
            <a:avLst/>
          </a:prstGeom>
          <a:noFill/>
          <a:ln w="9525">
            <a:noFill/>
            <a:miter lim="800000"/>
            <a:headEnd/>
            <a:tailEnd/>
          </a:ln>
        </p:spPr>
        <p:txBody>
          <a:bodyPr/>
          <a:lstStyle/>
          <a:p>
            <a:pPr>
              <a:lnSpc>
                <a:spcPct val="80000"/>
              </a:lnSpc>
              <a:spcBef>
                <a:spcPct val="20000"/>
              </a:spcBef>
            </a:pPr>
            <a:r>
              <a:rPr lang="en-US" sz="2400">
                <a:latin typeface="Calibri" pitchFamily="34" charset="0"/>
              </a:rPr>
              <a:t>The Data Life Cycle is a continuum of data management.</a:t>
            </a:r>
          </a:p>
        </p:txBody>
      </p:sp>
      <p:sp>
        <p:nvSpPr>
          <p:cNvPr id="30729" name="Rectangle 13"/>
          <p:cNvSpPr>
            <a:spLocks noChangeArrowheads="1"/>
          </p:cNvSpPr>
          <p:nvPr/>
        </p:nvSpPr>
        <p:spPr bwMode="auto">
          <a:xfrm>
            <a:off x="1752600" y="4586288"/>
            <a:ext cx="4787900" cy="704850"/>
          </a:xfrm>
          <a:prstGeom prst="rect">
            <a:avLst/>
          </a:prstGeom>
          <a:noFill/>
          <a:ln w="9525">
            <a:noFill/>
            <a:miter lim="800000"/>
            <a:headEnd/>
            <a:tailEnd/>
          </a:ln>
        </p:spPr>
        <p:txBody>
          <a:bodyPr/>
          <a:lstStyle/>
          <a:p>
            <a:pPr marL="57150" lvl="1"/>
            <a:r>
              <a:rPr lang="en-US" sz="2400">
                <a:latin typeface="Calibri" pitchFamily="34" charset="0"/>
              </a:rPr>
              <a:t>The Data Life Cycle is a continuum of data collection and analysis. </a:t>
            </a:r>
          </a:p>
          <a:p>
            <a:pPr marL="342900" indent="-342900">
              <a:lnSpc>
                <a:spcPct val="80000"/>
              </a:lnSpc>
              <a:spcBef>
                <a:spcPct val="20000"/>
              </a:spcBef>
            </a:pPr>
            <a:endParaRPr lang="en-US" sz="2800"/>
          </a:p>
        </p:txBody>
      </p:sp>
      <p:sp>
        <p:nvSpPr>
          <p:cNvPr id="10" name="AutoShape 5">
            <a:hlinkClick r:id="rId3" action="ppaction://hlinksldjump" highlightClick="1"/>
          </p:cNvPr>
          <p:cNvSpPr>
            <a:spLocks noChangeArrowheads="1"/>
          </p:cNvSpPr>
          <p:nvPr/>
        </p:nvSpPr>
        <p:spPr bwMode="auto">
          <a:xfrm>
            <a:off x="914400" y="4586288"/>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30731" name="TextBox 10"/>
          <p:cNvSpPr txBox="1">
            <a:spLocks noChangeArrowheads="1"/>
          </p:cNvSpPr>
          <p:nvPr/>
        </p:nvSpPr>
        <p:spPr bwMode="auto">
          <a:xfrm>
            <a:off x="1752600" y="3386138"/>
            <a:ext cx="6257925" cy="1200150"/>
          </a:xfrm>
          <a:prstGeom prst="rect">
            <a:avLst/>
          </a:prstGeom>
          <a:noFill/>
          <a:ln w="9525">
            <a:noFill/>
            <a:miter lim="800000"/>
            <a:headEnd/>
            <a:tailEnd/>
          </a:ln>
        </p:spPr>
        <p:txBody>
          <a:bodyPr>
            <a:spAutoFit/>
          </a:bodyPr>
          <a:lstStyle/>
          <a:p>
            <a:pPr marL="57150" lvl="1"/>
            <a:r>
              <a:rPr lang="en-US" sz="2400">
                <a:latin typeface="Calibri" pitchFamily="34" charset="0"/>
              </a:rPr>
              <a:t>The Data Life Cycle is a continuum of data development, manipulation, management, and storage stages.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p:txBody>
          <a:bodyPr/>
          <a:lstStyle/>
          <a:p>
            <a:pPr algn="ctr" eaLnBrk="1" hangingPunct="1">
              <a:buFontTx/>
              <a:buNone/>
            </a:pPr>
            <a:r>
              <a:rPr lang="en-US" sz="3600" b="1" smtClean="0">
                <a:solidFill>
                  <a:srgbClr val="227A8F"/>
                </a:solidFill>
                <a:ea typeface="ＭＳ Ｐゴシック" pitchFamily="34" charset="-128"/>
              </a:rPr>
              <a:t>You might want to review this section.</a:t>
            </a:r>
          </a:p>
        </p:txBody>
      </p:sp>
      <p:sp>
        <p:nvSpPr>
          <p:cNvPr id="27650" name="Rectangle 2"/>
          <p:cNvSpPr>
            <a:spLocks noGrp="1" noChangeArrowheads="1"/>
          </p:cNvSpPr>
          <p:nvPr>
            <p:ph type="title"/>
          </p:nvPr>
        </p:nvSpPr>
        <p:spPr/>
        <p:txBody>
          <a:bodyPr/>
          <a:lstStyle/>
          <a:p>
            <a:pPr eaLnBrk="1" hangingPunct="1">
              <a:defRPr/>
            </a:pPr>
            <a:r>
              <a:rPr lang="en-US" sz="4400" dirty="0" smtClean="0">
                <a:ea typeface="ＭＳ Ｐゴシック" pitchFamily="34" charset="-128"/>
              </a:rPr>
              <a:t>Think about this …</a:t>
            </a:r>
          </a:p>
        </p:txBody>
      </p:sp>
      <p:sp>
        <p:nvSpPr>
          <p:cNvPr id="45060" name="AutoShape 4">
            <a:hlinkClick r:id="" action="ppaction://hlinkshowjump?jump=previousslide" highlightClick="1"/>
          </p:cNvPr>
          <p:cNvSpPr>
            <a:spLocks noChangeArrowheads="1"/>
          </p:cNvSpPr>
          <p:nvPr/>
        </p:nvSpPr>
        <p:spPr bwMode="auto">
          <a:xfrm>
            <a:off x="3476625" y="2752725"/>
            <a:ext cx="2205038" cy="704850"/>
          </a:xfrm>
          <a:prstGeom prst="actionButtonBackPrevious">
            <a:avLst/>
          </a:prstGeom>
          <a:solidFill>
            <a:schemeClr val="accent1">
              <a:lumMod val="75000"/>
            </a:schemeClr>
          </a:solidFill>
          <a:ln w="9525">
            <a:noFill/>
            <a:miter lim="800000"/>
            <a:headEnd/>
            <a:tailEnd/>
          </a:ln>
        </p:spPr>
        <p:txBody>
          <a:bodyPr wrap="none" anchor="ctr"/>
          <a:lstStyle/>
          <a:p>
            <a:pPr algn="ctr">
              <a:defRPr/>
            </a:pPr>
            <a:r>
              <a:rPr lang="en-US" dirty="0">
                <a:solidFill>
                  <a:schemeClr val="bg1"/>
                </a:solidFill>
              </a:rPr>
              <a:t>Return</a:t>
            </a:r>
            <a:r>
              <a:rPr lang="en-US" dirty="0"/>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en-US" dirty="0" smtClean="0">
                <a:ea typeface="ＭＳ Ｐゴシック" pitchFamily="34" charset="-128"/>
              </a:rPr>
              <a:t>After completing this lesson, the participant will be able to: </a:t>
            </a:r>
          </a:p>
          <a:p>
            <a:pPr lvl="1" eaLnBrk="1" hangingPunct="1"/>
            <a:r>
              <a:rPr lang="en-US" dirty="0" smtClean="0">
                <a:ea typeface="ＭＳ Ｐゴシック" pitchFamily="34" charset="-128"/>
              </a:rPr>
              <a:t>Define data management</a:t>
            </a:r>
          </a:p>
          <a:p>
            <a:pPr lvl="1" eaLnBrk="1" hangingPunct="1"/>
            <a:r>
              <a:rPr lang="en-US" dirty="0" smtClean="0">
                <a:ea typeface="ＭＳ Ｐゴシック" pitchFamily="34" charset="-128"/>
              </a:rPr>
              <a:t>Describe the importance of data management</a:t>
            </a:r>
          </a:p>
          <a:p>
            <a:pPr lvl="1" eaLnBrk="1" hangingPunct="1"/>
            <a:r>
              <a:rPr lang="en-US" dirty="0" smtClean="0">
                <a:ea typeface="ＭＳ Ｐゴシック" pitchFamily="34" charset="-128"/>
              </a:rPr>
              <a:t>Describe the benefits of good data management</a:t>
            </a:r>
          </a:p>
          <a:p>
            <a:pPr lvl="1" eaLnBrk="1" hangingPunct="1"/>
            <a:r>
              <a:rPr lang="en-US" dirty="0" smtClean="0">
                <a:ea typeface="ＭＳ Ｐゴシック" pitchFamily="34" charset="-128"/>
              </a:rPr>
              <a:t>Describe the costs of poor data management</a:t>
            </a:r>
          </a:p>
          <a:p>
            <a:pPr lvl="1" eaLnBrk="1" hangingPunct="1"/>
            <a:r>
              <a:rPr lang="en-US" dirty="0" smtClean="0">
                <a:ea typeface="ＭＳ Ｐゴシック" pitchFamily="34" charset="-128"/>
              </a:rPr>
              <a:t>Identify Federal policies governing data management</a:t>
            </a:r>
          </a:p>
          <a:p>
            <a:pPr lvl="1" eaLnBrk="1" hangingPunct="1"/>
            <a:r>
              <a:rPr lang="en-US" dirty="0" smtClean="0">
                <a:ea typeface="ＭＳ Ｐゴシック" pitchFamily="34" charset="-128"/>
              </a:rPr>
              <a:t>Identify components of the data life cycle</a:t>
            </a:r>
          </a:p>
        </p:txBody>
      </p:sp>
      <p:sp>
        <p:nvSpPr>
          <p:cNvPr id="2" name="Title 1"/>
          <p:cNvSpPr>
            <a:spLocks noGrp="1"/>
          </p:cNvSpPr>
          <p:nvPr>
            <p:ph type="title"/>
          </p:nvPr>
        </p:nvSpPr>
        <p:spPr/>
        <p:txBody>
          <a:bodyPr/>
          <a:lstStyle/>
          <a:p>
            <a:pPr eaLnBrk="1" fontAlgn="auto" hangingPunct="1">
              <a:spcAft>
                <a:spcPts val="0"/>
              </a:spcAft>
              <a:defRPr/>
            </a:pPr>
            <a:r>
              <a:rPr lang="en-US" smtClean="0">
                <a:ea typeface="ＭＳ Ｐゴシック" pitchFamily="34" charset="-128"/>
              </a:rPr>
              <a:t>Learning Objectives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algn="ctr">
              <a:buFont typeface="Arial" charset="0"/>
              <a:buNone/>
            </a:pPr>
            <a:r>
              <a:rPr lang="en-US" sz="3600" b="1" smtClean="0">
                <a:solidFill>
                  <a:srgbClr val="227A8F"/>
                </a:solidFill>
                <a:ea typeface="ＭＳ Ｐゴシック" pitchFamily="34" charset="-128"/>
              </a:rPr>
              <a:t>Proceed to the next question</a:t>
            </a:r>
          </a:p>
          <a:p>
            <a:pPr eaLnBrk="1" hangingPunct="1">
              <a:buFontTx/>
              <a:buNone/>
            </a:pPr>
            <a:endParaRPr lang="en-US" sz="2000" smtClean="0">
              <a:ea typeface="ＭＳ Ｐゴシック" pitchFamily="34" charset="-128"/>
            </a:endParaRPr>
          </a:p>
          <a:p>
            <a:pPr eaLnBrk="1" hangingPunct="1">
              <a:buFontTx/>
              <a:buNone/>
            </a:pPr>
            <a:endParaRPr lang="en-US" sz="4000" smtClean="0">
              <a:ea typeface="ＭＳ Ｐゴシック" pitchFamily="34" charset="-128"/>
            </a:endParaRPr>
          </a:p>
          <a:p>
            <a:pPr eaLnBrk="1" hangingPunct="1">
              <a:buFontTx/>
              <a:buNone/>
            </a:pPr>
            <a:endParaRPr lang="en-US" sz="4000" smtClean="0">
              <a:ea typeface="ＭＳ Ｐゴシック" pitchFamily="34" charset="-128"/>
            </a:endParaRPr>
          </a:p>
          <a:p>
            <a:pPr eaLnBrk="1" hangingPunct="1">
              <a:buFontTx/>
              <a:buNone/>
            </a:pPr>
            <a:endParaRPr lang="en-US" sz="4000" smtClean="0">
              <a:ea typeface="ＭＳ Ｐゴシック" pitchFamily="34" charset="-128"/>
            </a:endParaRPr>
          </a:p>
        </p:txBody>
      </p:sp>
      <p:sp>
        <p:nvSpPr>
          <p:cNvPr id="28674"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ＭＳ Ｐゴシック" pitchFamily="34" charset="-128"/>
              </a:rPr>
              <a:t>Excellent!</a:t>
            </a:r>
          </a:p>
        </p:txBody>
      </p:sp>
      <p:sp>
        <p:nvSpPr>
          <p:cNvPr id="46084" name="AutoShape 4">
            <a:hlinkClick r:id="" action="ppaction://hlinkshowjump?jump=nextslide" highlightClick="1"/>
          </p:cNvPr>
          <p:cNvSpPr>
            <a:spLocks noChangeArrowheads="1"/>
          </p:cNvSpPr>
          <p:nvPr/>
        </p:nvSpPr>
        <p:spPr bwMode="auto">
          <a:xfrm>
            <a:off x="3352800" y="2820988"/>
            <a:ext cx="2209800" cy="803275"/>
          </a:xfrm>
          <a:prstGeom prst="actionButtonForwardNext">
            <a:avLst/>
          </a:prstGeom>
          <a:solidFill>
            <a:schemeClr val="accent1">
              <a:lumMod val="75000"/>
            </a:schemeClr>
          </a:solidFill>
          <a:ln w="9525">
            <a:noFill/>
            <a:miter lim="800000"/>
            <a:headEnd/>
            <a:tailEnd/>
          </a:ln>
        </p:spPr>
        <p:txBody>
          <a:bodyPr wrap="none" anchor="ctr"/>
          <a:lstStyle/>
          <a:p>
            <a:pPr algn="r">
              <a:defRPr/>
            </a:pPr>
            <a:r>
              <a:rPr lang="en-US" dirty="0">
                <a:solidFill>
                  <a:schemeClr val="bg1"/>
                </a:solidFill>
              </a:rPr>
              <a:t>Next </a:t>
            </a:r>
            <a:r>
              <a:rPr lang="en-US" dirty="0"/>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874838" y="2057400"/>
            <a:ext cx="4800600" cy="457200"/>
          </a:xfrm>
        </p:spPr>
        <p:txBody>
          <a:bodyPr/>
          <a:lstStyle/>
          <a:p>
            <a:pPr lvl="1">
              <a:buFont typeface="Verdana" pitchFamily="34" charset="0"/>
              <a:buNone/>
            </a:pPr>
            <a:r>
              <a:rPr lang="en-US" sz="2400" dirty="0" smtClean="0">
                <a:ea typeface="ＭＳ Ｐゴシック" pitchFamily="34" charset="-128"/>
              </a:rPr>
              <a:t> Collection</a:t>
            </a:r>
          </a:p>
        </p:txBody>
      </p:sp>
      <p:sp>
        <p:nvSpPr>
          <p:cNvPr id="29698" name="Rectangle 2"/>
          <p:cNvSpPr>
            <a:spLocks noGrp="1" noChangeArrowheads="1"/>
          </p:cNvSpPr>
          <p:nvPr>
            <p:ph type="title"/>
          </p:nvPr>
        </p:nvSpPr>
        <p:spPr>
          <a:xfrm>
            <a:off x="681644" y="685800"/>
            <a:ext cx="8005156" cy="1143000"/>
          </a:xfrm>
        </p:spPr>
        <p:txBody>
          <a:bodyPr>
            <a:normAutofit fontScale="90000"/>
          </a:bodyPr>
          <a:lstStyle/>
          <a:p>
            <a:pPr algn="l" eaLnBrk="1" hangingPunct="1">
              <a:defRPr/>
            </a:pPr>
            <a:r>
              <a:rPr lang="en-US" sz="2800" dirty="0" smtClean="0">
                <a:solidFill>
                  <a:schemeClr val="accent5">
                    <a:lumMod val="50000"/>
                  </a:schemeClr>
                </a:solidFill>
                <a:ea typeface="ＭＳ Ｐゴシック" pitchFamily="34" charset="-128"/>
              </a:rPr>
              <a:t/>
            </a:r>
            <a:br>
              <a:rPr lang="en-US" sz="2800" dirty="0" smtClean="0">
                <a:solidFill>
                  <a:schemeClr val="accent5">
                    <a:lumMod val="50000"/>
                  </a:schemeClr>
                </a:solidFill>
                <a:ea typeface="ＭＳ Ｐゴシック" pitchFamily="34" charset="-128"/>
              </a:rPr>
            </a:br>
            <a:r>
              <a:rPr lang="en-US" sz="2700" dirty="0" smtClean="0">
                <a:solidFill>
                  <a:schemeClr val="accent1">
                    <a:lumMod val="50000"/>
                  </a:schemeClr>
                </a:solidFill>
                <a:ea typeface="ＭＳ Ｐゴシック" pitchFamily="34" charset="-128"/>
              </a:rPr>
              <a:t>2. </a:t>
            </a:r>
            <a:r>
              <a:rPr lang="en-US" sz="2700" dirty="0" smtClean="0">
                <a:ea typeface="+mj-ea"/>
              </a:rPr>
              <a:t>Before </a:t>
            </a:r>
            <a:r>
              <a:rPr lang="en-US" sz="2700" dirty="0" smtClean="0">
                <a:ea typeface="+mj-ea"/>
              </a:rPr>
              <a:t>analyzing data, one </a:t>
            </a:r>
            <a:r>
              <a:rPr lang="en-US" sz="2700" dirty="0" smtClean="0">
                <a:ea typeface="+mj-ea"/>
              </a:rPr>
              <a:t>is involved in the </a:t>
            </a:r>
            <a:r>
              <a:rPr lang="en-US" sz="2700" dirty="0" smtClean="0">
                <a:ea typeface="+mj-ea"/>
              </a:rPr>
              <a:t>process or processes </a:t>
            </a:r>
            <a:r>
              <a:rPr lang="en-US" sz="2700" dirty="0" smtClean="0">
                <a:ea typeface="+mj-ea"/>
              </a:rPr>
              <a:t>of_________ .</a:t>
            </a:r>
            <a:r>
              <a:rPr lang="en-US" sz="2400" dirty="0" smtClean="0">
                <a:ea typeface="+mj-ea"/>
              </a:rPr>
              <a:t/>
            </a:r>
            <a:br>
              <a:rPr lang="en-US" sz="2400" dirty="0" smtClean="0">
                <a:ea typeface="+mj-ea"/>
              </a:rPr>
            </a:br>
            <a:endParaRPr lang="en-US" sz="4000" dirty="0" smtClean="0">
              <a:solidFill>
                <a:schemeClr val="accent1">
                  <a:lumMod val="50000"/>
                </a:schemeClr>
              </a:solidFill>
              <a:ea typeface="ＭＳ Ｐゴシック" pitchFamily="34" charset="-128"/>
            </a:endParaRPr>
          </a:p>
        </p:txBody>
      </p:sp>
      <p:sp>
        <p:nvSpPr>
          <p:cNvPr id="47108" name="AutoShape 4">
            <a:hlinkClick r:id="" action="ppaction://hlinkshowjump?jump=nextslide" highlightClick="1"/>
          </p:cNvPr>
          <p:cNvSpPr>
            <a:spLocks noChangeArrowheads="1"/>
          </p:cNvSpPr>
          <p:nvPr/>
        </p:nvSpPr>
        <p:spPr bwMode="auto">
          <a:xfrm>
            <a:off x="914400" y="29718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7109" name="AutoShape 5">
            <a:hlinkClick r:id="" action="ppaction://hlinkshowjump?jump=nextslide" highlightClick="1"/>
          </p:cNvPr>
          <p:cNvSpPr>
            <a:spLocks noChangeArrowheads="1"/>
          </p:cNvSpPr>
          <p:nvPr/>
        </p:nvSpPr>
        <p:spPr bwMode="auto">
          <a:xfrm>
            <a:off x="914400" y="3805238"/>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7110" name="AutoShape 6">
            <a:hlinkClick r:id="" action="ppaction://hlinkshowjump?jump=nextslide" highlightClick="1"/>
          </p:cNvPr>
          <p:cNvSpPr>
            <a:spLocks noChangeArrowheads="1"/>
          </p:cNvSpPr>
          <p:nvPr/>
        </p:nvSpPr>
        <p:spPr bwMode="auto">
          <a:xfrm>
            <a:off x="914400" y="20574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pic>
        <p:nvPicPr>
          <p:cNvPr id="33799" name="Picture 11" descr="qmark"/>
          <p:cNvPicPr>
            <a:picLocks noChangeAspect="1" noChangeArrowheads="1"/>
          </p:cNvPicPr>
          <p:nvPr/>
        </p:nvPicPr>
        <p:blipFill>
          <a:blip r:embed="rId3"/>
          <a:srcRect/>
          <a:stretch>
            <a:fillRect/>
          </a:stretch>
        </p:blipFill>
        <p:spPr bwMode="auto">
          <a:xfrm>
            <a:off x="6873875" y="4214813"/>
            <a:ext cx="1812925" cy="1290637"/>
          </a:xfrm>
          <a:prstGeom prst="rect">
            <a:avLst/>
          </a:prstGeom>
          <a:noFill/>
          <a:ln w="9525">
            <a:noFill/>
            <a:miter lim="800000"/>
            <a:headEnd/>
            <a:tailEnd/>
          </a:ln>
        </p:spPr>
      </p:pic>
      <p:sp>
        <p:nvSpPr>
          <p:cNvPr id="29704" name="Rectangle 12"/>
          <p:cNvSpPr>
            <a:spLocks noChangeArrowheads="1"/>
          </p:cNvSpPr>
          <p:nvPr/>
        </p:nvSpPr>
        <p:spPr bwMode="auto">
          <a:xfrm>
            <a:off x="1874838" y="2971800"/>
            <a:ext cx="4800600" cy="457200"/>
          </a:xfrm>
          <a:prstGeom prst="rect">
            <a:avLst/>
          </a:prstGeom>
          <a:noFill/>
          <a:ln w="9525">
            <a:noFill/>
            <a:miter lim="800000"/>
            <a:headEnd/>
            <a:tailEnd/>
          </a:ln>
        </p:spPr>
        <p:txBody>
          <a:bodyPr/>
          <a:lstStyle/>
          <a:p>
            <a:pPr lvl="1">
              <a:defRPr/>
            </a:pPr>
            <a:r>
              <a:rPr lang="en-US" sz="2400" dirty="0">
                <a:latin typeface="+mn-lt"/>
              </a:rPr>
              <a:t>Assurance</a:t>
            </a:r>
          </a:p>
        </p:txBody>
      </p:sp>
      <p:sp>
        <p:nvSpPr>
          <p:cNvPr id="33801" name="Rectangle 13"/>
          <p:cNvSpPr>
            <a:spLocks noChangeArrowheads="1"/>
          </p:cNvSpPr>
          <p:nvPr/>
        </p:nvSpPr>
        <p:spPr bwMode="auto">
          <a:xfrm>
            <a:off x="1874838" y="4572000"/>
            <a:ext cx="4800600" cy="704850"/>
          </a:xfrm>
          <a:prstGeom prst="rect">
            <a:avLst/>
          </a:prstGeom>
          <a:noFill/>
          <a:ln w="9525">
            <a:noFill/>
            <a:miter lim="800000"/>
            <a:headEnd/>
            <a:tailEnd/>
          </a:ln>
        </p:spPr>
        <p:txBody>
          <a:bodyPr/>
          <a:lstStyle/>
          <a:p>
            <a:pPr lvl="1"/>
            <a:r>
              <a:rPr lang="en-US" sz="2400">
                <a:latin typeface="Calibri" pitchFamily="34" charset="0"/>
              </a:rPr>
              <a:t>All the above</a:t>
            </a:r>
          </a:p>
          <a:p>
            <a:pPr marL="342900" indent="-342900">
              <a:lnSpc>
                <a:spcPct val="80000"/>
              </a:lnSpc>
              <a:spcBef>
                <a:spcPct val="20000"/>
              </a:spcBef>
            </a:pPr>
            <a:endParaRPr lang="en-US" sz="2800"/>
          </a:p>
          <a:p>
            <a:pPr marL="342900" indent="-342900">
              <a:lnSpc>
                <a:spcPct val="80000"/>
              </a:lnSpc>
              <a:spcBef>
                <a:spcPct val="20000"/>
              </a:spcBef>
            </a:pPr>
            <a:endParaRPr lang="en-US" sz="2800"/>
          </a:p>
        </p:txBody>
      </p:sp>
      <p:sp>
        <p:nvSpPr>
          <p:cNvPr id="10" name="AutoShape 5">
            <a:hlinkClick r:id="rId4" action="ppaction://hlinksldjump" highlightClick="1"/>
          </p:cNvPr>
          <p:cNvSpPr>
            <a:spLocks noChangeArrowheads="1"/>
          </p:cNvSpPr>
          <p:nvPr/>
        </p:nvSpPr>
        <p:spPr bwMode="auto">
          <a:xfrm>
            <a:off x="914400" y="459105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29707" name="TextBox 10"/>
          <p:cNvSpPr txBox="1">
            <a:spLocks noChangeArrowheads="1"/>
          </p:cNvSpPr>
          <p:nvPr/>
        </p:nvSpPr>
        <p:spPr bwMode="auto">
          <a:xfrm>
            <a:off x="1874838" y="3738563"/>
            <a:ext cx="4686300" cy="461962"/>
          </a:xfrm>
          <a:prstGeom prst="rect">
            <a:avLst/>
          </a:prstGeom>
          <a:noFill/>
          <a:ln w="9525">
            <a:noFill/>
            <a:miter lim="800000"/>
            <a:headEnd/>
            <a:tailEnd/>
          </a:ln>
        </p:spPr>
        <p:txBody>
          <a:bodyPr>
            <a:spAutoFit/>
          </a:bodyPr>
          <a:lstStyle/>
          <a:p>
            <a:pPr lvl="1">
              <a:defRPr/>
            </a:pPr>
            <a:r>
              <a:rPr lang="en-US" sz="2400" dirty="0">
                <a:latin typeface="+mn-lt"/>
              </a:rPr>
              <a:t>Description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algn="ctr" eaLnBrk="1" hangingPunct="1">
              <a:buFontTx/>
              <a:buNone/>
            </a:pPr>
            <a:r>
              <a:rPr lang="en-US" sz="3600" b="1" smtClean="0">
                <a:solidFill>
                  <a:srgbClr val="227A8F"/>
                </a:solidFill>
                <a:ea typeface="ＭＳ Ｐゴシック" pitchFamily="34" charset="-128"/>
              </a:rPr>
              <a:t>You might want to review this section</a:t>
            </a:r>
          </a:p>
          <a:p>
            <a:pPr eaLnBrk="1" hangingPunct="1">
              <a:buFontTx/>
              <a:buNone/>
            </a:pPr>
            <a:endParaRPr lang="en-US" smtClean="0">
              <a:ea typeface="ＭＳ Ｐゴシック" pitchFamily="34" charset="-128"/>
            </a:endParaRPr>
          </a:p>
        </p:txBody>
      </p:sp>
      <p:sp>
        <p:nvSpPr>
          <p:cNvPr id="30722"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ea typeface="ＭＳ Ｐゴシック" pitchFamily="34" charset="-128"/>
              </a:rPr>
              <a:t>Think about this …</a:t>
            </a:r>
          </a:p>
        </p:txBody>
      </p:sp>
      <p:sp>
        <p:nvSpPr>
          <p:cNvPr id="48132" name="AutoShape 4">
            <a:hlinkClick r:id="" action="ppaction://hlinkshowjump?jump=previousslide" highlightClick="1"/>
          </p:cNvPr>
          <p:cNvSpPr>
            <a:spLocks noChangeArrowheads="1"/>
          </p:cNvSpPr>
          <p:nvPr/>
        </p:nvSpPr>
        <p:spPr bwMode="auto">
          <a:xfrm>
            <a:off x="3524250" y="2619375"/>
            <a:ext cx="2300288" cy="889000"/>
          </a:xfrm>
          <a:prstGeom prst="actionButtonBackPrevious">
            <a:avLst/>
          </a:prstGeom>
          <a:solidFill>
            <a:schemeClr val="accent1">
              <a:lumMod val="75000"/>
            </a:schemeClr>
          </a:solidFill>
          <a:ln w="9525">
            <a:noFill/>
            <a:miter lim="800000"/>
            <a:headEnd/>
            <a:tailEnd/>
          </a:ln>
        </p:spPr>
        <p:txBody>
          <a:bodyPr wrap="none" anchor="ctr"/>
          <a:lstStyle/>
          <a:p>
            <a:pPr>
              <a:defRPr/>
            </a:pPr>
            <a:r>
              <a:rPr lang="en-US" dirty="0">
                <a:solidFill>
                  <a:schemeClr val="bg1"/>
                </a:solidFill>
              </a:rPr>
              <a:t>Return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57200" y="1417638"/>
            <a:ext cx="8229600" cy="4708525"/>
          </a:xfrm>
        </p:spPr>
        <p:txBody>
          <a:bodyPr/>
          <a:lstStyle/>
          <a:p>
            <a:pPr eaLnBrk="1" hangingPunct="1">
              <a:buFontTx/>
              <a:buNone/>
            </a:pPr>
            <a:r>
              <a:rPr lang="en-US" sz="2000" smtClean="0">
                <a:ea typeface="ＭＳ Ｐゴシック" pitchFamily="34" charset="-128"/>
              </a:rPr>
              <a:t> </a:t>
            </a:r>
          </a:p>
          <a:p>
            <a:pPr algn="ctr">
              <a:buFont typeface="Arial" charset="0"/>
              <a:buNone/>
            </a:pPr>
            <a:r>
              <a:rPr lang="en-US" sz="3600" b="1" smtClean="0">
                <a:solidFill>
                  <a:srgbClr val="227A8F"/>
                </a:solidFill>
                <a:ea typeface="ＭＳ Ｐゴシック" pitchFamily="34" charset="-128"/>
              </a:rPr>
              <a:t>Proceed to the next question</a:t>
            </a:r>
          </a:p>
          <a:p>
            <a:pPr eaLnBrk="1" hangingPunct="1">
              <a:buFontTx/>
              <a:buNone/>
            </a:pPr>
            <a:endParaRPr lang="en-US" smtClean="0">
              <a:ea typeface="ＭＳ Ｐゴシック" pitchFamily="34" charset="-128"/>
            </a:endParaRPr>
          </a:p>
        </p:txBody>
      </p:sp>
      <p:sp>
        <p:nvSpPr>
          <p:cNvPr id="31746"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ＭＳ Ｐゴシック" pitchFamily="34" charset="-128"/>
              </a:rPr>
              <a:t>Excellent!</a:t>
            </a:r>
          </a:p>
        </p:txBody>
      </p:sp>
      <p:sp>
        <p:nvSpPr>
          <p:cNvPr id="49156" name="AutoShape 7">
            <a:hlinkClick r:id="" action="ppaction://hlinkshowjump?jump=nextslide" highlightClick="1"/>
          </p:cNvPr>
          <p:cNvSpPr>
            <a:spLocks noChangeArrowheads="1"/>
          </p:cNvSpPr>
          <p:nvPr/>
        </p:nvSpPr>
        <p:spPr bwMode="auto">
          <a:xfrm>
            <a:off x="3429000" y="2970213"/>
            <a:ext cx="2162175" cy="746125"/>
          </a:xfrm>
          <a:prstGeom prst="actionButtonForwardNext">
            <a:avLst/>
          </a:prstGeom>
          <a:solidFill>
            <a:schemeClr val="accent1">
              <a:lumMod val="75000"/>
            </a:schemeClr>
          </a:solidFill>
          <a:ln w="9525">
            <a:noFill/>
            <a:miter lim="800000"/>
            <a:headEnd/>
            <a:tailEnd/>
          </a:ln>
        </p:spPr>
        <p:txBody>
          <a:bodyPr wrap="none" anchor="ctr"/>
          <a:lstStyle/>
          <a:p>
            <a:pPr algn="r">
              <a:defRPr/>
            </a:pPr>
            <a:r>
              <a:rPr lang="en-US" dirty="0">
                <a:solidFill>
                  <a:schemeClr val="bg1"/>
                </a:solidFill>
              </a:rPr>
              <a:t>Next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395413" y="1854204"/>
            <a:ext cx="5648325" cy="457200"/>
          </a:xfrm>
        </p:spPr>
        <p:txBody>
          <a:bodyPr/>
          <a:lstStyle/>
          <a:p>
            <a:pPr marL="457200" lvl="1" indent="-65088">
              <a:buFont typeface="Verdana" pitchFamily="34" charset="0"/>
              <a:buNone/>
            </a:pPr>
            <a:r>
              <a:rPr lang="en-US" sz="2400" dirty="0" smtClean="0">
                <a:ea typeface="ＭＳ Ｐゴシック" pitchFamily="34" charset="-128"/>
              </a:rPr>
              <a:t> efficient data and metadata deposition by  </a:t>
            </a:r>
            <a:r>
              <a:rPr lang="en-US" sz="2400" dirty="0" smtClean="0">
                <a:ea typeface="ＭＳ Ｐゴシック" pitchFamily="34" charset="-128"/>
              </a:rPr>
              <a:t>authors </a:t>
            </a:r>
            <a:r>
              <a:rPr lang="en-US" sz="2400" dirty="0" smtClean="0">
                <a:ea typeface="ＭＳ Ｐゴシック" pitchFamily="34" charset="-128"/>
              </a:rPr>
              <a:t>and others. </a:t>
            </a:r>
          </a:p>
        </p:txBody>
      </p:sp>
      <p:sp>
        <p:nvSpPr>
          <p:cNvPr id="32770" name="Rectangle 2"/>
          <p:cNvSpPr>
            <a:spLocks noGrp="1" noChangeArrowheads="1"/>
          </p:cNvSpPr>
          <p:nvPr>
            <p:ph type="title"/>
          </p:nvPr>
        </p:nvSpPr>
        <p:spPr>
          <a:xfrm>
            <a:off x="698268" y="685800"/>
            <a:ext cx="7988531" cy="1143000"/>
          </a:xfrm>
        </p:spPr>
        <p:txBody>
          <a:bodyPr>
            <a:noAutofit/>
          </a:bodyPr>
          <a:lstStyle/>
          <a:p>
            <a:pPr algn="l" eaLnBrk="1" hangingPunct="1">
              <a:defRPr/>
            </a:pPr>
            <a:r>
              <a:rPr lang="en-US" sz="2400" dirty="0" smtClean="0">
                <a:solidFill>
                  <a:schemeClr val="accent1">
                    <a:lumMod val="50000"/>
                  </a:schemeClr>
                </a:solidFill>
                <a:ea typeface="ＭＳ Ｐゴシック" pitchFamily="34" charset="-128"/>
              </a:rPr>
              <a:t>3. </a:t>
            </a:r>
            <a:r>
              <a:rPr lang="en-US" sz="2400" dirty="0" smtClean="0">
                <a:ea typeface="+mj-ea"/>
              </a:rPr>
              <a:t>The deposit stage in the Data Life Cycle provides systems, tools, procedures, and capacity for _________________ </a:t>
            </a:r>
            <a:br>
              <a:rPr lang="en-US" sz="2400" dirty="0" smtClean="0">
                <a:ea typeface="+mj-ea"/>
              </a:rPr>
            </a:br>
            <a:endParaRPr lang="en-US" sz="2400" dirty="0" smtClean="0">
              <a:solidFill>
                <a:schemeClr val="accent1">
                  <a:lumMod val="50000"/>
                </a:schemeClr>
              </a:solidFill>
              <a:ea typeface="ＭＳ Ｐゴシック" pitchFamily="34" charset="-128"/>
            </a:endParaRPr>
          </a:p>
        </p:txBody>
      </p:sp>
      <p:sp>
        <p:nvSpPr>
          <p:cNvPr id="44036" name="AutoShape 4">
            <a:hlinkClick r:id="" action="ppaction://hlinkshowjump?jump=nextslide" highlightClick="1"/>
          </p:cNvPr>
          <p:cNvSpPr>
            <a:spLocks noChangeArrowheads="1"/>
          </p:cNvSpPr>
          <p:nvPr/>
        </p:nvSpPr>
        <p:spPr bwMode="auto">
          <a:xfrm>
            <a:off x="914400" y="29718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7" name="AutoShape 5">
            <a:hlinkClick r:id="" action="ppaction://hlinkshowjump?jump=nextslide" highlightClick="1"/>
          </p:cNvPr>
          <p:cNvSpPr>
            <a:spLocks noChangeArrowheads="1"/>
          </p:cNvSpPr>
          <p:nvPr/>
        </p:nvSpPr>
        <p:spPr bwMode="auto">
          <a:xfrm>
            <a:off x="914400" y="3730625"/>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8" name="AutoShape 6">
            <a:hlinkClick r:id="rId3" action="ppaction://hlinksldjump" highlightClick="1"/>
          </p:cNvPr>
          <p:cNvSpPr>
            <a:spLocks noChangeArrowheads="1"/>
          </p:cNvSpPr>
          <p:nvPr/>
        </p:nvSpPr>
        <p:spPr bwMode="auto">
          <a:xfrm>
            <a:off x="914400" y="20574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pic>
        <p:nvPicPr>
          <p:cNvPr id="36871" name="Picture 11" descr="qmark"/>
          <p:cNvPicPr>
            <a:picLocks noChangeAspect="1" noChangeArrowheads="1"/>
          </p:cNvPicPr>
          <p:nvPr/>
        </p:nvPicPr>
        <p:blipFill>
          <a:blip r:embed="rId4"/>
          <a:srcRect/>
          <a:stretch>
            <a:fillRect/>
          </a:stretch>
        </p:blipFill>
        <p:spPr bwMode="auto">
          <a:xfrm>
            <a:off x="6675438" y="4187825"/>
            <a:ext cx="2362200" cy="1682750"/>
          </a:xfrm>
          <a:prstGeom prst="rect">
            <a:avLst/>
          </a:prstGeom>
          <a:noFill/>
          <a:ln w="9525">
            <a:noFill/>
            <a:miter lim="800000"/>
            <a:headEnd/>
            <a:tailEnd/>
          </a:ln>
        </p:spPr>
      </p:pic>
      <p:sp>
        <p:nvSpPr>
          <p:cNvPr id="32776" name="Rectangle 12"/>
          <p:cNvSpPr>
            <a:spLocks noChangeArrowheads="1"/>
          </p:cNvSpPr>
          <p:nvPr/>
        </p:nvSpPr>
        <p:spPr bwMode="auto">
          <a:xfrm>
            <a:off x="1874838" y="2971800"/>
            <a:ext cx="5340350" cy="457200"/>
          </a:xfrm>
          <a:prstGeom prst="rect">
            <a:avLst/>
          </a:prstGeom>
          <a:noFill/>
          <a:ln w="9525">
            <a:noFill/>
            <a:miter lim="800000"/>
            <a:headEnd/>
            <a:tailEnd/>
          </a:ln>
        </p:spPr>
        <p:txBody>
          <a:bodyPr/>
          <a:lstStyle/>
          <a:p>
            <a:pPr marL="342900" indent="-342900">
              <a:lnSpc>
                <a:spcPct val="80000"/>
              </a:lnSpc>
              <a:spcBef>
                <a:spcPct val="20000"/>
              </a:spcBef>
              <a:defRPr/>
            </a:pPr>
            <a:r>
              <a:rPr lang="en-US" sz="2400" dirty="0">
                <a:latin typeface="+mn-lt"/>
              </a:rPr>
              <a:t>efficient data collection</a:t>
            </a:r>
          </a:p>
        </p:txBody>
      </p:sp>
      <p:sp>
        <p:nvSpPr>
          <p:cNvPr id="36873" name="Rectangle 13"/>
          <p:cNvSpPr>
            <a:spLocks noChangeArrowheads="1"/>
          </p:cNvSpPr>
          <p:nvPr/>
        </p:nvSpPr>
        <p:spPr bwMode="auto">
          <a:xfrm>
            <a:off x="1874838" y="3730625"/>
            <a:ext cx="4800600" cy="457200"/>
          </a:xfrm>
          <a:prstGeom prst="rect">
            <a:avLst/>
          </a:prstGeom>
          <a:noFill/>
          <a:ln w="9525">
            <a:noFill/>
            <a:miter lim="800000"/>
            <a:headEnd/>
            <a:tailEnd/>
          </a:ln>
        </p:spPr>
        <p:txBody>
          <a:bodyPr/>
          <a:lstStyle/>
          <a:p>
            <a:pPr marL="0" lvl="1"/>
            <a:r>
              <a:rPr lang="en-US" sz="2400" dirty="0">
                <a:latin typeface="Calibri" pitchFamily="34" charset="0"/>
              </a:rPr>
              <a:t>efficient quality control</a:t>
            </a:r>
            <a:endParaRPr lang="en-US" sz="1400" dirty="0"/>
          </a:p>
        </p:txBody>
      </p:sp>
      <p:sp>
        <p:nvSpPr>
          <p:cNvPr id="10" name="AutoShape 5">
            <a:hlinkClick r:id="" action="ppaction://hlinkshowjump?jump=nextslide" highlightClick="1"/>
          </p:cNvPr>
          <p:cNvSpPr>
            <a:spLocks noChangeArrowheads="1"/>
          </p:cNvSpPr>
          <p:nvPr/>
        </p:nvSpPr>
        <p:spPr bwMode="auto">
          <a:xfrm>
            <a:off x="914400" y="4627563"/>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32779" name="Rectangle 10"/>
          <p:cNvSpPr>
            <a:spLocks noChangeArrowheads="1"/>
          </p:cNvSpPr>
          <p:nvPr/>
        </p:nvSpPr>
        <p:spPr bwMode="auto">
          <a:xfrm>
            <a:off x="1395413" y="4627563"/>
            <a:ext cx="3319050" cy="461665"/>
          </a:xfrm>
          <a:prstGeom prst="rect">
            <a:avLst/>
          </a:prstGeom>
          <a:noFill/>
          <a:ln w="9525">
            <a:noFill/>
            <a:miter lim="800000"/>
            <a:headEnd/>
            <a:tailEnd/>
          </a:ln>
        </p:spPr>
        <p:txBody>
          <a:bodyPr wrap="none">
            <a:spAutoFit/>
          </a:bodyPr>
          <a:lstStyle/>
          <a:p>
            <a:pPr lvl="1">
              <a:defRPr/>
            </a:pPr>
            <a:r>
              <a:rPr lang="en-US" sz="2400" dirty="0">
                <a:latin typeface="+mn-lt"/>
              </a:rPr>
              <a:t>efficient preservation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pPr algn="ctr" eaLnBrk="1" hangingPunct="1">
              <a:buFontTx/>
              <a:buNone/>
            </a:pPr>
            <a:r>
              <a:rPr lang="en-US" sz="3600" b="1" dirty="0" smtClean="0">
                <a:solidFill>
                  <a:srgbClr val="227A8F"/>
                </a:solidFill>
                <a:ea typeface="ＭＳ Ｐゴシック" pitchFamily="34" charset="-128"/>
              </a:rPr>
              <a:t>You might want to review this section</a:t>
            </a:r>
          </a:p>
        </p:txBody>
      </p:sp>
      <p:sp>
        <p:nvSpPr>
          <p:cNvPr id="33794"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ＭＳ Ｐゴシック" pitchFamily="34" charset="-128"/>
              </a:rPr>
              <a:t>Think about this …</a:t>
            </a:r>
          </a:p>
        </p:txBody>
      </p:sp>
      <p:sp>
        <p:nvSpPr>
          <p:cNvPr id="51204" name="AutoShape 4">
            <a:hlinkClick r:id="" action="ppaction://hlinkshowjump?jump=previousslide" highlightClick="1"/>
          </p:cNvPr>
          <p:cNvSpPr>
            <a:spLocks noChangeArrowheads="1"/>
          </p:cNvSpPr>
          <p:nvPr/>
        </p:nvSpPr>
        <p:spPr bwMode="auto">
          <a:xfrm>
            <a:off x="3313113" y="2514600"/>
            <a:ext cx="2139950" cy="838200"/>
          </a:xfrm>
          <a:prstGeom prst="actionButtonBackPrevious">
            <a:avLst/>
          </a:prstGeom>
          <a:solidFill>
            <a:schemeClr val="accent1">
              <a:lumMod val="75000"/>
            </a:schemeClr>
          </a:solidFill>
          <a:ln w="9525">
            <a:noFill/>
            <a:miter lim="800000"/>
            <a:headEnd/>
            <a:tailEnd/>
          </a:ln>
        </p:spPr>
        <p:txBody>
          <a:bodyPr wrap="none" anchor="ctr"/>
          <a:lstStyle/>
          <a:p>
            <a:pPr algn="ctr">
              <a:defRPr/>
            </a:pPr>
            <a:r>
              <a:rPr lang="en-US" dirty="0">
                <a:solidFill>
                  <a:schemeClr val="bg1"/>
                </a:solidFill>
              </a:rPr>
              <a:t>Return</a:t>
            </a:r>
            <a:r>
              <a:rPr lang="en-US" dirty="0"/>
              <a:t>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algn="ctr">
              <a:buFont typeface="Arial" charset="0"/>
              <a:buNone/>
            </a:pPr>
            <a:r>
              <a:rPr lang="en-US" sz="3600" b="1" smtClean="0">
                <a:solidFill>
                  <a:srgbClr val="227A8F"/>
                </a:solidFill>
                <a:ea typeface="ＭＳ Ｐゴシック" pitchFamily="34" charset="-128"/>
              </a:rPr>
              <a:t>Proceed to the next question</a:t>
            </a:r>
          </a:p>
          <a:p>
            <a:pPr eaLnBrk="1" hangingPunct="1">
              <a:buFontTx/>
              <a:buNone/>
            </a:pPr>
            <a:endParaRPr lang="en-US" sz="2000" smtClean="0">
              <a:ea typeface="ＭＳ Ｐゴシック" pitchFamily="34" charset="-128"/>
            </a:endParaRPr>
          </a:p>
          <a:p>
            <a:pPr eaLnBrk="1" hangingPunct="1">
              <a:buFontTx/>
              <a:buNone/>
            </a:pPr>
            <a:endParaRPr lang="en-US" sz="4000" smtClean="0">
              <a:ea typeface="ＭＳ Ｐゴシック" pitchFamily="34" charset="-128"/>
            </a:endParaRPr>
          </a:p>
          <a:p>
            <a:pPr eaLnBrk="1" hangingPunct="1">
              <a:buFontTx/>
              <a:buNone/>
            </a:pPr>
            <a:endParaRPr lang="en-US" sz="4000" smtClean="0">
              <a:ea typeface="ＭＳ Ｐゴシック" pitchFamily="34" charset="-128"/>
            </a:endParaRPr>
          </a:p>
          <a:p>
            <a:pPr eaLnBrk="1" hangingPunct="1">
              <a:buFontTx/>
              <a:buNone/>
            </a:pPr>
            <a:endParaRPr lang="en-US" sz="4000" smtClean="0">
              <a:ea typeface="ＭＳ Ｐゴシック" pitchFamily="34" charset="-128"/>
            </a:endParaRPr>
          </a:p>
        </p:txBody>
      </p:sp>
      <p:sp>
        <p:nvSpPr>
          <p:cNvPr id="34818"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ＭＳ Ｐゴシック" pitchFamily="34" charset="-128"/>
              </a:rPr>
              <a:t>Excellent!</a:t>
            </a:r>
          </a:p>
        </p:txBody>
      </p:sp>
      <p:sp>
        <p:nvSpPr>
          <p:cNvPr id="5" name="AutoShape 7">
            <a:hlinkClick r:id="" action="ppaction://hlinkshowjump?jump=nextslide" highlightClick="1"/>
          </p:cNvPr>
          <p:cNvSpPr>
            <a:spLocks noChangeArrowheads="1"/>
          </p:cNvSpPr>
          <p:nvPr/>
        </p:nvSpPr>
        <p:spPr bwMode="auto">
          <a:xfrm>
            <a:off x="3429000" y="2598738"/>
            <a:ext cx="2162175" cy="744537"/>
          </a:xfrm>
          <a:prstGeom prst="actionButtonForwardNext">
            <a:avLst/>
          </a:prstGeom>
          <a:solidFill>
            <a:schemeClr val="accent1">
              <a:lumMod val="75000"/>
            </a:schemeClr>
          </a:solidFill>
          <a:ln w="9525">
            <a:noFill/>
            <a:miter lim="800000"/>
            <a:headEnd/>
            <a:tailEnd/>
          </a:ln>
        </p:spPr>
        <p:txBody>
          <a:bodyPr wrap="none" anchor="ctr"/>
          <a:lstStyle/>
          <a:p>
            <a:pPr algn="r">
              <a:defRPr/>
            </a:pPr>
            <a:r>
              <a:rPr lang="en-US" dirty="0">
                <a:solidFill>
                  <a:schemeClr val="bg1"/>
                </a:solidFill>
              </a:rPr>
              <a:t>Next  </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874838" y="1485900"/>
            <a:ext cx="6288087" cy="457200"/>
          </a:xfrm>
        </p:spPr>
        <p:txBody>
          <a:bodyPr/>
          <a:lstStyle/>
          <a:p>
            <a:pPr marL="0" lvl="1" indent="0">
              <a:buFont typeface="Verdana" pitchFamily="34" charset="0"/>
              <a:buNone/>
            </a:pPr>
            <a:r>
              <a:rPr lang="en-US" sz="2000" dirty="0" smtClean="0">
                <a:ea typeface="ＭＳ Ｐゴシック" pitchFamily="34" charset="-128"/>
              </a:rPr>
              <a:t>New data that has been entered into a repository and is based on new research</a:t>
            </a:r>
          </a:p>
        </p:txBody>
      </p:sp>
      <p:sp>
        <p:nvSpPr>
          <p:cNvPr id="35842" name="Rectangle 2"/>
          <p:cNvSpPr>
            <a:spLocks noGrp="1" noChangeArrowheads="1"/>
          </p:cNvSpPr>
          <p:nvPr>
            <p:ph type="title"/>
          </p:nvPr>
        </p:nvSpPr>
        <p:spPr>
          <a:xfrm>
            <a:off x="698268" y="685800"/>
            <a:ext cx="7988531" cy="1143000"/>
          </a:xfrm>
        </p:spPr>
        <p:txBody>
          <a:bodyPr>
            <a:normAutofit fontScale="90000"/>
          </a:bodyPr>
          <a:lstStyle/>
          <a:p>
            <a:pPr algn="l">
              <a:defRPr/>
            </a:pPr>
            <a:r>
              <a:rPr lang="en-US" sz="2800" dirty="0" smtClean="0">
                <a:ea typeface="ＭＳ Ｐゴシック" pitchFamily="34" charset="-128"/>
              </a:rPr>
              <a:t/>
            </a:r>
            <a:br>
              <a:rPr lang="en-US" sz="2800" dirty="0" smtClean="0">
                <a:ea typeface="ＭＳ Ｐゴシック" pitchFamily="34" charset="-128"/>
              </a:rPr>
            </a:br>
            <a:r>
              <a:rPr lang="en-US" sz="2700" dirty="0" smtClean="0">
                <a:solidFill>
                  <a:schemeClr val="accent1">
                    <a:lumMod val="50000"/>
                  </a:schemeClr>
                </a:solidFill>
                <a:ea typeface="ＭＳ Ｐゴシック" pitchFamily="34" charset="-128"/>
              </a:rPr>
              <a:t>4. </a:t>
            </a:r>
            <a:r>
              <a:rPr lang="en-US" sz="2700" dirty="0" smtClean="0">
                <a:ea typeface="+mj-ea"/>
              </a:rPr>
              <a:t>Data discovery can best be defined as which of the following: </a:t>
            </a:r>
            <a:r>
              <a:rPr lang="en-US" sz="2400" dirty="0" smtClean="0">
                <a:ea typeface="+mj-ea"/>
              </a:rPr>
              <a:t/>
            </a:r>
            <a:br>
              <a:rPr lang="en-US" sz="2400" dirty="0" smtClean="0">
                <a:ea typeface="+mj-ea"/>
              </a:rPr>
            </a:br>
            <a:r>
              <a:rPr lang="en-US" sz="2800" dirty="0" smtClean="0">
                <a:ea typeface="ＭＳ Ｐゴシック" pitchFamily="34" charset="-128"/>
              </a:rPr>
              <a:t/>
            </a:r>
            <a:br>
              <a:rPr lang="en-US" sz="2800" dirty="0" smtClean="0">
                <a:ea typeface="ＭＳ Ｐゴシック" pitchFamily="34" charset="-128"/>
              </a:rPr>
            </a:br>
            <a:endParaRPr lang="en-US" sz="2800" dirty="0" smtClean="0">
              <a:ea typeface="ＭＳ Ｐゴシック" pitchFamily="34" charset="-128"/>
            </a:endParaRPr>
          </a:p>
        </p:txBody>
      </p:sp>
      <p:sp>
        <p:nvSpPr>
          <p:cNvPr id="44036" name="AutoShape 4">
            <a:hlinkClick r:id="" action="ppaction://hlinkshowjump?jump=nextslide" highlightClick="1"/>
          </p:cNvPr>
          <p:cNvSpPr>
            <a:spLocks noChangeArrowheads="1"/>
          </p:cNvSpPr>
          <p:nvPr/>
        </p:nvSpPr>
        <p:spPr bwMode="auto">
          <a:xfrm>
            <a:off x="914400" y="25146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7" name="AutoShape 5">
            <a:hlinkClick r:id="rId3" action="ppaction://hlinksldjump" highlightClick="1"/>
          </p:cNvPr>
          <p:cNvSpPr>
            <a:spLocks noChangeArrowheads="1"/>
          </p:cNvSpPr>
          <p:nvPr/>
        </p:nvSpPr>
        <p:spPr bwMode="auto">
          <a:xfrm>
            <a:off x="914400" y="36195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8" name="AutoShape 6">
            <a:hlinkClick r:id="" action="ppaction://hlinkshowjump?jump=nextslide" highlightClick="1"/>
          </p:cNvPr>
          <p:cNvSpPr>
            <a:spLocks noChangeArrowheads="1"/>
          </p:cNvSpPr>
          <p:nvPr/>
        </p:nvSpPr>
        <p:spPr bwMode="auto">
          <a:xfrm>
            <a:off x="914400" y="16002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pic>
        <p:nvPicPr>
          <p:cNvPr id="39943" name="Picture 11" descr="qmark"/>
          <p:cNvPicPr>
            <a:picLocks noChangeAspect="1" noChangeArrowheads="1"/>
          </p:cNvPicPr>
          <p:nvPr/>
        </p:nvPicPr>
        <p:blipFill>
          <a:blip r:embed="rId4"/>
          <a:srcRect/>
          <a:stretch>
            <a:fillRect/>
          </a:stretch>
        </p:blipFill>
        <p:spPr bwMode="auto">
          <a:xfrm>
            <a:off x="6675438" y="4076700"/>
            <a:ext cx="2354262" cy="1676400"/>
          </a:xfrm>
          <a:prstGeom prst="rect">
            <a:avLst/>
          </a:prstGeom>
          <a:noFill/>
          <a:ln w="9525">
            <a:noFill/>
            <a:miter lim="800000"/>
            <a:headEnd/>
            <a:tailEnd/>
          </a:ln>
        </p:spPr>
      </p:pic>
      <p:sp>
        <p:nvSpPr>
          <p:cNvPr id="35848" name="Rectangle 12"/>
          <p:cNvSpPr>
            <a:spLocks noChangeArrowheads="1"/>
          </p:cNvSpPr>
          <p:nvPr/>
        </p:nvSpPr>
        <p:spPr bwMode="auto">
          <a:xfrm>
            <a:off x="1874838" y="2400300"/>
            <a:ext cx="6288087" cy="457200"/>
          </a:xfrm>
          <a:prstGeom prst="rect">
            <a:avLst/>
          </a:prstGeom>
          <a:noFill/>
          <a:ln w="9525">
            <a:noFill/>
            <a:miter lim="800000"/>
            <a:headEnd/>
            <a:tailEnd/>
          </a:ln>
        </p:spPr>
        <p:txBody>
          <a:bodyPr/>
          <a:lstStyle/>
          <a:p>
            <a:pPr marL="0" lvl="1">
              <a:defRPr/>
            </a:pPr>
            <a:r>
              <a:rPr lang="en-US" sz="2000" dirty="0">
                <a:latin typeface="+mn-lt"/>
              </a:rPr>
              <a:t>The process of providing access of data to specialist and non-specialist users through the use of systems, tools, and other methods of </a:t>
            </a:r>
            <a:r>
              <a:rPr lang="en-US" sz="2000" dirty="0" smtClean="0">
                <a:latin typeface="+mn-lt"/>
              </a:rPr>
              <a:t>dissemination</a:t>
            </a:r>
            <a:endParaRPr lang="en-US" sz="2000" dirty="0">
              <a:latin typeface="+mn-lt"/>
            </a:endParaRPr>
          </a:p>
        </p:txBody>
      </p:sp>
      <p:sp>
        <p:nvSpPr>
          <p:cNvPr id="35849" name="Rectangle 13"/>
          <p:cNvSpPr>
            <a:spLocks noChangeArrowheads="1"/>
          </p:cNvSpPr>
          <p:nvPr/>
        </p:nvSpPr>
        <p:spPr bwMode="auto">
          <a:xfrm>
            <a:off x="1874838" y="3505200"/>
            <a:ext cx="4800600" cy="457200"/>
          </a:xfrm>
          <a:prstGeom prst="rect">
            <a:avLst/>
          </a:prstGeom>
          <a:noFill/>
          <a:ln w="9525">
            <a:noFill/>
            <a:miter lim="800000"/>
            <a:headEnd/>
            <a:tailEnd/>
          </a:ln>
        </p:spPr>
        <p:txBody>
          <a:bodyPr/>
          <a:lstStyle/>
          <a:p>
            <a:pPr marL="0" lvl="1">
              <a:defRPr/>
            </a:pPr>
            <a:r>
              <a:rPr lang="en-US" sz="2000" dirty="0">
                <a:latin typeface="+mn-lt"/>
              </a:rPr>
              <a:t>The process of </a:t>
            </a:r>
            <a:r>
              <a:rPr lang="en-US" sz="2000" dirty="0" err="1" smtClean="0">
                <a:latin typeface="+mn-lt"/>
              </a:rPr>
              <a:t>a</a:t>
            </a:r>
            <a:r>
              <a:rPr lang="en-US" sz="2000" dirty="0" err="1" smtClean="0">
                <a:latin typeface="+mn-lt"/>
              </a:rPr>
              <a:t>ccessingdata</a:t>
            </a:r>
            <a:r>
              <a:rPr lang="en-US" sz="2000" dirty="0" smtClean="0">
                <a:latin typeface="+mn-lt"/>
              </a:rPr>
              <a:t> </a:t>
            </a:r>
            <a:r>
              <a:rPr lang="en-US" sz="2000" dirty="0" smtClean="0">
                <a:latin typeface="+mn-lt"/>
              </a:rPr>
              <a:t>through repositories, metadata clearinghouses, and data centers</a:t>
            </a:r>
          </a:p>
          <a:p>
            <a:pPr marL="0" lvl="1">
              <a:defRPr/>
            </a:pPr>
            <a:endParaRPr lang="en-US" sz="2000" dirty="0">
              <a:latin typeface="+mn-lt"/>
            </a:endParaRPr>
          </a:p>
        </p:txBody>
      </p:sp>
      <p:sp>
        <p:nvSpPr>
          <p:cNvPr id="10" name="AutoShape 5">
            <a:hlinkClick r:id="" action="ppaction://hlinkshowjump?jump=nextslide" highlightClick="1"/>
          </p:cNvPr>
          <p:cNvSpPr>
            <a:spLocks noChangeArrowheads="1"/>
          </p:cNvSpPr>
          <p:nvPr/>
        </p:nvSpPr>
        <p:spPr bwMode="auto">
          <a:xfrm>
            <a:off x="914400" y="4581525"/>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35851" name="Rectangle 10"/>
          <p:cNvSpPr>
            <a:spLocks noChangeArrowheads="1"/>
          </p:cNvSpPr>
          <p:nvPr/>
        </p:nvSpPr>
        <p:spPr bwMode="auto">
          <a:xfrm>
            <a:off x="1400175" y="4516211"/>
            <a:ext cx="5275263" cy="1016000"/>
          </a:xfrm>
          <a:prstGeom prst="rect">
            <a:avLst/>
          </a:prstGeom>
          <a:noFill/>
          <a:ln w="9525">
            <a:noFill/>
            <a:miter lim="800000"/>
            <a:headEnd/>
            <a:tailEnd/>
          </a:ln>
        </p:spPr>
        <p:txBody>
          <a:bodyPr>
            <a:spAutoFit/>
          </a:bodyPr>
          <a:lstStyle/>
          <a:p>
            <a:pPr lvl="1">
              <a:defRPr/>
            </a:pPr>
            <a:r>
              <a:rPr lang="en-US" sz="2000" dirty="0">
                <a:latin typeface="+mn-lt"/>
              </a:rPr>
              <a:t>Process of presenting data through various visualization tools to enhance user understanding of the data</a:t>
            </a:r>
            <a:r>
              <a:rPr lang="en-US" sz="2000" dirty="0" smtClean="0">
                <a:latin typeface="+mn-lt"/>
              </a:rPr>
              <a:t>.</a:t>
            </a:r>
            <a:endParaRPr lang="en-US" sz="2000" dirty="0">
              <a:latin typeface="+mn-lt"/>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1905000"/>
            <a:ext cx="8229600" cy="2209800"/>
          </a:xfrm>
        </p:spPr>
        <p:txBody>
          <a:bodyPr/>
          <a:lstStyle/>
          <a:p>
            <a:pPr algn="ctr" eaLnBrk="1" hangingPunct="1">
              <a:buFontTx/>
              <a:buNone/>
            </a:pPr>
            <a:r>
              <a:rPr lang="en-US" sz="3600" b="1" smtClean="0">
                <a:solidFill>
                  <a:srgbClr val="227A8F"/>
                </a:solidFill>
                <a:ea typeface="ＭＳ Ｐゴシック" pitchFamily="34" charset="-128"/>
              </a:rPr>
              <a:t>You might want to review this section</a:t>
            </a:r>
          </a:p>
          <a:p>
            <a:pPr eaLnBrk="1" hangingPunct="1">
              <a:buFontTx/>
              <a:buNone/>
            </a:pPr>
            <a:endParaRPr lang="en-US" sz="3600" smtClean="0">
              <a:ea typeface="ＭＳ Ｐゴシック" pitchFamily="34" charset="-128"/>
            </a:endParaRPr>
          </a:p>
        </p:txBody>
      </p:sp>
      <p:sp>
        <p:nvSpPr>
          <p:cNvPr id="36866" name="Rectangle 2"/>
          <p:cNvSpPr>
            <a:spLocks noGrp="1" noChangeArrowheads="1"/>
          </p:cNvSpPr>
          <p:nvPr>
            <p:ph type="title"/>
          </p:nvPr>
        </p:nvSpPr>
        <p:spPr>
          <a:xfrm>
            <a:off x="457200" y="457200"/>
            <a:ext cx="8229600" cy="1143000"/>
          </a:xfrm>
        </p:spPr>
        <p:txBody>
          <a:bodyPr/>
          <a:lstStyle/>
          <a:p>
            <a:pPr eaLnBrk="1" hangingPunct="1">
              <a:defRPr/>
            </a:pPr>
            <a:r>
              <a:rPr lang="en-US" sz="4400" dirty="0" smtClean="0">
                <a:solidFill>
                  <a:schemeClr val="accent1">
                    <a:lumMod val="50000"/>
                  </a:schemeClr>
                </a:solidFill>
                <a:ea typeface="ＭＳ Ｐゴシック" pitchFamily="34" charset="-128"/>
              </a:rPr>
              <a:t>Think about this …</a:t>
            </a:r>
          </a:p>
        </p:txBody>
      </p:sp>
      <p:sp>
        <p:nvSpPr>
          <p:cNvPr id="54276" name="AutoShape 4">
            <a:hlinkClick r:id="" action="ppaction://hlinkshowjump?jump=previousslide" highlightClick="1"/>
          </p:cNvPr>
          <p:cNvSpPr>
            <a:spLocks noChangeArrowheads="1"/>
          </p:cNvSpPr>
          <p:nvPr/>
        </p:nvSpPr>
        <p:spPr bwMode="auto">
          <a:xfrm>
            <a:off x="3541713" y="2952750"/>
            <a:ext cx="2097087" cy="857250"/>
          </a:xfrm>
          <a:prstGeom prst="actionButtonBackPrevious">
            <a:avLst/>
          </a:prstGeom>
          <a:solidFill>
            <a:schemeClr val="accent1">
              <a:lumMod val="75000"/>
            </a:schemeClr>
          </a:solidFill>
          <a:ln w="9525">
            <a:noFill/>
            <a:miter lim="800000"/>
            <a:headEnd/>
            <a:tailEnd/>
          </a:ln>
        </p:spPr>
        <p:txBody>
          <a:bodyPr wrap="none" anchor="ctr"/>
          <a:lstStyle/>
          <a:p>
            <a:pPr algn="ctr">
              <a:defRPr/>
            </a:pPr>
            <a:r>
              <a:rPr lang="en-US" dirty="0">
                <a:solidFill>
                  <a:schemeClr val="bg1"/>
                </a:solidFill>
              </a:rPr>
              <a:t>Return</a:t>
            </a:r>
            <a:r>
              <a:rPr lang="en-US" dirty="0"/>
              <a:t>                      </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838200" y="1600200"/>
            <a:ext cx="7848600" cy="3429000"/>
          </a:xfrm>
        </p:spPr>
        <p:txBody>
          <a:bodyPr/>
          <a:lstStyle/>
          <a:p>
            <a:pPr algn="ctr">
              <a:buFont typeface="Arial" charset="0"/>
              <a:buNone/>
            </a:pPr>
            <a:r>
              <a:rPr lang="en-US" sz="3600" b="1" smtClean="0">
                <a:solidFill>
                  <a:srgbClr val="227A8F"/>
                </a:solidFill>
                <a:ea typeface="ＭＳ Ｐゴシック" pitchFamily="34" charset="-128"/>
              </a:rPr>
              <a:t>Proceed to the next question</a:t>
            </a:r>
          </a:p>
          <a:p>
            <a:pPr eaLnBrk="1" hangingPunct="1">
              <a:buFontTx/>
              <a:buNone/>
            </a:pPr>
            <a:endParaRPr lang="en-US" sz="4000" smtClean="0">
              <a:ea typeface="ＭＳ Ｐゴシック" pitchFamily="34" charset="-128"/>
            </a:endParaRPr>
          </a:p>
          <a:p>
            <a:pPr eaLnBrk="1" hangingPunct="1">
              <a:buFontTx/>
              <a:buNone/>
            </a:pPr>
            <a:endParaRPr lang="en-US" sz="4000" smtClean="0">
              <a:ea typeface="ＭＳ Ｐゴシック" pitchFamily="34" charset="-128"/>
            </a:endParaRPr>
          </a:p>
          <a:p>
            <a:pPr eaLnBrk="1" hangingPunct="1">
              <a:buFontTx/>
              <a:buNone/>
            </a:pPr>
            <a:r>
              <a:rPr lang="en-US" sz="4000" smtClean="0">
                <a:ea typeface="ＭＳ Ｐゴシック" pitchFamily="34" charset="-128"/>
              </a:rPr>
              <a:t> </a:t>
            </a:r>
          </a:p>
        </p:txBody>
      </p:sp>
      <p:sp>
        <p:nvSpPr>
          <p:cNvPr id="37890"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ＭＳ Ｐゴシック" pitchFamily="34" charset="-128"/>
              </a:rPr>
              <a:t>Excellent!</a:t>
            </a:r>
          </a:p>
        </p:txBody>
      </p:sp>
      <p:sp>
        <p:nvSpPr>
          <p:cNvPr id="5" name="AutoShape 4">
            <a:hlinkClick r:id="" action="ppaction://hlinkshowjump?jump=nextslide" highlightClick="1"/>
          </p:cNvPr>
          <p:cNvSpPr>
            <a:spLocks noChangeArrowheads="1"/>
          </p:cNvSpPr>
          <p:nvPr/>
        </p:nvSpPr>
        <p:spPr bwMode="auto">
          <a:xfrm>
            <a:off x="3463925" y="2792413"/>
            <a:ext cx="2209800" cy="693737"/>
          </a:xfrm>
          <a:prstGeom prst="actionButtonForwardNext">
            <a:avLst/>
          </a:prstGeom>
          <a:solidFill>
            <a:schemeClr val="accent1">
              <a:lumMod val="75000"/>
            </a:schemeClr>
          </a:solidFill>
          <a:ln w="9525">
            <a:noFill/>
            <a:miter lim="800000"/>
            <a:headEnd/>
            <a:tailEnd/>
          </a:ln>
        </p:spPr>
        <p:txBody>
          <a:bodyPr wrap="none" anchor="ctr"/>
          <a:lstStyle/>
          <a:p>
            <a:pPr algn="r">
              <a:defRPr/>
            </a:pPr>
            <a:r>
              <a:rPr lang="en-US" dirty="0">
                <a:solidFill>
                  <a:schemeClr val="bg1"/>
                </a:solidFill>
              </a:rPr>
              <a:t>Next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
          <p:cNvSpPr>
            <a:spLocks noGrp="1" noChangeArrowheads="1"/>
          </p:cNvSpPr>
          <p:nvPr>
            <p:ph idx="1"/>
          </p:nvPr>
        </p:nvSpPr>
        <p:spPr/>
        <p:txBody>
          <a:bodyPr/>
          <a:lstStyle/>
          <a:p>
            <a:pPr>
              <a:lnSpc>
                <a:spcPct val="90000"/>
              </a:lnSpc>
            </a:pPr>
            <a:r>
              <a:rPr lang="en-US" dirty="0"/>
              <a:t>Data management is a broad catch-all term used by different people in different contexts.  It can be used to describe a variety of activities such as:</a:t>
            </a:r>
          </a:p>
          <a:p>
            <a:pPr lvl="1">
              <a:lnSpc>
                <a:spcPct val="90000"/>
              </a:lnSpc>
            </a:pPr>
            <a:r>
              <a:rPr lang="en-US" dirty="0"/>
              <a:t>Data storage, </a:t>
            </a:r>
          </a:p>
          <a:p>
            <a:pPr lvl="1">
              <a:lnSpc>
                <a:spcPct val="90000"/>
              </a:lnSpc>
            </a:pPr>
            <a:r>
              <a:rPr lang="en-US" dirty="0"/>
              <a:t>Data </a:t>
            </a:r>
            <a:r>
              <a:rPr lang="en-US" dirty="0" err="1"/>
              <a:t>curation</a:t>
            </a:r>
            <a:r>
              <a:rPr lang="en-US" dirty="0"/>
              <a:t>, </a:t>
            </a:r>
          </a:p>
          <a:p>
            <a:pPr lvl="1">
              <a:lnSpc>
                <a:spcPct val="90000"/>
              </a:lnSpc>
            </a:pPr>
            <a:r>
              <a:rPr lang="en-US" dirty="0"/>
              <a:t>Data preservation, </a:t>
            </a:r>
          </a:p>
          <a:p>
            <a:pPr lvl="1">
              <a:lnSpc>
                <a:spcPct val="90000"/>
              </a:lnSpc>
            </a:pPr>
            <a:r>
              <a:rPr lang="en-US" dirty="0"/>
              <a:t>Database design, </a:t>
            </a:r>
          </a:p>
          <a:p>
            <a:pPr lvl="1">
              <a:lnSpc>
                <a:spcPct val="90000"/>
              </a:lnSpc>
            </a:pPr>
            <a:r>
              <a:rPr lang="en-US" dirty="0"/>
              <a:t>Data modeling and more </a:t>
            </a:r>
          </a:p>
          <a:p>
            <a:pPr>
              <a:lnSpc>
                <a:spcPct val="90000"/>
              </a:lnSpc>
            </a:pPr>
            <a:r>
              <a:rPr lang="en-US" dirty="0"/>
              <a:t>Sometimes it can be used to refer to data management </a:t>
            </a:r>
            <a:r>
              <a:rPr lang="en-US" u="sng" dirty="0"/>
              <a:t>policy</a:t>
            </a:r>
            <a:r>
              <a:rPr lang="en-US" dirty="0"/>
              <a:t> and sometimes to the </a:t>
            </a:r>
            <a:r>
              <a:rPr lang="en-US" u="sng" dirty="0"/>
              <a:t>practice</a:t>
            </a:r>
            <a:r>
              <a:rPr lang="en-US" dirty="0"/>
              <a:t> of data management. </a:t>
            </a:r>
          </a:p>
        </p:txBody>
      </p:sp>
      <p:sp>
        <p:nvSpPr>
          <p:cNvPr id="64515" name="Rectangle 2"/>
          <p:cNvSpPr>
            <a:spLocks noGrp="1" noChangeArrowheads="1"/>
          </p:cNvSpPr>
          <p:nvPr>
            <p:ph type="title"/>
          </p:nvPr>
        </p:nvSpPr>
        <p:spPr/>
        <p:txBody>
          <a:bodyPr/>
          <a:lstStyle/>
          <a:p>
            <a:r>
              <a:rPr lang="en-AU" sz="4000"/>
              <a:t>Data management – what is it?</a:t>
            </a:r>
            <a:endParaRPr lang="en-US" sz="4000"/>
          </a:p>
        </p:txBody>
      </p:sp>
      <p:sp>
        <p:nvSpPr>
          <p:cNvPr id="5" name="TextBox 4"/>
          <p:cNvSpPr txBox="1"/>
          <p:nvPr/>
        </p:nvSpPr>
        <p:spPr>
          <a:xfrm>
            <a:off x="4049480" y="6474154"/>
            <a:ext cx="5041900" cy="369332"/>
          </a:xfrm>
          <a:prstGeom prst="rect">
            <a:avLst/>
          </a:prstGeom>
          <a:noFill/>
        </p:spPr>
        <p:txBody>
          <a:bodyPr wrap="square" rtlCol="0">
            <a:spAutoFit/>
          </a:bodyPr>
          <a:lstStyle/>
          <a:p>
            <a:pPr algn="r"/>
            <a:r>
              <a:rPr lang="en-US" dirty="0" smtClean="0"/>
              <a:t>Slide credit: Australian National Data Service</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1651000" y="1828800"/>
            <a:ext cx="4800600" cy="457200"/>
          </a:xfrm>
        </p:spPr>
        <p:txBody>
          <a:bodyPr/>
          <a:lstStyle/>
          <a:p>
            <a:pPr eaLnBrk="1" hangingPunct="1">
              <a:lnSpc>
                <a:spcPct val="80000"/>
              </a:lnSpc>
              <a:buFontTx/>
              <a:buNone/>
            </a:pPr>
            <a:r>
              <a:rPr lang="en-US" sz="2400" smtClean="0">
                <a:ea typeface="ＭＳ Ｐゴシック" pitchFamily="34" charset="-128"/>
              </a:rPr>
              <a:t>  Stored</a:t>
            </a:r>
          </a:p>
        </p:txBody>
      </p:sp>
      <p:sp>
        <p:nvSpPr>
          <p:cNvPr id="38914" name="Rectangle 2"/>
          <p:cNvSpPr>
            <a:spLocks noGrp="1" noChangeArrowheads="1"/>
          </p:cNvSpPr>
          <p:nvPr>
            <p:ph type="title"/>
          </p:nvPr>
        </p:nvSpPr>
        <p:spPr>
          <a:xfrm>
            <a:off x="714894" y="685800"/>
            <a:ext cx="7971905" cy="1143000"/>
          </a:xfrm>
        </p:spPr>
        <p:txBody>
          <a:bodyPr>
            <a:normAutofit fontScale="90000"/>
          </a:bodyPr>
          <a:lstStyle/>
          <a:p>
            <a:pPr algn="l" eaLnBrk="1" hangingPunct="1">
              <a:defRPr/>
            </a:pPr>
            <a:r>
              <a:rPr lang="en-US" sz="2400" dirty="0" smtClean="0">
                <a:solidFill>
                  <a:schemeClr val="accent1">
                    <a:lumMod val="50000"/>
                  </a:schemeClr>
                </a:solidFill>
                <a:ea typeface="ＭＳ Ｐゴシック" pitchFamily="34" charset="-128"/>
              </a:rPr>
              <a:t>5. </a:t>
            </a:r>
            <a:r>
              <a:rPr lang="en-US" sz="2400" dirty="0" smtClean="0">
                <a:ea typeface="+mj-ea"/>
              </a:rPr>
              <a:t>Each phase of the Data Life Cycle </a:t>
            </a:r>
            <a:r>
              <a:rPr lang="en-US" sz="2400" dirty="0" smtClean="0">
                <a:ea typeface="+mj-ea"/>
              </a:rPr>
              <a:t>defines how data </a:t>
            </a:r>
            <a:r>
              <a:rPr lang="en-US" sz="2400" dirty="0" smtClean="0">
                <a:ea typeface="+mj-ea"/>
              </a:rPr>
              <a:t>should be actively_______________ .</a:t>
            </a:r>
            <a:br>
              <a:rPr lang="en-US" sz="2400" dirty="0" smtClean="0">
                <a:ea typeface="+mj-ea"/>
              </a:rPr>
            </a:br>
            <a:endParaRPr lang="en-US" sz="2400" dirty="0" smtClean="0">
              <a:solidFill>
                <a:schemeClr val="accent1">
                  <a:lumMod val="50000"/>
                </a:schemeClr>
              </a:solidFill>
              <a:ea typeface="ＭＳ Ｐゴシック" pitchFamily="34" charset="-128"/>
            </a:endParaRPr>
          </a:p>
        </p:txBody>
      </p:sp>
      <p:sp>
        <p:nvSpPr>
          <p:cNvPr id="44036" name="AutoShape 4">
            <a:hlinkClick r:id="rId3" action="ppaction://hlinksldjump" highlightClick="1"/>
          </p:cNvPr>
          <p:cNvSpPr>
            <a:spLocks noChangeArrowheads="1"/>
          </p:cNvSpPr>
          <p:nvPr/>
        </p:nvSpPr>
        <p:spPr bwMode="auto">
          <a:xfrm>
            <a:off x="914400" y="27432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7" name="AutoShape 5">
            <a:hlinkClick r:id="" action="ppaction://hlinkshowjump?jump=nextslide" highlightClick="1"/>
          </p:cNvPr>
          <p:cNvSpPr>
            <a:spLocks noChangeArrowheads="1"/>
          </p:cNvSpPr>
          <p:nvPr/>
        </p:nvSpPr>
        <p:spPr bwMode="auto">
          <a:xfrm>
            <a:off x="914400" y="36576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8" name="AutoShape 6">
            <a:hlinkClick r:id="" action="ppaction://hlinkshowjump?jump=nextslide" highlightClick="1"/>
          </p:cNvPr>
          <p:cNvSpPr>
            <a:spLocks noChangeArrowheads="1"/>
          </p:cNvSpPr>
          <p:nvPr/>
        </p:nvSpPr>
        <p:spPr bwMode="auto">
          <a:xfrm>
            <a:off x="914400" y="18288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pic>
        <p:nvPicPr>
          <p:cNvPr id="43015" name="Picture 11" descr="qmark"/>
          <p:cNvPicPr>
            <a:picLocks noChangeAspect="1" noChangeArrowheads="1"/>
          </p:cNvPicPr>
          <p:nvPr/>
        </p:nvPicPr>
        <p:blipFill>
          <a:blip r:embed="rId4"/>
          <a:srcRect/>
          <a:stretch>
            <a:fillRect/>
          </a:stretch>
        </p:blipFill>
        <p:spPr bwMode="auto">
          <a:xfrm>
            <a:off x="6324600" y="3886200"/>
            <a:ext cx="2568575" cy="1828800"/>
          </a:xfrm>
          <a:prstGeom prst="rect">
            <a:avLst/>
          </a:prstGeom>
          <a:noFill/>
          <a:ln w="9525">
            <a:noFill/>
            <a:miter lim="800000"/>
            <a:headEnd/>
            <a:tailEnd/>
          </a:ln>
        </p:spPr>
      </p:pic>
      <p:sp>
        <p:nvSpPr>
          <p:cNvPr id="38920" name="Rectangle 12"/>
          <p:cNvSpPr>
            <a:spLocks noChangeArrowheads="1"/>
          </p:cNvSpPr>
          <p:nvPr/>
        </p:nvSpPr>
        <p:spPr bwMode="auto">
          <a:xfrm>
            <a:off x="1874838" y="2743200"/>
            <a:ext cx="4800600" cy="457200"/>
          </a:xfrm>
          <a:prstGeom prst="rect">
            <a:avLst/>
          </a:prstGeom>
          <a:noFill/>
          <a:ln w="9525">
            <a:noFill/>
            <a:miter lim="800000"/>
            <a:headEnd/>
            <a:tailEnd/>
          </a:ln>
        </p:spPr>
        <p:txBody>
          <a:bodyPr/>
          <a:lstStyle/>
          <a:p>
            <a:pPr marL="342900" indent="-342900">
              <a:lnSpc>
                <a:spcPct val="80000"/>
              </a:lnSpc>
              <a:spcBef>
                <a:spcPct val="20000"/>
              </a:spcBef>
              <a:defRPr/>
            </a:pPr>
            <a:r>
              <a:rPr lang="en-US" sz="2400" dirty="0">
                <a:latin typeface="+mn-lt"/>
              </a:rPr>
              <a:t>Developed</a:t>
            </a:r>
          </a:p>
        </p:txBody>
      </p:sp>
      <p:sp>
        <p:nvSpPr>
          <p:cNvPr id="38921" name="Rectangle 13"/>
          <p:cNvSpPr>
            <a:spLocks noChangeArrowheads="1"/>
          </p:cNvSpPr>
          <p:nvPr/>
        </p:nvSpPr>
        <p:spPr bwMode="auto">
          <a:xfrm>
            <a:off x="1874838" y="3657600"/>
            <a:ext cx="4800600" cy="457200"/>
          </a:xfrm>
          <a:prstGeom prst="rect">
            <a:avLst/>
          </a:prstGeom>
          <a:noFill/>
          <a:ln w="9525">
            <a:noFill/>
            <a:miter lim="800000"/>
            <a:headEnd/>
            <a:tailEnd/>
          </a:ln>
        </p:spPr>
        <p:txBody>
          <a:bodyPr/>
          <a:lstStyle/>
          <a:p>
            <a:pPr marL="342900" indent="-342900">
              <a:lnSpc>
                <a:spcPct val="80000"/>
              </a:lnSpc>
              <a:spcBef>
                <a:spcPct val="20000"/>
              </a:spcBef>
              <a:defRPr/>
            </a:pPr>
            <a:r>
              <a:rPr lang="en-US" sz="2400" dirty="0">
                <a:latin typeface="+mn-lt"/>
              </a:rPr>
              <a:t>Managed</a:t>
            </a:r>
          </a:p>
        </p:txBody>
      </p:sp>
      <p:sp>
        <p:nvSpPr>
          <p:cNvPr id="10" name="AutoShape 5">
            <a:hlinkClick r:id="" action="ppaction://hlinkshowjump?jump=nextslide" highlightClick="1"/>
          </p:cNvPr>
          <p:cNvSpPr>
            <a:spLocks noChangeArrowheads="1"/>
          </p:cNvSpPr>
          <p:nvPr/>
        </p:nvSpPr>
        <p:spPr bwMode="auto">
          <a:xfrm>
            <a:off x="914400" y="452755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38923" name="Rectangle 10"/>
          <p:cNvSpPr>
            <a:spLocks noChangeArrowheads="1"/>
          </p:cNvSpPr>
          <p:nvPr/>
        </p:nvSpPr>
        <p:spPr bwMode="auto">
          <a:xfrm>
            <a:off x="1874838" y="4589463"/>
            <a:ext cx="1781175" cy="395287"/>
          </a:xfrm>
          <a:prstGeom prst="rect">
            <a:avLst/>
          </a:prstGeom>
          <a:noFill/>
          <a:ln w="9525">
            <a:noFill/>
            <a:miter lim="800000"/>
            <a:headEnd/>
            <a:tailEnd/>
          </a:ln>
        </p:spPr>
        <p:txBody>
          <a:bodyPr wrap="none">
            <a:spAutoFit/>
          </a:bodyPr>
          <a:lstStyle/>
          <a:p>
            <a:pPr marL="342900" indent="-342900">
              <a:lnSpc>
                <a:spcPct val="80000"/>
              </a:lnSpc>
              <a:spcBef>
                <a:spcPct val="20000"/>
              </a:spcBef>
              <a:defRPr/>
            </a:pPr>
            <a:r>
              <a:rPr lang="en-US" sz="2400" dirty="0">
                <a:latin typeface="+mn-lt"/>
              </a:rPr>
              <a:t>Manipulated</a:t>
            </a:r>
          </a:p>
        </p:txBody>
      </p:sp>
      <p:sp>
        <p:nvSpPr>
          <p:cNvPr id="12" name="AutoShape 5">
            <a:hlinkClick r:id="rId5" action="ppaction://hlinksldjump" highlightClick="1"/>
          </p:cNvPr>
          <p:cNvSpPr>
            <a:spLocks noChangeArrowheads="1"/>
          </p:cNvSpPr>
          <p:nvPr/>
        </p:nvSpPr>
        <p:spPr bwMode="auto">
          <a:xfrm>
            <a:off x="914400" y="53721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13" name="Rectangle 12"/>
          <p:cNvSpPr/>
          <p:nvPr/>
        </p:nvSpPr>
        <p:spPr>
          <a:xfrm>
            <a:off x="1874838" y="5372100"/>
            <a:ext cx="2176462" cy="387350"/>
          </a:xfrm>
          <a:prstGeom prst="rect">
            <a:avLst/>
          </a:prstGeom>
        </p:spPr>
        <p:txBody>
          <a:bodyPr wrap="none">
            <a:spAutoFit/>
          </a:bodyPr>
          <a:lstStyle/>
          <a:p>
            <a:pPr marL="342900" indent="-342900">
              <a:lnSpc>
                <a:spcPct val="80000"/>
              </a:lnSpc>
              <a:spcBef>
                <a:spcPct val="20000"/>
              </a:spcBef>
              <a:defRPr/>
            </a:pPr>
            <a:r>
              <a:rPr lang="en-US" sz="2400" dirty="0">
                <a:latin typeface="+mn-lt"/>
              </a:rPr>
              <a:t>All of the Above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algn="ctr" eaLnBrk="1" hangingPunct="1">
              <a:buFontTx/>
              <a:buNone/>
            </a:pPr>
            <a:r>
              <a:rPr lang="en-US" sz="3600" b="1" smtClean="0">
                <a:solidFill>
                  <a:srgbClr val="227A8F"/>
                </a:solidFill>
                <a:ea typeface="ＭＳ Ｐゴシック" pitchFamily="34" charset="-128"/>
              </a:rPr>
              <a:t>You might want to review this section</a:t>
            </a:r>
          </a:p>
        </p:txBody>
      </p:sp>
      <p:sp>
        <p:nvSpPr>
          <p:cNvPr id="4098"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mj-ea"/>
              </a:rPr>
              <a:t>Think about this …</a:t>
            </a:r>
          </a:p>
        </p:txBody>
      </p:sp>
      <p:sp>
        <p:nvSpPr>
          <p:cNvPr id="4100" name="AutoShape 4">
            <a:hlinkClick r:id="" action="ppaction://hlinkshowjump?jump=previousslide" highlightClick="1"/>
          </p:cNvPr>
          <p:cNvSpPr>
            <a:spLocks noChangeArrowheads="1"/>
          </p:cNvSpPr>
          <p:nvPr/>
        </p:nvSpPr>
        <p:spPr bwMode="auto">
          <a:xfrm>
            <a:off x="3276600" y="2843213"/>
            <a:ext cx="2209800" cy="809625"/>
          </a:xfrm>
          <a:prstGeom prst="actionButtonBackPrevious">
            <a:avLst/>
          </a:prstGeom>
          <a:solidFill>
            <a:schemeClr val="accent1">
              <a:lumMod val="75000"/>
            </a:schemeClr>
          </a:solidFill>
          <a:ln w="9525">
            <a:noFill/>
            <a:miter lim="800000"/>
            <a:headEnd/>
            <a:tailEnd/>
          </a:ln>
        </p:spPr>
        <p:txBody>
          <a:bodyPr wrap="none" anchor="ctr"/>
          <a:lstStyle/>
          <a:p>
            <a:pPr algn="ctr">
              <a:defRPr/>
            </a:pPr>
            <a:r>
              <a:rPr lang="en-US" dirty="0">
                <a:solidFill>
                  <a:schemeClr val="bg1"/>
                </a:solidFill>
                <a:ea typeface="ＭＳ Ｐゴシック" charset="-128"/>
              </a:rPr>
              <a:t>Return</a:t>
            </a:r>
            <a:r>
              <a:rPr lang="en-US" dirty="0">
                <a:ea typeface="ＭＳ Ｐゴシック" charset="-128"/>
              </a:rPr>
              <a:t>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838200" y="1600200"/>
            <a:ext cx="7848600" cy="3429000"/>
          </a:xfrm>
        </p:spPr>
        <p:txBody>
          <a:bodyPr/>
          <a:lstStyle/>
          <a:p>
            <a:pPr algn="ctr">
              <a:buFont typeface="Arial" charset="0"/>
              <a:buNone/>
            </a:pPr>
            <a:r>
              <a:rPr lang="en-US" sz="3600" b="1" smtClean="0">
                <a:solidFill>
                  <a:srgbClr val="227A8F"/>
                </a:solidFill>
                <a:ea typeface="ＭＳ Ｐゴシック" pitchFamily="34" charset="-128"/>
              </a:rPr>
              <a:t>Please proceed to the next slide</a:t>
            </a:r>
          </a:p>
          <a:p>
            <a:pPr eaLnBrk="1" hangingPunct="1">
              <a:buFontTx/>
              <a:buNone/>
            </a:pPr>
            <a:endParaRPr lang="en-US" sz="4000" smtClean="0">
              <a:ea typeface="ＭＳ Ｐゴシック" pitchFamily="34" charset="-128"/>
            </a:endParaRPr>
          </a:p>
          <a:p>
            <a:pPr eaLnBrk="1" hangingPunct="1">
              <a:buFontTx/>
              <a:buNone/>
            </a:pPr>
            <a:endParaRPr lang="en-US" sz="4000" smtClean="0">
              <a:ea typeface="ＭＳ Ｐゴシック" pitchFamily="34" charset="-128"/>
            </a:endParaRPr>
          </a:p>
          <a:p>
            <a:pPr eaLnBrk="1" hangingPunct="1">
              <a:buFontTx/>
              <a:buNone/>
            </a:pPr>
            <a:r>
              <a:rPr lang="en-US" sz="4000" smtClean="0">
                <a:ea typeface="ＭＳ Ｐゴシック" pitchFamily="34" charset="-128"/>
              </a:rPr>
              <a:t> </a:t>
            </a:r>
          </a:p>
        </p:txBody>
      </p:sp>
      <p:sp>
        <p:nvSpPr>
          <p:cNvPr id="37890"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ＭＳ Ｐゴシック" pitchFamily="34" charset="-128"/>
              </a:rPr>
              <a:t>Excellent!</a:t>
            </a:r>
          </a:p>
        </p:txBody>
      </p:sp>
      <p:sp>
        <p:nvSpPr>
          <p:cNvPr id="5" name="AutoShape 4">
            <a:hlinkClick r:id="" action="ppaction://hlinkshowjump?jump=nextslide" highlightClick="1"/>
          </p:cNvPr>
          <p:cNvSpPr>
            <a:spLocks noChangeArrowheads="1"/>
          </p:cNvSpPr>
          <p:nvPr/>
        </p:nvSpPr>
        <p:spPr bwMode="auto">
          <a:xfrm>
            <a:off x="3463925" y="2792413"/>
            <a:ext cx="2089150" cy="703262"/>
          </a:xfrm>
          <a:prstGeom prst="actionButtonForwardNext">
            <a:avLst/>
          </a:prstGeom>
          <a:solidFill>
            <a:schemeClr val="accent1">
              <a:lumMod val="75000"/>
            </a:schemeClr>
          </a:solidFill>
          <a:ln w="9525">
            <a:noFill/>
            <a:miter lim="800000"/>
            <a:headEnd/>
            <a:tailEnd/>
          </a:ln>
        </p:spPr>
        <p:txBody>
          <a:bodyPr wrap="none" anchor="ctr"/>
          <a:lstStyle/>
          <a:p>
            <a:pPr algn="r">
              <a:defRPr/>
            </a:pPr>
            <a:r>
              <a:rPr lang="en-US" dirty="0">
                <a:solidFill>
                  <a:schemeClr val="bg1"/>
                </a:solidFill>
              </a:rPr>
              <a:t>Next</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1651000" y="1828800"/>
            <a:ext cx="4800600" cy="457200"/>
          </a:xfrm>
        </p:spPr>
        <p:txBody>
          <a:bodyPr/>
          <a:lstStyle/>
          <a:p>
            <a:pPr eaLnBrk="1" hangingPunct="1">
              <a:lnSpc>
                <a:spcPct val="80000"/>
              </a:lnSpc>
              <a:buFontTx/>
              <a:buNone/>
            </a:pPr>
            <a:r>
              <a:rPr lang="en-US" sz="2400" dirty="0" smtClean="0">
                <a:ea typeface="ＭＳ Ｐゴシック" pitchFamily="34" charset="-128"/>
              </a:rPr>
              <a:t>  </a:t>
            </a:r>
            <a:r>
              <a:rPr lang="en-US" sz="2400" dirty="0" smtClean="0">
                <a:ea typeface="ＭＳ Ｐゴシック" pitchFamily="34" charset="-128"/>
              </a:rPr>
              <a:t>Storage</a:t>
            </a:r>
            <a:endParaRPr lang="en-US" sz="2400" dirty="0" smtClean="0">
              <a:ea typeface="ＭＳ Ｐゴシック" pitchFamily="34" charset="-128"/>
            </a:endParaRPr>
          </a:p>
        </p:txBody>
      </p:sp>
      <p:sp>
        <p:nvSpPr>
          <p:cNvPr id="38914" name="Rectangle 2"/>
          <p:cNvSpPr>
            <a:spLocks noGrp="1" noChangeArrowheads="1"/>
          </p:cNvSpPr>
          <p:nvPr>
            <p:ph type="title"/>
          </p:nvPr>
        </p:nvSpPr>
        <p:spPr>
          <a:xfrm>
            <a:off x="714894" y="685800"/>
            <a:ext cx="7971905" cy="1143000"/>
          </a:xfrm>
        </p:spPr>
        <p:txBody>
          <a:bodyPr>
            <a:normAutofit fontScale="90000"/>
          </a:bodyPr>
          <a:lstStyle/>
          <a:p>
            <a:pPr algn="l" eaLnBrk="1" hangingPunct="1">
              <a:defRPr/>
            </a:pPr>
            <a:r>
              <a:rPr lang="en-US" sz="2700" dirty="0" smtClean="0">
                <a:solidFill>
                  <a:schemeClr val="accent1">
                    <a:lumMod val="50000"/>
                  </a:schemeClr>
                </a:solidFill>
                <a:ea typeface="ＭＳ Ｐゴシック" pitchFamily="34" charset="-128"/>
              </a:rPr>
              <a:t>6. ____________</a:t>
            </a:r>
            <a:r>
              <a:rPr lang="en-US" sz="2400" dirty="0" smtClean="0">
                <a:ea typeface="+mj-ea"/>
              </a:rPr>
              <a:t>is a policy-based approach to managing the flow of an information system's data throughout its life cycle. </a:t>
            </a:r>
            <a:br>
              <a:rPr lang="en-US" sz="2400" dirty="0" smtClean="0">
                <a:ea typeface="+mj-ea"/>
              </a:rPr>
            </a:br>
            <a:r>
              <a:rPr lang="en-US" sz="2700" dirty="0" smtClean="0">
                <a:ea typeface="+mj-ea"/>
              </a:rPr>
              <a:t/>
            </a:r>
            <a:br>
              <a:rPr lang="en-US" sz="2700" dirty="0" smtClean="0">
                <a:ea typeface="+mj-ea"/>
              </a:rPr>
            </a:br>
            <a:r>
              <a:rPr lang="en-US" sz="2400" dirty="0" smtClean="0">
                <a:ea typeface="+mj-ea"/>
              </a:rPr>
              <a:t/>
            </a:r>
            <a:br>
              <a:rPr lang="en-US" sz="2400" dirty="0" smtClean="0">
                <a:ea typeface="+mj-ea"/>
              </a:rPr>
            </a:br>
            <a:endParaRPr lang="en-US" sz="2400" dirty="0" smtClean="0">
              <a:solidFill>
                <a:schemeClr val="accent1">
                  <a:lumMod val="50000"/>
                </a:schemeClr>
              </a:solidFill>
              <a:ea typeface="ＭＳ Ｐゴシック" pitchFamily="34" charset="-128"/>
            </a:endParaRPr>
          </a:p>
        </p:txBody>
      </p:sp>
      <p:sp>
        <p:nvSpPr>
          <p:cNvPr id="44036" name="AutoShape 4">
            <a:hlinkClick r:id="" action="ppaction://hlinkshowjump?jump=nextslide" highlightClick="1"/>
          </p:cNvPr>
          <p:cNvSpPr>
            <a:spLocks noChangeArrowheads="1"/>
          </p:cNvSpPr>
          <p:nvPr/>
        </p:nvSpPr>
        <p:spPr bwMode="auto">
          <a:xfrm>
            <a:off x="914400" y="27432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7" name="AutoShape 5">
            <a:hlinkClick r:id="rId3" action="ppaction://hlinksldjump" highlightClick="1"/>
          </p:cNvPr>
          <p:cNvSpPr>
            <a:spLocks noChangeArrowheads="1"/>
          </p:cNvSpPr>
          <p:nvPr/>
        </p:nvSpPr>
        <p:spPr bwMode="auto">
          <a:xfrm>
            <a:off x="914400" y="36576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44038" name="AutoShape 6">
            <a:hlinkClick r:id="" action="ppaction://hlinkshowjump?jump=nextslide" highlightClick="1"/>
          </p:cNvPr>
          <p:cNvSpPr>
            <a:spLocks noChangeArrowheads="1"/>
          </p:cNvSpPr>
          <p:nvPr/>
        </p:nvSpPr>
        <p:spPr bwMode="auto">
          <a:xfrm>
            <a:off x="914400" y="182880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pic>
        <p:nvPicPr>
          <p:cNvPr id="46087" name="Picture 11" descr="qmark"/>
          <p:cNvPicPr>
            <a:picLocks noChangeAspect="1" noChangeArrowheads="1"/>
          </p:cNvPicPr>
          <p:nvPr/>
        </p:nvPicPr>
        <p:blipFill>
          <a:blip r:embed="rId4"/>
          <a:srcRect/>
          <a:stretch>
            <a:fillRect/>
          </a:stretch>
        </p:blipFill>
        <p:spPr bwMode="auto">
          <a:xfrm>
            <a:off x="6324600" y="3886200"/>
            <a:ext cx="2568575" cy="1828800"/>
          </a:xfrm>
          <a:prstGeom prst="rect">
            <a:avLst/>
          </a:prstGeom>
          <a:noFill/>
          <a:ln w="9525">
            <a:noFill/>
            <a:miter lim="800000"/>
            <a:headEnd/>
            <a:tailEnd/>
          </a:ln>
        </p:spPr>
      </p:pic>
      <p:sp>
        <p:nvSpPr>
          <p:cNvPr id="38920" name="Rectangle 12"/>
          <p:cNvSpPr>
            <a:spLocks noChangeArrowheads="1"/>
          </p:cNvSpPr>
          <p:nvPr/>
        </p:nvSpPr>
        <p:spPr bwMode="auto">
          <a:xfrm>
            <a:off x="1874838" y="2743200"/>
            <a:ext cx="4800600" cy="457200"/>
          </a:xfrm>
          <a:prstGeom prst="rect">
            <a:avLst/>
          </a:prstGeom>
          <a:noFill/>
          <a:ln w="9525">
            <a:noFill/>
            <a:miter lim="800000"/>
            <a:headEnd/>
            <a:tailEnd/>
          </a:ln>
        </p:spPr>
        <p:txBody>
          <a:bodyPr/>
          <a:lstStyle/>
          <a:p>
            <a:pPr marL="342900" indent="-342900">
              <a:lnSpc>
                <a:spcPct val="80000"/>
              </a:lnSpc>
              <a:spcBef>
                <a:spcPct val="20000"/>
              </a:spcBef>
              <a:defRPr/>
            </a:pPr>
            <a:r>
              <a:rPr lang="en-US" sz="2400" dirty="0">
                <a:latin typeface="+mn-lt"/>
              </a:rPr>
              <a:t>A</a:t>
            </a:r>
            <a:r>
              <a:rPr lang="en-US" sz="2400" dirty="0" smtClean="0">
                <a:latin typeface="+mn-lt"/>
              </a:rPr>
              <a:t>nalysis</a:t>
            </a:r>
            <a:endParaRPr lang="en-US" sz="2400" dirty="0">
              <a:latin typeface="+mn-lt"/>
            </a:endParaRPr>
          </a:p>
        </p:txBody>
      </p:sp>
      <p:sp>
        <p:nvSpPr>
          <p:cNvPr id="38921" name="Rectangle 13"/>
          <p:cNvSpPr>
            <a:spLocks noChangeArrowheads="1"/>
          </p:cNvSpPr>
          <p:nvPr/>
        </p:nvSpPr>
        <p:spPr bwMode="auto">
          <a:xfrm>
            <a:off x="1874838" y="3657600"/>
            <a:ext cx="4800600" cy="457200"/>
          </a:xfrm>
          <a:prstGeom prst="rect">
            <a:avLst/>
          </a:prstGeom>
          <a:noFill/>
          <a:ln w="9525">
            <a:noFill/>
            <a:miter lim="800000"/>
            <a:headEnd/>
            <a:tailEnd/>
          </a:ln>
        </p:spPr>
        <p:txBody>
          <a:bodyPr/>
          <a:lstStyle/>
          <a:p>
            <a:pPr marL="342900" indent="-342900">
              <a:lnSpc>
                <a:spcPct val="80000"/>
              </a:lnSpc>
              <a:spcBef>
                <a:spcPct val="20000"/>
              </a:spcBef>
              <a:defRPr/>
            </a:pPr>
            <a:r>
              <a:rPr lang="en-US" sz="2400" dirty="0">
                <a:latin typeface="+mn-lt"/>
              </a:rPr>
              <a:t>Data Life Cycle Management (DLM</a:t>
            </a:r>
            <a:r>
              <a:rPr lang="en-US" sz="2400" dirty="0">
                <a:latin typeface="Calibri" pitchFamily="34" charset="0"/>
              </a:rPr>
              <a:t>)</a:t>
            </a:r>
          </a:p>
        </p:txBody>
      </p:sp>
      <p:sp>
        <p:nvSpPr>
          <p:cNvPr id="10" name="AutoShape 5">
            <a:hlinkClick r:id="" action="ppaction://hlinkshowjump?jump=nextslide" highlightClick="1"/>
          </p:cNvPr>
          <p:cNvSpPr>
            <a:spLocks noChangeArrowheads="1"/>
          </p:cNvSpPr>
          <p:nvPr/>
        </p:nvSpPr>
        <p:spPr bwMode="auto">
          <a:xfrm>
            <a:off x="914400" y="4527550"/>
            <a:ext cx="685800" cy="457200"/>
          </a:xfrm>
          <a:prstGeom prst="actionButtonHelp">
            <a:avLst/>
          </a:prstGeom>
          <a:solidFill>
            <a:schemeClr val="bg2">
              <a:lumMod val="9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atin typeface="Arial" charset="0"/>
            </a:endParaRPr>
          </a:p>
        </p:txBody>
      </p:sp>
      <p:sp>
        <p:nvSpPr>
          <p:cNvPr id="38923" name="Rectangle 10"/>
          <p:cNvSpPr>
            <a:spLocks noChangeArrowheads="1"/>
          </p:cNvSpPr>
          <p:nvPr/>
        </p:nvSpPr>
        <p:spPr bwMode="auto">
          <a:xfrm>
            <a:off x="1874838" y="4589463"/>
            <a:ext cx="1431802" cy="395173"/>
          </a:xfrm>
          <a:prstGeom prst="rect">
            <a:avLst/>
          </a:prstGeom>
          <a:noFill/>
          <a:ln w="9525">
            <a:noFill/>
            <a:miter lim="800000"/>
            <a:headEnd/>
            <a:tailEnd/>
          </a:ln>
        </p:spPr>
        <p:txBody>
          <a:bodyPr wrap="none">
            <a:spAutoFit/>
          </a:bodyPr>
          <a:lstStyle/>
          <a:p>
            <a:pPr marL="342900" indent="-342900">
              <a:lnSpc>
                <a:spcPct val="80000"/>
              </a:lnSpc>
              <a:spcBef>
                <a:spcPct val="20000"/>
              </a:spcBef>
              <a:defRPr/>
            </a:pPr>
            <a:r>
              <a:rPr lang="en-US" sz="2400" dirty="0">
                <a:latin typeface="+mn-lt"/>
              </a:rPr>
              <a:t>C</a:t>
            </a:r>
            <a:r>
              <a:rPr lang="en-US" sz="2400" dirty="0" smtClean="0">
                <a:latin typeface="+mn-lt"/>
              </a:rPr>
              <a:t>ollection</a:t>
            </a:r>
            <a:endParaRPr lang="en-US" sz="2400" dirty="0">
              <a:latin typeface="+mn-lt"/>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algn="ctr" eaLnBrk="1" hangingPunct="1">
              <a:buFontTx/>
              <a:buNone/>
            </a:pPr>
            <a:r>
              <a:rPr lang="en-US" sz="3600" b="1" dirty="0" smtClean="0">
                <a:solidFill>
                  <a:srgbClr val="227A8F"/>
                </a:solidFill>
                <a:ea typeface="ＭＳ Ｐゴシック" pitchFamily="34" charset="-128"/>
              </a:rPr>
              <a:t>You might want to review this section</a:t>
            </a:r>
          </a:p>
        </p:txBody>
      </p:sp>
      <p:sp>
        <p:nvSpPr>
          <p:cNvPr id="4098"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mj-ea"/>
              </a:rPr>
              <a:t>Think about this …</a:t>
            </a:r>
          </a:p>
        </p:txBody>
      </p:sp>
      <p:sp>
        <p:nvSpPr>
          <p:cNvPr id="4100" name="AutoShape 4">
            <a:hlinkClick r:id="" action="ppaction://hlinkshowjump?jump=previousslide" highlightClick="1"/>
          </p:cNvPr>
          <p:cNvSpPr>
            <a:spLocks noChangeArrowheads="1"/>
          </p:cNvSpPr>
          <p:nvPr/>
        </p:nvSpPr>
        <p:spPr bwMode="auto">
          <a:xfrm>
            <a:off x="3276600" y="2843213"/>
            <a:ext cx="2209800" cy="809625"/>
          </a:xfrm>
          <a:prstGeom prst="actionButtonBackPrevious">
            <a:avLst/>
          </a:prstGeom>
          <a:solidFill>
            <a:schemeClr val="accent1">
              <a:lumMod val="75000"/>
            </a:schemeClr>
          </a:solidFill>
          <a:ln w="9525">
            <a:noFill/>
            <a:miter lim="800000"/>
            <a:headEnd/>
            <a:tailEnd/>
          </a:ln>
        </p:spPr>
        <p:txBody>
          <a:bodyPr wrap="none" anchor="ctr"/>
          <a:lstStyle/>
          <a:p>
            <a:pPr algn="ctr">
              <a:defRPr/>
            </a:pPr>
            <a:r>
              <a:rPr lang="en-US" dirty="0">
                <a:solidFill>
                  <a:schemeClr val="bg1"/>
                </a:solidFill>
                <a:ea typeface="ＭＳ Ｐゴシック" charset="-128"/>
              </a:rPr>
              <a:t>Return</a:t>
            </a:r>
            <a:r>
              <a:rPr lang="en-US" dirty="0">
                <a:ea typeface="ＭＳ Ｐゴシック" charset="-128"/>
              </a:rPr>
              <a:t>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0" y="1600200"/>
            <a:ext cx="9144000" cy="3429000"/>
          </a:xfrm>
        </p:spPr>
        <p:txBody>
          <a:bodyPr/>
          <a:lstStyle/>
          <a:p>
            <a:pPr algn="ctr">
              <a:buFont typeface="Arial" charset="0"/>
              <a:buNone/>
            </a:pPr>
            <a:r>
              <a:rPr lang="en-US" sz="3600" b="1" dirty="0" smtClean="0">
                <a:solidFill>
                  <a:srgbClr val="227A8F"/>
                </a:solidFill>
                <a:ea typeface="ＭＳ Ｐゴシック" pitchFamily="34" charset="-128"/>
              </a:rPr>
              <a:t>You have completed this learning module.</a:t>
            </a:r>
            <a:endParaRPr lang="en-US" sz="3600" b="1" dirty="0" smtClean="0">
              <a:solidFill>
                <a:srgbClr val="227A8F"/>
              </a:solidFill>
              <a:ea typeface="ＭＳ Ｐゴシック" pitchFamily="34" charset="-128"/>
            </a:endParaRPr>
          </a:p>
          <a:p>
            <a:pPr eaLnBrk="1" hangingPunct="1">
              <a:buFontTx/>
              <a:buNone/>
            </a:pPr>
            <a:endParaRPr lang="en-US" sz="4000" dirty="0" smtClean="0">
              <a:ea typeface="ＭＳ Ｐゴシック" pitchFamily="34" charset="-128"/>
            </a:endParaRPr>
          </a:p>
          <a:p>
            <a:pPr eaLnBrk="1" hangingPunct="1">
              <a:buFontTx/>
              <a:buNone/>
            </a:pPr>
            <a:endParaRPr lang="en-US" sz="4000" dirty="0" smtClean="0">
              <a:ea typeface="ＭＳ Ｐゴシック" pitchFamily="34" charset="-128"/>
            </a:endParaRPr>
          </a:p>
          <a:p>
            <a:pPr eaLnBrk="1" hangingPunct="1">
              <a:buFontTx/>
              <a:buNone/>
            </a:pPr>
            <a:r>
              <a:rPr lang="en-US" sz="4000" dirty="0" smtClean="0">
                <a:ea typeface="ＭＳ Ｐゴシック" pitchFamily="34" charset="-128"/>
              </a:rPr>
              <a:t> </a:t>
            </a:r>
          </a:p>
        </p:txBody>
      </p:sp>
      <p:sp>
        <p:nvSpPr>
          <p:cNvPr id="37890" name="Rectangle 2"/>
          <p:cNvSpPr>
            <a:spLocks noGrp="1" noChangeArrowheads="1"/>
          </p:cNvSpPr>
          <p:nvPr>
            <p:ph type="title"/>
          </p:nvPr>
        </p:nvSpPr>
        <p:spPr/>
        <p:txBody>
          <a:bodyPr/>
          <a:lstStyle/>
          <a:p>
            <a:pPr eaLnBrk="1" hangingPunct="1">
              <a:defRPr/>
            </a:pPr>
            <a:r>
              <a:rPr lang="en-US" sz="4400" dirty="0" smtClean="0">
                <a:solidFill>
                  <a:schemeClr val="accent1">
                    <a:lumMod val="50000"/>
                  </a:schemeClr>
                </a:solidFill>
                <a:ea typeface="ＭＳ Ｐゴシック" pitchFamily="34" charset="-128"/>
              </a:rPr>
              <a:t>Excellent!</a:t>
            </a:r>
          </a:p>
        </p:txBody>
      </p:sp>
      <p:sp>
        <p:nvSpPr>
          <p:cNvPr id="5" name="AutoShape 4">
            <a:hlinkClick r:id="" action="ppaction://hlinkshowjump?jump=nextslide" highlightClick="1"/>
          </p:cNvPr>
          <p:cNvSpPr>
            <a:spLocks noChangeArrowheads="1"/>
          </p:cNvSpPr>
          <p:nvPr/>
        </p:nvSpPr>
        <p:spPr bwMode="auto">
          <a:xfrm>
            <a:off x="3463925" y="2792413"/>
            <a:ext cx="2041525" cy="674687"/>
          </a:xfrm>
          <a:prstGeom prst="actionButtonForwardNext">
            <a:avLst/>
          </a:prstGeom>
          <a:solidFill>
            <a:schemeClr val="accent1">
              <a:lumMod val="75000"/>
            </a:schemeClr>
          </a:solidFill>
          <a:ln w="9525">
            <a:noFill/>
            <a:miter lim="800000"/>
            <a:headEnd/>
            <a:tailEnd/>
          </a:ln>
        </p:spPr>
        <p:txBody>
          <a:bodyPr wrap="none" anchor="ctr"/>
          <a:lstStyle/>
          <a:p>
            <a:pPr algn="r">
              <a:defRPr/>
            </a:pPr>
            <a:r>
              <a:rPr lang="en-US" dirty="0">
                <a:solidFill>
                  <a:schemeClr val="bg1"/>
                </a:solidFill>
              </a:rPr>
              <a:t>Next</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4"/>
          <p:cNvSpPr>
            <a:spLocks noGrp="1"/>
          </p:cNvSpPr>
          <p:nvPr>
            <p:ph idx="1"/>
          </p:nvPr>
        </p:nvSpPr>
        <p:spPr/>
        <p:txBody>
          <a:bodyPr/>
          <a:lstStyle/>
          <a:p>
            <a:pPr algn="ctr">
              <a:buFont typeface="Arial" charset="0"/>
              <a:buNone/>
            </a:pPr>
            <a:r>
              <a:rPr lang="en-US" b="1" smtClean="0">
                <a:solidFill>
                  <a:srgbClr val="227A8F"/>
                </a:solidFill>
                <a:ea typeface="ＭＳ Ｐゴシック" pitchFamily="34" charset="-128"/>
              </a:rPr>
              <a:t>We want to hear from you! CLICK the arrow to take our short survey.</a:t>
            </a:r>
          </a:p>
        </p:txBody>
      </p:sp>
      <p:sp>
        <p:nvSpPr>
          <p:cNvPr id="41986" name="Title 1"/>
          <p:cNvSpPr>
            <a:spLocks noGrp="1"/>
          </p:cNvSpPr>
          <p:nvPr>
            <p:ph type="title"/>
          </p:nvPr>
        </p:nvSpPr>
        <p:spPr>
          <a:xfrm>
            <a:off x="474663" y="265113"/>
            <a:ext cx="8229600" cy="1143000"/>
          </a:xfrm>
        </p:spPr>
        <p:txBody>
          <a:bodyPr/>
          <a:lstStyle/>
          <a:p>
            <a:pPr>
              <a:defRPr/>
            </a:pPr>
            <a:r>
              <a:rPr lang="en-US" dirty="0" smtClean="0">
                <a:solidFill>
                  <a:schemeClr val="accent1">
                    <a:lumMod val="50000"/>
                  </a:schemeClr>
                </a:solidFill>
                <a:ea typeface="ＭＳ Ｐゴシック" pitchFamily="34" charset="-128"/>
              </a:rPr>
              <a:t>     Before you go . . .</a:t>
            </a:r>
          </a:p>
        </p:txBody>
      </p:sp>
      <p:pic>
        <p:nvPicPr>
          <p:cNvPr id="6" name="Picture 17" descr="http://www.citrix.com/site/resources/dynamic/additional/TryXenAppDownload.gif">
            <a:hlinkClick r:id="rId3"/>
          </p:cNvPr>
          <p:cNvPicPr>
            <a:picLocks noChangeAspect="1" noChangeArrowheads="1"/>
          </p:cNvPicPr>
          <p:nvPr/>
        </p:nvPicPr>
        <p:blipFill>
          <a:blip r:embed="rId4"/>
          <a:srcRect/>
          <a:stretch>
            <a:fillRect/>
          </a:stretch>
        </p:blipFill>
        <p:spPr bwMode="auto">
          <a:xfrm>
            <a:off x="3810000" y="2928938"/>
            <a:ext cx="2241550" cy="25130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idx="1"/>
          </p:nvPr>
        </p:nvSpPr>
        <p:spPr/>
        <p:txBody>
          <a:bodyPr/>
          <a:lstStyle/>
          <a:p>
            <a:r>
              <a:rPr lang="en-AU" dirty="0"/>
              <a:t>All those activities which a researcher can undertake </a:t>
            </a:r>
          </a:p>
          <a:p>
            <a:pPr lvl="1"/>
            <a:r>
              <a:rPr lang="en-AU" dirty="0"/>
              <a:t>to </a:t>
            </a:r>
            <a:r>
              <a:rPr lang="en-AU" dirty="0" smtClean="0"/>
              <a:t>organize </a:t>
            </a:r>
            <a:r>
              <a:rPr lang="en-AU" dirty="0"/>
              <a:t>and manage their data</a:t>
            </a:r>
          </a:p>
          <a:p>
            <a:pPr lvl="1"/>
            <a:r>
              <a:rPr lang="en-AU" dirty="0"/>
              <a:t>to facilitate their own research, and</a:t>
            </a:r>
          </a:p>
          <a:p>
            <a:pPr lvl="1"/>
            <a:r>
              <a:rPr lang="en-AU" dirty="0"/>
              <a:t>to provide a foundation for the </a:t>
            </a:r>
            <a:br>
              <a:rPr lang="en-AU" dirty="0"/>
            </a:br>
            <a:r>
              <a:rPr lang="en-AU" dirty="0"/>
              <a:t>longer-term sustainability of the data</a:t>
            </a:r>
            <a:endParaRPr lang="en-US" dirty="0"/>
          </a:p>
        </p:txBody>
      </p:sp>
      <p:sp>
        <p:nvSpPr>
          <p:cNvPr id="66563" name="Rectangle 2"/>
          <p:cNvSpPr>
            <a:spLocks noGrp="1" noChangeArrowheads="1"/>
          </p:cNvSpPr>
          <p:nvPr>
            <p:ph type="title"/>
          </p:nvPr>
        </p:nvSpPr>
        <p:spPr/>
        <p:txBody>
          <a:bodyPr/>
          <a:lstStyle/>
          <a:p>
            <a:r>
              <a:rPr lang="en-AU" sz="4000"/>
              <a:t>Data management for the researcher</a:t>
            </a:r>
            <a:endParaRPr lang="en-US" sz="4000"/>
          </a:p>
        </p:txBody>
      </p:sp>
      <p:pic>
        <p:nvPicPr>
          <p:cNvPr id="66565" name="Picture 5" descr="MC900438780[1]"/>
          <p:cNvPicPr>
            <a:picLocks noChangeAspect="1" noChangeArrowheads="1"/>
          </p:cNvPicPr>
          <p:nvPr/>
        </p:nvPicPr>
        <p:blipFill>
          <a:blip r:embed="rId3"/>
          <a:srcRect/>
          <a:stretch>
            <a:fillRect/>
          </a:stretch>
        </p:blipFill>
        <p:spPr bwMode="auto">
          <a:xfrm>
            <a:off x="6007100" y="4102100"/>
            <a:ext cx="2501900" cy="2084388"/>
          </a:xfrm>
          <a:prstGeom prst="rect">
            <a:avLst/>
          </a:prstGeom>
          <a:noFill/>
        </p:spPr>
      </p:pic>
      <p:sp>
        <p:nvSpPr>
          <p:cNvPr id="6" name="TextBox 5"/>
          <p:cNvSpPr txBox="1"/>
          <p:nvPr/>
        </p:nvSpPr>
        <p:spPr>
          <a:xfrm>
            <a:off x="4049480" y="6474154"/>
            <a:ext cx="5041900" cy="369332"/>
          </a:xfrm>
          <a:prstGeom prst="rect">
            <a:avLst/>
          </a:prstGeom>
          <a:noFill/>
        </p:spPr>
        <p:txBody>
          <a:bodyPr wrap="square" rtlCol="0">
            <a:spAutoFit/>
          </a:bodyPr>
          <a:lstStyle/>
          <a:p>
            <a:pPr algn="r"/>
            <a:r>
              <a:rPr lang="en-US" dirty="0" smtClean="0"/>
              <a:t>Slide credit: Australian National Data Service</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r>
              <a:rPr lang="en-US" sz="2400" dirty="0" smtClean="0"/>
              <a:t>“The business function that develops and executes </a:t>
            </a:r>
            <a:r>
              <a:rPr lang="en-US" sz="2400" dirty="0" smtClean="0">
                <a:solidFill>
                  <a:srgbClr val="C00000"/>
                </a:solidFill>
              </a:rPr>
              <a:t>plans</a:t>
            </a:r>
            <a:r>
              <a:rPr lang="en-US" sz="2400" dirty="0" smtClean="0"/>
              <a:t>, </a:t>
            </a:r>
            <a:r>
              <a:rPr lang="en-US" sz="2400" dirty="0" smtClean="0">
                <a:solidFill>
                  <a:srgbClr val="C00000"/>
                </a:solidFill>
              </a:rPr>
              <a:t>policies</a:t>
            </a:r>
            <a:r>
              <a:rPr lang="en-US" sz="2400" dirty="0" smtClean="0"/>
              <a:t>, </a:t>
            </a:r>
            <a:r>
              <a:rPr lang="en-US" sz="2400" dirty="0" smtClean="0">
                <a:solidFill>
                  <a:srgbClr val="C00000"/>
                </a:solidFill>
              </a:rPr>
              <a:t>practices</a:t>
            </a:r>
            <a:r>
              <a:rPr lang="en-US" sz="2400" dirty="0" smtClean="0"/>
              <a:t> and </a:t>
            </a:r>
            <a:r>
              <a:rPr lang="en-US" sz="2400" dirty="0" smtClean="0">
                <a:solidFill>
                  <a:srgbClr val="C00000"/>
                </a:solidFill>
              </a:rPr>
              <a:t>projects</a:t>
            </a:r>
            <a:r>
              <a:rPr lang="en-US" sz="2400" dirty="0" smtClean="0"/>
              <a:t> that </a:t>
            </a:r>
            <a:r>
              <a:rPr lang="en-US" sz="2400" dirty="0" smtClean="0">
                <a:solidFill>
                  <a:srgbClr val="C00000"/>
                </a:solidFill>
              </a:rPr>
              <a:t>acquire</a:t>
            </a:r>
            <a:r>
              <a:rPr lang="en-US" sz="2400" dirty="0" smtClean="0"/>
              <a:t>, </a:t>
            </a:r>
            <a:r>
              <a:rPr lang="en-US" sz="2400" dirty="0" smtClean="0">
                <a:solidFill>
                  <a:srgbClr val="C00000"/>
                </a:solidFill>
              </a:rPr>
              <a:t>control</a:t>
            </a:r>
            <a:r>
              <a:rPr lang="en-US" sz="2400" dirty="0" smtClean="0"/>
              <a:t>, </a:t>
            </a:r>
            <a:r>
              <a:rPr lang="en-US" sz="2400" dirty="0" smtClean="0">
                <a:solidFill>
                  <a:srgbClr val="C00000"/>
                </a:solidFill>
              </a:rPr>
              <a:t>protect</a:t>
            </a:r>
            <a:r>
              <a:rPr lang="en-US" sz="2400" dirty="0" smtClean="0"/>
              <a:t>, </a:t>
            </a:r>
            <a:r>
              <a:rPr lang="en-US" sz="2400" dirty="0" smtClean="0">
                <a:solidFill>
                  <a:srgbClr val="C00000"/>
                </a:solidFill>
              </a:rPr>
              <a:t>deliver</a:t>
            </a:r>
            <a:r>
              <a:rPr lang="en-US" sz="2400" dirty="0" smtClean="0"/>
              <a:t> and </a:t>
            </a:r>
            <a:r>
              <a:rPr lang="en-US" sz="2400" dirty="0" smtClean="0">
                <a:solidFill>
                  <a:srgbClr val="C00000"/>
                </a:solidFill>
              </a:rPr>
              <a:t>enhance </a:t>
            </a:r>
            <a:r>
              <a:rPr lang="en-US" sz="2400" dirty="0" smtClean="0"/>
              <a:t>the value of data and information.”  </a:t>
            </a:r>
            <a:endParaRPr lang="en-US" sz="2400" i="1" dirty="0" smtClean="0"/>
          </a:p>
          <a:p>
            <a:pPr algn="r">
              <a:buNone/>
            </a:pPr>
            <a:r>
              <a:rPr lang="en-US" sz="2400" i="1" dirty="0" smtClean="0"/>
              <a:t>	</a:t>
            </a:r>
            <a:r>
              <a:rPr lang="en-US" sz="2000" i="1" dirty="0" smtClean="0"/>
              <a:t>Source: DAMA Dictionary of Data Management, 1st Ed.</a:t>
            </a:r>
            <a:endParaRPr lang="en-US" sz="2400" b="1" dirty="0" smtClean="0">
              <a:solidFill>
                <a:srgbClr val="C0504D"/>
              </a:solidFill>
              <a:ea typeface="ＭＳ Ｐゴシック" pitchFamily="34" charset="-128"/>
            </a:endParaRPr>
          </a:p>
        </p:txBody>
      </p:sp>
      <p:sp>
        <p:nvSpPr>
          <p:cNvPr id="2" name="Title 1"/>
          <p:cNvSpPr>
            <a:spLocks noGrp="1"/>
          </p:cNvSpPr>
          <p:nvPr>
            <p:ph type="title"/>
          </p:nvPr>
        </p:nvSpPr>
        <p:spPr/>
        <p:txBody>
          <a:bodyPr/>
          <a:lstStyle/>
          <a:p>
            <a:pPr eaLnBrk="1" fontAlgn="auto" hangingPunct="1">
              <a:spcAft>
                <a:spcPts val="0"/>
              </a:spcAft>
              <a:defRPr/>
            </a:pPr>
            <a:r>
              <a:rPr lang="en-US" sz="3600" dirty="0" smtClean="0">
                <a:ea typeface="ＭＳ Ｐゴシック" pitchFamily="34" charset="-128"/>
              </a:rPr>
              <a:t>Data management defined</a:t>
            </a:r>
          </a:p>
        </p:txBody>
      </p:sp>
      <p:pic>
        <p:nvPicPr>
          <p:cNvPr id="14341" name="Picture 6" descr="DataONE 4.jpg"/>
          <p:cNvPicPr>
            <a:picLocks noChangeAspect="1"/>
          </p:cNvPicPr>
          <p:nvPr/>
        </p:nvPicPr>
        <p:blipFill>
          <a:blip r:embed="rId3"/>
          <a:srcRect/>
          <a:stretch>
            <a:fillRect/>
          </a:stretch>
        </p:blipFill>
        <p:spPr bwMode="auto">
          <a:xfrm>
            <a:off x="4543425" y="3617913"/>
            <a:ext cx="4160838" cy="2709862"/>
          </a:xfrm>
          <a:prstGeom prst="rect">
            <a:avLst/>
          </a:prstGeom>
          <a:noFill/>
          <a:ln w="9525">
            <a:noFill/>
            <a:miter lim="800000"/>
            <a:headEnd/>
            <a:tailEnd/>
          </a:ln>
        </p:spPr>
      </p:pic>
      <p:pic>
        <p:nvPicPr>
          <p:cNvPr id="2051" name="Picture 3" descr="C:\Documents and Settings\sholl\Local Settings\Temporary Internet Files\Content.IE5\18KNO924\MP900443608[1].jpg"/>
          <p:cNvPicPr>
            <a:picLocks noChangeAspect="1" noChangeArrowheads="1"/>
          </p:cNvPicPr>
          <p:nvPr/>
        </p:nvPicPr>
        <p:blipFill>
          <a:blip r:embed="rId4"/>
          <a:srcRect/>
          <a:stretch>
            <a:fillRect/>
          </a:stretch>
        </p:blipFill>
        <p:spPr bwMode="auto">
          <a:xfrm>
            <a:off x="4543425" y="3617912"/>
            <a:ext cx="4160838" cy="2768991"/>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199" y="1481138"/>
            <a:ext cx="6712857" cy="4525962"/>
          </a:xfrm>
        </p:spPr>
        <p:txBody>
          <a:bodyPr/>
          <a:lstStyle/>
          <a:p>
            <a:r>
              <a:rPr lang="en-US" dirty="0" smtClean="0"/>
              <a:t>Expands value of data from original purpose</a:t>
            </a:r>
          </a:p>
          <a:p>
            <a:r>
              <a:rPr lang="en-US" dirty="0" smtClean="0"/>
              <a:t>Allows discovery and integration of data</a:t>
            </a:r>
          </a:p>
          <a:p>
            <a:r>
              <a:rPr lang="en-US" dirty="0" smtClean="0"/>
              <a:t>Avoids duplication of effort</a:t>
            </a:r>
          </a:p>
          <a:p>
            <a:r>
              <a:rPr lang="en-US" dirty="0" smtClean="0"/>
              <a:t>Increases visibility in scientific/public arena</a:t>
            </a:r>
          </a:p>
          <a:p>
            <a:r>
              <a:rPr lang="en-US" dirty="0" smtClean="0"/>
              <a:t>Allows new science collaborations</a:t>
            </a:r>
          </a:p>
          <a:p>
            <a:r>
              <a:rPr lang="en-US" dirty="0" smtClean="0"/>
              <a:t>Allows rapid response to unexpected events</a:t>
            </a:r>
          </a:p>
          <a:p>
            <a:r>
              <a:rPr lang="en-US" dirty="0" smtClean="0"/>
              <a:t>Assists in historical &amp; long-term analyses</a:t>
            </a:r>
          </a:p>
          <a:p>
            <a:r>
              <a:rPr lang="en-US" dirty="0" smtClean="0"/>
              <a:t>Avoids costs associated with poor data management</a:t>
            </a:r>
          </a:p>
        </p:txBody>
      </p:sp>
      <p:sp>
        <p:nvSpPr>
          <p:cNvPr id="2" name="Title 1"/>
          <p:cNvSpPr>
            <a:spLocks noGrp="1"/>
          </p:cNvSpPr>
          <p:nvPr>
            <p:ph type="title"/>
          </p:nvPr>
        </p:nvSpPr>
        <p:spPr>
          <a:xfrm>
            <a:off x="0" y="274638"/>
            <a:ext cx="9144000" cy="1143000"/>
          </a:xfrm>
        </p:spPr>
        <p:txBody>
          <a:bodyPr>
            <a:normAutofit/>
          </a:bodyPr>
          <a:lstStyle/>
          <a:p>
            <a:pPr eaLnBrk="1" fontAlgn="auto" hangingPunct="1">
              <a:spcAft>
                <a:spcPts val="0"/>
              </a:spcAft>
              <a:defRPr/>
            </a:pPr>
            <a:r>
              <a:rPr lang="en-US" sz="3600" dirty="0" smtClean="0">
                <a:ea typeface="ＭＳ Ｐゴシック" pitchFamily="34" charset="-128"/>
              </a:rPr>
              <a:t>Why is Data Management Important?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200" u="sng" dirty="0" smtClean="0"/>
              <a:t>Short-term</a:t>
            </a:r>
          </a:p>
          <a:p>
            <a:r>
              <a:rPr lang="en-US" sz="2200" dirty="0" smtClean="0"/>
              <a:t>Spend less time doing data management and more time doing research</a:t>
            </a:r>
          </a:p>
          <a:p>
            <a:r>
              <a:rPr lang="en-US" sz="2200" dirty="0" smtClean="0"/>
              <a:t>Easier to prepare and use data for yourself</a:t>
            </a:r>
          </a:p>
          <a:p>
            <a:r>
              <a:rPr lang="en-US" sz="2200" dirty="0" smtClean="0"/>
              <a:t>Collaborators can readily understand and use data files</a:t>
            </a:r>
          </a:p>
          <a:p>
            <a:pPr>
              <a:buNone/>
            </a:pPr>
            <a:endParaRPr lang="en-US" sz="2200" dirty="0" smtClean="0"/>
          </a:p>
          <a:p>
            <a:pPr>
              <a:buNone/>
            </a:pPr>
            <a:r>
              <a:rPr lang="en-US" sz="2200" u="sng" dirty="0" smtClean="0"/>
              <a:t>Long-term (data publication)</a:t>
            </a:r>
          </a:p>
          <a:p>
            <a:r>
              <a:rPr lang="en-US" sz="2200" dirty="0" smtClean="0"/>
              <a:t>Scientists outside your project can find, understand, and use your data to address broad questions</a:t>
            </a:r>
          </a:p>
          <a:p>
            <a:r>
              <a:rPr lang="en-US" sz="2200" dirty="0" smtClean="0"/>
              <a:t>You get credit for archived data products and their use in other papers</a:t>
            </a:r>
          </a:p>
          <a:p>
            <a:r>
              <a:rPr lang="en-US" sz="2200" dirty="0" smtClean="0"/>
              <a:t>Sponsors protect their investment </a:t>
            </a:r>
          </a:p>
          <a:p>
            <a:endParaRPr lang="en-US" dirty="0"/>
          </a:p>
        </p:txBody>
      </p:sp>
      <p:sp>
        <p:nvSpPr>
          <p:cNvPr id="2" name="Title 1"/>
          <p:cNvSpPr>
            <a:spLocks noGrp="1"/>
          </p:cNvSpPr>
          <p:nvPr>
            <p:ph type="title"/>
          </p:nvPr>
        </p:nvSpPr>
        <p:spPr/>
        <p:txBody>
          <a:bodyPr/>
          <a:lstStyle/>
          <a:p>
            <a:r>
              <a:rPr lang="en-US" sz="2800" dirty="0" smtClean="0">
                <a:solidFill>
                  <a:schemeClr val="accent2"/>
                </a:solidFill>
              </a:rPr>
              <a:t>Benefits of Good Data Management Practices</a:t>
            </a:r>
            <a:endParaRPr lang="en-US" sz="2800" dirty="0">
              <a:solidFill>
                <a:schemeClr val="accent2"/>
              </a:solidFill>
            </a:endParaRPr>
          </a:p>
        </p:txBody>
      </p:sp>
      <p:sp>
        <p:nvSpPr>
          <p:cNvPr id="5" name="TextBox 4"/>
          <p:cNvSpPr txBox="1"/>
          <p:nvPr/>
        </p:nvSpPr>
        <p:spPr>
          <a:xfrm>
            <a:off x="2946400" y="6183874"/>
            <a:ext cx="6144980" cy="646331"/>
          </a:xfrm>
          <a:prstGeom prst="rect">
            <a:avLst/>
          </a:prstGeom>
          <a:noFill/>
        </p:spPr>
        <p:txBody>
          <a:bodyPr wrap="square" rtlCol="0">
            <a:spAutoFit/>
          </a:bodyPr>
          <a:lstStyle/>
          <a:p>
            <a:pPr algn="r"/>
            <a:r>
              <a:rPr lang="en-US" dirty="0" smtClean="0"/>
              <a:t>Slide credit: Bob Cook, </a:t>
            </a:r>
          </a:p>
          <a:p>
            <a:pPr algn="r"/>
            <a:r>
              <a:rPr lang="en-US" dirty="0" smtClean="0"/>
              <a:t>Oak Ridge National Laboratory</a:t>
            </a:r>
            <a:endParaRPr lang="en-US" dirty="0"/>
          </a:p>
        </p:txBody>
      </p:sp>
    </p:spTree>
    <p:extLst>
      <p:ext uri="{BB962C8B-B14F-4D97-AF65-F5344CB8AC3E}">
        <p14:creationId xmlns="" xmlns:p14="http://schemas.microsoft.com/office/powerpoint/2010/main" val="40252471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1" name="Rectangle 3"/>
          <p:cNvSpPr>
            <a:spLocks noGrp="1" noChangeArrowheads="1"/>
          </p:cNvSpPr>
          <p:nvPr>
            <p:ph idx="1"/>
          </p:nvPr>
        </p:nvSpPr>
        <p:spPr/>
        <p:txBody>
          <a:bodyPr/>
          <a:lstStyle/>
          <a:p>
            <a:pPr eaLnBrk="1" hangingPunct="1">
              <a:defRPr/>
            </a:pPr>
            <a:r>
              <a:rPr lang="en-US" sz="2800" dirty="0" smtClean="0"/>
              <a:t>According to Larry English, poor data quality can cost companies 15% to 25% of their operating budget</a:t>
            </a:r>
          </a:p>
          <a:p>
            <a:pPr lvl="1" eaLnBrk="1" hangingPunct="1">
              <a:buFont typeface="Wingdings" pitchFamily="2" charset="2"/>
              <a:buNone/>
              <a:defRPr/>
            </a:pPr>
            <a:endParaRPr lang="en-US" dirty="0" smtClean="0"/>
          </a:p>
          <a:p>
            <a:pPr eaLnBrk="1" hangingPunct="1">
              <a:defRPr/>
            </a:pPr>
            <a:r>
              <a:rPr lang="en-US" sz="2800" dirty="0" smtClean="0"/>
              <a:t>What would a 15% cost reduction be worth to the USGS?</a:t>
            </a:r>
          </a:p>
          <a:p>
            <a:pPr lvl="1" eaLnBrk="1" hangingPunct="1">
              <a:buFont typeface="Wingdings" pitchFamily="2" charset="2"/>
              <a:buNone/>
              <a:defRPr/>
            </a:pPr>
            <a:endParaRPr lang="en-US" dirty="0" smtClean="0"/>
          </a:p>
          <a:p>
            <a:pPr lvl="2" eaLnBrk="1" hangingPunct="1">
              <a:buFont typeface="Wingdings" pitchFamily="2" charset="2"/>
              <a:buNone/>
              <a:defRPr/>
            </a:pPr>
            <a:endParaRPr lang="en-US" sz="2800" dirty="0" smtClean="0">
              <a:solidFill>
                <a:srgbClr val="C00000"/>
              </a:solidFill>
            </a:endParaRPr>
          </a:p>
          <a:p>
            <a:pPr lvl="1" eaLnBrk="1" hangingPunct="1">
              <a:buFont typeface="Wingdings" pitchFamily="2" charset="2"/>
              <a:buNone/>
              <a:defRPr/>
            </a:pPr>
            <a:endParaRPr lang="en-US" dirty="0" smtClean="0">
              <a:solidFill>
                <a:srgbClr val="FFFF00"/>
              </a:solidFill>
            </a:endParaRPr>
          </a:p>
        </p:txBody>
      </p:sp>
      <p:sp>
        <p:nvSpPr>
          <p:cNvPr id="13" name="Title 12"/>
          <p:cNvSpPr>
            <a:spLocks noGrp="1"/>
          </p:cNvSpPr>
          <p:nvPr>
            <p:ph type="title"/>
          </p:nvPr>
        </p:nvSpPr>
        <p:spPr/>
        <p:txBody>
          <a:bodyPr/>
          <a:lstStyle/>
          <a:p>
            <a:pPr algn="ctr"/>
            <a:r>
              <a:rPr lang="en-US" dirty="0" smtClean="0"/>
              <a:t>Costs of Poor Data Management</a:t>
            </a:r>
            <a:endParaRPr lang="en-US" dirty="0"/>
          </a:p>
        </p:txBody>
      </p:sp>
      <p:pic>
        <p:nvPicPr>
          <p:cNvPr id="9" name="Picture 2" descr="C:\Documents and Settings\sholl\Local Settings\Temporary Internet Files\Content.IE5\J2UD6COI\MC900442130[1].png"/>
          <p:cNvPicPr>
            <a:picLocks noChangeAspect="1" noChangeArrowheads="1"/>
          </p:cNvPicPr>
          <p:nvPr/>
        </p:nvPicPr>
        <p:blipFill>
          <a:blip r:embed="rId3"/>
          <a:srcRect/>
          <a:stretch>
            <a:fillRect/>
          </a:stretch>
        </p:blipFill>
        <p:spPr bwMode="auto">
          <a:xfrm>
            <a:off x="6596743" y="3945097"/>
            <a:ext cx="2090057" cy="2062003"/>
          </a:xfrm>
          <a:prstGeom prst="rect">
            <a:avLst/>
          </a:prstGeom>
          <a:noFill/>
        </p:spPr>
      </p:pic>
      <p:sp>
        <p:nvSpPr>
          <p:cNvPr id="12" name="TextBox 11"/>
          <p:cNvSpPr txBox="1"/>
          <p:nvPr/>
        </p:nvSpPr>
        <p:spPr>
          <a:xfrm>
            <a:off x="4630057" y="6488668"/>
            <a:ext cx="4513943" cy="369332"/>
          </a:xfrm>
          <a:prstGeom prst="rect">
            <a:avLst/>
          </a:prstGeom>
          <a:noFill/>
        </p:spPr>
        <p:txBody>
          <a:bodyPr wrap="square" rtlCol="0">
            <a:spAutoFit/>
          </a:bodyPr>
          <a:lstStyle/>
          <a:p>
            <a:r>
              <a:rPr lang="en-US" dirty="0" smtClean="0"/>
              <a:t>Slide modified from Tom Chatfield, BLM</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S_PUBLISH" val="No"/>
  <p:tag name="ARTICULATE_TEMPLATE" val="Corporate Communications"/>
  <p:tag name="PRESENTER_PREVIEW_MODE" val="0"/>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ARID" val=""/>
  <p:tag name="WSTITLE" val="The Data Life Cycle"/>
  <p:tag name="WSLEVEL" val="1"/>
</p:tagLst>
</file>

<file path=ppt/tags/tag3.xml><?xml version="1.0" encoding="utf-8"?>
<p:tagLst xmlns:a="http://schemas.openxmlformats.org/drawingml/2006/main" xmlns:r="http://schemas.openxmlformats.org/officeDocument/2006/relationships" xmlns:p="http://schemas.openxmlformats.org/presentationml/2006/main">
  <p:tag name="PARID" val=""/>
  <p:tag name="WSTITLE" val="Data Collection "/>
  <p:tag name="WSLEVEL"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F5666"/>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F5666"/>
    </a:hlink>
    <a:folHlink>
      <a:srgbClr val="44B9E8"/>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F5666"/>
    </a:hlink>
    <a:folHlink>
      <a:srgbClr val="44B9E8"/>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F5666"/>
    </a:hlink>
    <a:folHlink>
      <a:srgbClr val="44B9E8"/>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F5666"/>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Education_Module_Template</Template>
  <TotalTime>1054</TotalTime>
  <Words>3114</Words>
  <Application>Microsoft Office PowerPoint</Application>
  <PresentationFormat>On-screen Show (4:3)</PresentationFormat>
  <Paragraphs>427</Paragraphs>
  <Slides>46</Slides>
  <Notes>45</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Data Management </vt:lpstr>
      <vt:lpstr>Topics</vt:lpstr>
      <vt:lpstr>Learning Objectives</vt:lpstr>
      <vt:lpstr>Data management – what is it?</vt:lpstr>
      <vt:lpstr>Data management for the researcher</vt:lpstr>
      <vt:lpstr>Data management defined</vt:lpstr>
      <vt:lpstr>Why is Data Management Important? </vt:lpstr>
      <vt:lpstr>Benefits of Good Data Management Practices</vt:lpstr>
      <vt:lpstr>Costs of Poor Data Management</vt:lpstr>
      <vt:lpstr>Poor Data Management Makes Headlines</vt:lpstr>
      <vt:lpstr>Case Study 1</vt:lpstr>
      <vt:lpstr>Case Study 2</vt:lpstr>
      <vt:lpstr>Data Management Policies</vt:lpstr>
      <vt:lpstr>The Data Life Cycle</vt:lpstr>
      <vt:lpstr>Before Data Analysis</vt:lpstr>
      <vt:lpstr>The Data Life Cycle: Collect</vt:lpstr>
      <vt:lpstr>The Data Life Cycle: Assure</vt:lpstr>
      <vt:lpstr>The Data Life Cycle: Describe</vt:lpstr>
      <vt:lpstr>The Data Life Cycle: Deposit </vt:lpstr>
      <vt:lpstr>The Data Life Cycle: Protect and Preserve</vt:lpstr>
      <vt:lpstr>The Data Life Cycle: Discover</vt:lpstr>
      <vt:lpstr>The Data Life Cycle: Integrate</vt:lpstr>
      <vt:lpstr>The Data Life Cycle: Analyze</vt:lpstr>
      <vt:lpstr>Data Life Cycle Management</vt:lpstr>
      <vt:lpstr>Summary</vt:lpstr>
      <vt:lpstr>References</vt:lpstr>
      <vt:lpstr>What did you learn?</vt:lpstr>
      <vt:lpstr>1. Which of the following best defines the Data Life Cycle?  </vt:lpstr>
      <vt:lpstr>Think about this …</vt:lpstr>
      <vt:lpstr>Excellent!</vt:lpstr>
      <vt:lpstr> 2. Before analyzing data, one is involved in the process or processes of_________ . </vt:lpstr>
      <vt:lpstr>Think about this …</vt:lpstr>
      <vt:lpstr>Excellent!</vt:lpstr>
      <vt:lpstr>3. The deposit stage in the Data Life Cycle provides systems, tools, procedures, and capacity for _________________  </vt:lpstr>
      <vt:lpstr>Think about this …</vt:lpstr>
      <vt:lpstr>Excellent!</vt:lpstr>
      <vt:lpstr> 4. Data discovery can best be defined as which of the following:   </vt:lpstr>
      <vt:lpstr>Think about this …</vt:lpstr>
      <vt:lpstr>Excellent!</vt:lpstr>
      <vt:lpstr>5. Each phase of the Data Life Cycle defines how data should be actively_______________ . </vt:lpstr>
      <vt:lpstr>Think about this …</vt:lpstr>
      <vt:lpstr>Excellent!</vt:lpstr>
      <vt:lpstr>6. ____________is a policy-based approach to managing the flow of an information system's data throughout its life cycle.    </vt:lpstr>
      <vt:lpstr>Think about this …</vt:lpstr>
      <vt:lpstr>Excellent!</vt:lpstr>
      <vt:lpstr>     Before you go . . .</vt:lpstr>
    </vt:vector>
  </TitlesOfParts>
  <Company>USGS / WRD / TX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dc:title>
  <dc:creator>Sally Holl, Carly Strasser</dc:creator>
  <dc:description/>
  <cp:lastModifiedBy>Sally Holl</cp:lastModifiedBy>
  <cp:revision>42</cp:revision>
  <dcterms:created xsi:type="dcterms:W3CDTF">2011-08-10T23:35:15Z</dcterms:created>
  <dcterms:modified xsi:type="dcterms:W3CDTF">2011-12-14T15:41:02Z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933A618D-2871-4922-AA9A-535B1EF0ACB6</vt:lpwstr>
  </property>
  <property fmtid="{D5CDD505-2E9C-101B-9397-08002B2CF9AE}" pid="4" name="ArticulatePath">
    <vt:lpwstr>Mod 2 FINAL DATA PLANS</vt:lpwstr>
  </property>
  <property fmtid="{D5CDD505-2E9C-101B-9397-08002B2CF9AE}" pid="5" name="ArticulateProjectFull">
    <vt:lpwstr>C:\Users\mbasham\Documents\My Dropbox\DataONE\FINAL EDITS\Mod 2 FINAL DATA PLANS.ppta</vt:lpwstr>
  </property>
</Properties>
</file>