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2020024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84" name="Shape 8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0" name="Shape 9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6" name="Shape 9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2" name="Shape 10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8" name="Shape 10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0" name="Shape 12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6" name="Shape 12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2" name="Shape 12"/>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3" name="Shape 1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4" name="Shape 1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9" name="Shape 69"/>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5" name="Shape 75"/>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18" name="Shape 18"/>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19" name="Shape 1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4" name="Shape 2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0" name="Shape 30"/>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1" name="Shape 31"/>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7" name="Shape 37"/>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38" name="Shape 38"/>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39" name="Shape 39"/>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0" name="Shape 40"/>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2" name="Shape 62"/>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pace.com/20881-wormhole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mkaku.org/home/?page_id=42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b="0" i="0" u="none" strike="noStrike" cap="none" baseline="0">
                <a:solidFill>
                  <a:schemeClr val="lt1"/>
                </a:solidFill>
                <a:latin typeface="Calibri"/>
                <a:ea typeface="Calibri"/>
                <a:cs typeface="Calibri"/>
                <a:sym typeface="Calibri"/>
              </a:rPr>
              <a:t>The Theory of Wormholes</a:t>
            </a:r>
          </a:p>
        </p:txBody>
      </p:sp>
      <p:sp>
        <p:nvSpPr>
          <p:cNvPr id="81" name="Shape 81"/>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buClr>
                <a:srgbClr val="D8D8D8"/>
              </a:buClr>
              <a:buSzPct val="25000"/>
              <a:buFont typeface="Calibri"/>
              <a:buNone/>
            </a:pPr>
            <a:r>
              <a:rPr lang="en-US" sz="3200" b="0" i="0" u="none" strike="noStrike" cap="none" baseline="0">
                <a:solidFill>
                  <a:srgbClr val="D8D8D8"/>
                </a:solidFill>
                <a:latin typeface="Calibri"/>
                <a:ea typeface="Calibri"/>
                <a:cs typeface="Calibri"/>
                <a:sym typeface="Calibri"/>
              </a:rPr>
              <a:t>By: Ivy Morales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3950" b="0" i="0" u="none" strike="noStrike" cap="none" baseline="0">
                <a:solidFill>
                  <a:schemeClr val="lt1"/>
                </a:solidFill>
                <a:latin typeface="Calibri"/>
                <a:ea typeface="Calibri"/>
                <a:cs typeface="Calibri"/>
                <a:sym typeface="Calibri"/>
              </a:rPr>
              <a:t>How do they work and what do they do?</a:t>
            </a:r>
          </a:p>
        </p:txBody>
      </p:sp>
      <p:sp>
        <p:nvSpPr>
          <p:cNvPr id="87" name="Shape 8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00000"/>
              <a:buFont typeface="Calibri"/>
              <a:buChar char="•"/>
            </a:pPr>
            <a:r>
              <a:rPr lang="en-US" sz="3200" b="0" i="0" u="none" strike="noStrike" cap="none" baseline="0">
                <a:solidFill>
                  <a:schemeClr val="lt1"/>
                </a:solidFill>
                <a:latin typeface="Calibri"/>
                <a:ea typeface="Calibri"/>
                <a:cs typeface="Calibri"/>
                <a:sym typeface="Calibri"/>
              </a:rPr>
              <a:t>Wormholes are bridges that connect two different points in space-time .</a:t>
            </a:r>
          </a:p>
          <a:p>
            <a:pPr marL="342900" marR="0" lvl="0" indent="-342900" algn="l" rtl="0">
              <a:spcBef>
                <a:spcPts val="640"/>
              </a:spcBef>
              <a:buClr>
                <a:schemeClr val="lt1"/>
              </a:buClr>
              <a:buSzPct val="100000"/>
              <a:buFont typeface="Calibri"/>
              <a:buChar char="•"/>
            </a:pPr>
            <a:r>
              <a:rPr lang="en-US" sz="3200" b="0" i="0" u="none" strike="noStrike" cap="none" baseline="0">
                <a:solidFill>
                  <a:schemeClr val="lt1"/>
                </a:solidFill>
                <a:latin typeface="Calibri"/>
                <a:ea typeface="Calibri"/>
                <a:cs typeface="Calibri"/>
                <a:sym typeface="Calibri"/>
              </a:rPr>
              <a:t>Wormholes, theoretically create a shortcut that could reduce travel time and distance.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b="0" i="0" u="none" strike="noStrike" cap="none" baseline="0">
                <a:solidFill>
                  <a:schemeClr val="lt1"/>
                </a:solidFill>
                <a:latin typeface="Calibri"/>
                <a:ea typeface="Calibri"/>
                <a:cs typeface="Calibri"/>
                <a:sym typeface="Calibri"/>
              </a:rPr>
              <a:t>Who came up with the theory?</a:t>
            </a:r>
          </a:p>
        </p:txBody>
      </p:sp>
      <p:sp>
        <p:nvSpPr>
          <p:cNvPr id="93" name="Shape 9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00000"/>
              <a:buFont typeface="Calibri"/>
              <a:buChar char="•"/>
            </a:pPr>
            <a:r>
              <a:rPr lang="en-US" sz="3200" b="0" i="0" u="none" strike="noStrike" cap="none" baseline="0">
                <a:solidFill>
                  <a:schemeClr val="lt1"/>
                </a:solidFill>
                <a:latin typeface="Calibri"/>
                <a:ea typeface="Calibri"/>
                <a:cs typeface="Calibri"/>
                <a:sym typeface="Calibri"/>
              </a:rPr>
              <a:t> Albert Einstein and Nathan Rosen used the theory of general relativity to suggest the existence of "bridges“ ,wormholes, through space-time.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b="0" i="0" u="none" strike="noStrike" cap="none" baseline="0">
                <a:solidFill>
                  <a:schemeClr val="lt1"/>
                </a:solidFill>
                <a:latin typeface="Calibri"/>
                <a:ea typeface="Calibri"/>
                <a:cs typeface="Calibri"/>
                <a:sym typeface="Calibri"/>
              </a:rPr>
              <a:t>What are they made of?</a:t>
            </a:r>
          </a:p>
        </p:txBody>
      </p:sp>
      <p:sp>
        <p:nvSpPr>
          <p:cNvPr id="99" name="Shape 9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00000"/>
              <a:buFont typeface="Calibri"/>
              <a:buChar char="•"/>
            </a:pPr>
            <a:r>
              <a:rPr lang="en-US" sz="3200" b="0" i="0" u="none" strike="noStrike" cap="none" baseline="0">
                <a:solidFill>
                  <a:schemeClr val="lt1"/>
                </a:solidFill>
                <a:latin typeface="Calibri"/>
                <a:ea typeface="Calibri"/>
                <a:cs typeface="Calibri"/>
                <a:sym typeface="Calibri"/>
              </a:rPr>
              <a:t>Wormholes are theorized to be a black hole that connects to a “white hole”. A white hole is a theoretical celestial object that expands outward from a space-time singularity and emits energy, a reversed black hole.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3950" b="0" i="0" u="none" strike="noStrike" cap="none" baseline="0">
                <a:solidFill>
                  <a:schemeClr val="lt1"/>
                </a:solidFill>
                <a:latin typeface="Calibri"/>
                <a:ea typeface="Calibri"/>
                <a:cs typeface="Calibri"/>
                <a:sym typeface="Calibri"/>
              </a:rPr>
              <a:t>Is it possible to travel through them?</a:t>
            </a:r>
          </a:p>
        </p:txBody>
      </p:sp>
      <p:sp>
        <p:nvSpPr>
          <p:cNvPr id="105" name="Shape 10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00000"/>
              <a:buFont typeface="Calibri"/>
              <a:buChar char="•"/>
            </a:pPr>
            <a:r>
              <a:rPr lang="en-US" sz="3200" b="0" i="0" u="none" strike="noStrike" cap="none" baseline="0">
                <a:solidFill>
                  <a:schemeClr val="lt1"/>
                </a:solidFill>
                <a:latin typeface="Calibri"/>
                <a:ea typeface="Calibri"/>
                <a:cs typeface="Calibri"/>
                <a:sym typeface="Calibri"/>
              </a:rPr>
              <a:t>There are few problems with travel first is how big they are(see next slide)</a:t>
            </a:r>
          </a:p>
          <a:p>
            <a:pPr marL="342900" marR="0" lvl="0" indent="-342900" algn="l" rtl="0">
              <a:spcBef>
                <a:spcPts val="640"/>
              </a:spcBef>
              <a:buClr>
                <a:schemeClr val="lt1"/>
              </a:buClr>
              <a:buSzPct val="100000"/>
              <a:buFont typeface="Calibri"/>
              <a:buChar char="•"/>
            </a:pPr>
            <a:r>
              <a:rPr lang="en-US" sz="3200" b="0" i="0" u="none" strike="noStrike" cap="none" baseline="0">
                <a:solidFill>
                  <a:schemeClr val="lt1"/>
                </a:solidFill>
                <a:latin typeface="Calibri"/>
                <a:ea typeface="Calibri"/>
                <a:cs typeface="Calibri"/>
                <a:sym typeface="Calibri"/>
              </a:rPr>
              <a:t>Second they collapse quickly, though in recent research wormholes containing “exotic” matter can  stay open and unchanged for longer periods of time. There is another possibility that wormholes can be stabilized with “regular” matter.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b="0" i="0" u="none" strike="noStrike" cap="none" baseline="0">
                <a:solidFill>
                  <a:schemeClr val="lt1"/>
                </a:solidFill>
                <a:latin typeface="Calibri"/>
                <a:ea typeface="Calibri"/>
                <a:cs typeface="Calibri"/>
                <a:sym typeface="Calibri"/>
              </a:rPr>
              <a:t>How big are they?</a:t>
            </a:r>
          </a:p>
        </p:txBody>
      </p:sp>
      <p:sp>
        <p:nvSpPr>
          <p:cNvPr id="111" name="Shape 11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lt1"/>
              </a:buClr>
              <a:buSzPct val="100000"/>
              <a:buFont typeface="Calibri"/>
              <a:buChar char="•"/>
            </a:pPr>
            <a:r>
              <a:rPr lang="en-US" sz="3200" b="0" i="0" u="none" strike="noStrike" cap="none" baseline="0">
                <a:solidFill>
                  <a:schemeClr val="lt1"/>
                </a:solidFill>
                <a:latin typeface="Calibri"/>
                <a:ea typeface="Calibri"/>
                <a:cs typeface="Calibri"/>
                <a:sym typeface="Calibri"/>
              </a:rPr>
              <a:t>wormholes are predicted to exist on microscopic levels, about the size of .0000000001 yoctometers or .000000000000000000000000000001 millimeters which is a trillion times smaller than a proton. However, as the universe expands, so there is a possibility that some may have been stretched to larger sizes.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b="0" i="0" u="none" strike="noStrike" cap="none" baseline="0">
                <a:solidFill>
                  <a:schemeClr val="lt1"/>
                </a:solidFill>
                <a:latin typeface="Calibri"/>
                <a:ea typeface="Calibri"/>
                <a:cs typeface="Calibri"/>
                <a:sym typeface="Calibri"/>
              </a:rPr>
              <a:t>What is “exotic” matter?</a:t>
            </a:r>
          </a:p>
        </p:txBody>
      </p:sp>
      <p:sp>
        <p:nvSpPr>
          <p:cNvPr id="117" name="Shape 11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lt1"/>
              </a:buClr>
              <a:buSzPct val="98333"/>
              <a:buFont typeface="Calibri"/>
              <a:buChar char="•"/>
            </a:pPr>
            <a:r>
              <a:rPr lang="en-US" sz="2950" b="0" i="0" u="none" strike="noStrike" cap="none" baseline="0">
                <a:solidFill>
                  <a:schemeClr val="lt1"/>
                </a:solidFill>
                <a:latin typeface="Calibri"/>
                <a:ea typeface="Calibri"/>
                <a:cs typeface="Calibri"/>
                <a:sym typeface="Calibri"/>
              </a:rPr>
              <a:t>Exotic matter is a term which refers to matter that would somehow differ from the norm and have "exotic" properties. Exotic matter contains negative energy density and a large negative pressure. Today's technology is isn’t advanced enough to enlarge or stabilize wormholes, even if they could be found. However, scientists continue to explore the concept as a method of space travel with the hope that technology will eventually be able to utilize them.</a:t>
            </a:r>
          </a:p>
          <a:p>
            <a:endParaRPr lang="en-US" sz="2950" b="0" i="0" u="none" strike="noStrike" cap="none" baseline="0">
              <a:solidFill>
                <a:schemeClr val="lt1"/>
              </a:solidFill>
              <a:latin typeface="Calibri"/>
              <a:ea typeface="Calibri"/>
              <a:cs typeface="Calibri"/>
              <a:sym typeface="Calibri"/>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lt1"/>
              </a:buClr>
              <a:buSzPct val="25000"/>
              <a:buFont typeface="Calibri"/>
              <a:buNone/>
            </a:pPr>
            <a:r>
              <a:rPr lang="en-US" sz="4400" b="0" i="0" u="none" strike="noStrike" cap="none" baseline="0">
                <a:solidFill>
                  <a:schemeClr val="lt1"/>
                </a:solidFill>
                <a:latin typeface="Calibri"/>
                <a:ea typeface="Calibri"/>
                <a:cs typeface="Calibri"/>
                <a:sym typeface="Calibri"/>
              </a:rPr>
              <a:t>Websites used</a:t>
            </a:r>
          </a:p>
        </p:txBody>
      </p:sp>
      <p:sp>
        <p:nvSpPr>
          <p:cNvPr id="123" name="Shape 123"/>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3200" b="0" i="0" u="sng" strike="noStrike" cap="none" baseline="0">
                <a:solidFill>
                  <a:schemeClr val="hlink"/>
                </a:solidFill>
                <a:latin typeface="Calibri"/>
                <a:ea typeface="Calibri"/>
                <a:cs typeface="Calibri"/>
                <a:sym typeface="Calibri"/>
                <a:hlinkClick r:id="rId3"/>
              </a:rPr>
              <a:t>http://www.space.com/20881-wormholes.html</a:t>
            </a:r>
            <a:r>
              <a:rPr lang="en-US" sz="3200" b="0" i="0" u="none" strike="noStrike" cap="none" baseline="0">
                <a:solidFill>
                  <a:schemeClr val="dk1"/>
                </a:solidFill>
                <a:latin typeface="Calibri"/>
                <a:ea typeface="Calibri"/>
                <a:cs typeface="Calibri"/>
                <a:sym typeface="Calibri"/>
              </a:rPr>
              <a:t> </a:t>
            </a:r>
          </a:p>
          <a:p>
            <a:pPr marL="0" marR="0" lvl="0" indent="0" algn="l" rtl="0">
              <a:spcBef>
                <a:spcPts val="640"/>
              </a:spcBef>
              <a:buClr>
                <a:schemeClr val="dk1"/>
              </a:buClr>
              <a:buSzPct val="25000"/>
              <a:buFont typeface="Calibri"/>
              <a:buNone/>
            </a:pPr>
            <a:r>
              <a:rPr lang="en-US" sz="3200" b="0" i="0" u="sng" strike="noStrike" cap="none" baseline="0">
                <a:solidFill>
                  <a:schemeClr val="hlink"/>
                </a:solidFill>
                <a:latin typeface="Calibri"/>
                <a:ea typeface="Calibri"/>
                <a:cs typeface="Calibri"/>
                <a:sym typeface="Calibri"/>
                <a:hlinkClick r:id="rId4"/>
              </a:rPr>
              <a:t>http://mkaku.org/home/?page_id=423</a:t>
            </a:r>
          </a:p>
          <a:p>
            <a:endParaRPr lang="en-US" sz="3200" b="0" i="0" u="sng" strike="noStrike" cap="none" baseline="0">
              <a:solidFill>
                <a:schemeClr val="hlink"/>
              </a:solidFill>
              <a:latin typeface="Calibri"/>
              <a:ea typeface="Calibri"/>
              <a:cs typeface="Calibri"/>
              <a:sym typeface="Calibri"/>
              <a:hlinkClick r:id="rId4"/>
            </a:endParaRP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On-screen Show (4:3)</PresentationFormat>
  <Paragraphs>19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Theory of Wormholes</vt:lpstr>
      <vt:lpstr>How do they work and what do they do?</vt:lpstr>
      <vt:lpstr>Who came up with the theory?</vt:lpstr>
      <vt:lpstr>What are they made of?</vt:lpstr>
      <vt:lpstr>Is it possible to travel through them?</vt:lpstr>
      <vt:lpstr>How big are they?</vt:lpstr>
      <vt:lpstr>What is “exotic” matter?</vt:lpstr>
      <vt:lpstr>Websites used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Theory of Wormholes</dc:title>
  <dc:creator>Dale, Tara</dc:creator>
  <cp:lastModifiedBy>KSD</cp:lastModifiedBy>
  <cp:revision>1</cp:revision>
  <dcterms:modified xsi:type="dcterms:W3CDTF">2013-12-13T15:25:40Z</dcterms:modified>
</cp:coreProperties>
</file>