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3" autoAdjust="0"/>
    <p:restoredTop sz="94723" autoAdjust="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7475D9-1EF7-4024-BFAE-82A0CB1ED93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716DFC-1E4B-4A1E-9CD5-15E8B92E3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200400"/>
            <a:ext cx="7467600" cy="1818162"/>
          </a:xfrm>
        </p:spPr>
        <p:txBody>
          <a:bodyPr>
            <a:normAutofit fontScale="90000"/>
          </a:bodyPr>
          <a:lstStyle/>
          <a:p>
            <a:r>
              <a:rPr lang="en-US" sz="5000" dirty="0" smtClean="0"/>
              <a:t>Virtualization Attacks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Undetectable </a:t>
            </a:r>
            <a:r>
              <a:rPr lang="en-US" dirty="0" err="1" smtClean="0"/>
              <a:t>Bluepill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and its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Virtualization?</a:t>
            </a:r>
            <a:endParaRPr lang="en-US" dirty="0" smtClean="0"/>
          </a:p>
          <a:p>
            <a:r>
              <a:rPr lang="en-US" dirty="0" smtClean="0"/>
              <a:t>What makes it possible?</a:t>
            </a:r>
          </a:p>
          <a:p>
            <a:r>
              <a:rPr lang="en-US" dirty="0" smtClean="0"/>
              <a:t>How does </a:t>
            </a:r>
            <a:r>
              <a:rPr lang="en-US" dirty="0" smtClean="0"/>
              <a:t>it </a:t>
            </a:r>
            <a:r>
              <a:rPr lang="en-US" dirty="0" smtClean="0"/>
              <a:t>affect security?</a:t>
            </a:r>
          </a:p>
          <a:p>
            <a:pPr lvl="1"/>
            <a:r>
              <a:rPr lang="en-US" dirty="0" smtClean="0"/>
              <a:t>Blue Pill Attacks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Virtualization?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Software or </a:t>
            </a:r>
            <a:r>
              <a:rPr lang="en-US" dirty="0" smtClean="0"/>
              <a:t>Hardware Assisted</a:t>
            </a:r>
            <a:endParaRPr lang="en-US" dirty="0" smtClean="0"/>
          </a:p>
          <a:p>
            <a:r>
              <a:rPr lang="en-US" dirty="0" smtClean="0"/>
              <a:t>Emulates guest operating systems or systems</a:t>
            </a:r>
          </a:p>
          <a:p>
            <a:r>
              <a:rPr lang="en-US" dirty="0" smtClean="0"/>
              <a:t>Can be used to:</a:t>
            </a:r>
          </a:p>
          <a:p>
            <a:pPr lvl="1"/>
            <a:r>
              <a:rPr lang="en-US" dirty="0" smtClean="0"/>
              <a:t>Run alternate OS’s </a:t>
            </a:r>
          </a:p>
          <a:p>
            <a:pPr lvl="1"/>
            <a:r>
              <a:rPr lang="en-US" dirty="0" smtClean="0"/>
              <a:t>Provide a security layer to the main system</a:t>
            </a:r>
          </a:p>
          <a:p>
            <a:pPr lvl="2"/>
            <a:r>
              <a:rPr lang="en-US" dirty="0" smtClean="0"/>
              <a:t>Ex. Run risky processes in a virtual </a:t>
            </a:r>
            <a:r>
              <a:rPr lang="en-US" dirty="0" err="1" smtClean="0"/>
              <a:t>honeypot</a:t>
            </a:r>
            <a:endParaRPr lang="en-US" dirty="0" smtClean="0"/>
          </a:p>
          <a:p>
            <a:pPr lvl="1"/>
            <a:r>
              <a:rPr lang="en-US" dirty="0" smtClean="0"/>
              <a:t>Duplicate environments</a:t>
            </a:r>
          </a:p>
          <a:p>
            <a:pPr lvl="1"/>
            <a:r>
              <a:rPr lang="en-US" dirty="0" smtClean="0"/>
              <a:t>Run servers</a:t>
            </a:r>
          </a:p>
          <a:p>
            <a:pPr lvl="1"/>
            <a:r>
              <a:rPr lang="en-US" dirty="0" smtClean="0"/>
              <a:t>Etc…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Emulates Guest Code</a:t>
            </a:r>
          </a:p>
          <a:p>
            <a:pPr lvl="1"/>
            <a:r>
              <a:rPr lang="en-US" dirty="0" smtClean="0"/>
              <a:t>Binary translation of critical commands</a:t>
            </a:r>
          </a:p>
          <a:p>
            <a:r>
              <a:rPr lang="en-US" dirty="0" smtClean="0"/>
              <a:t>Not full virtualization</a:t>
            </a:r>
          </a:p>
          <a:p>
            <a:r>
              <a:rPr lang="en-US" dirty="0" smtClean="0"/>
              <a:t>Commonly used</a:t>
            </a:r>
          </a:p>
          <a:p>
            <a:pPr lvl="1"/>
            <a:r>
              <a:rPr lang="en-US" dirty="0" err="1" smtClean="0"/>
              <a:t>VMWare</a:t>
            </a:r>
            <a:r>
              <a:rPr lang="en-US" dirty="0" smtClean="0"/>
              <a:t>, Parallels, etc.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AMD-V / Intel VT-x</a:t>
            </a:r>
          </a:p>
          <a:p>
            <a:r>
              <a:rPr lang="en-US" dirty="0" smtClean="0"/>
              <a:t>Code isn’t emulated</a:t>
            </a:r>
          </a:p>
          <a:p>
            <a:r>
              <a:rPr lang="en-US" dirty="0" smtClean="0"/>
              <a:t>Allows full virtualization</a:t>
            </a:r>
          </a:p>
          <a:p>
            <a:r>
              <a:rPr lang="en-US" dirty="0" smtClean="0"/>
              <a:t>Very efficient code execution</a:t>
            </a:r>
          </a:p>
          <a:p>
            <a:r>
              <a:rPr lang="en-US" dirty="0" smtClean="0"/>
              <a:t>Increasingly popular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Software Virtualization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Hardware Virtualization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implications?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Pill </a:t>
            </a:r>
            <a:r>
              <a:rPr lang="en-US" sz="1200" dirty="0" smtClean="0"/>
              <a:t>(© COSEINC Research, Advanced )Malware Labs, 2006)</a:t>
            </a:r>
            <a:endParaRPr lang="pl-PL" sz="1200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399"/>
            <a:ext cx="653376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Bluepill</a:t>
            </a:r>
            <a:r>
              <a:rPr lang="en-US" dirty="0" smtClean="0"/>
              <a:t> exists outside the matrix…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 itself is virtualized</a:t>
            </a:r>
          </a:p>
          <a:p>
            <a:pPr lvl="1"/>
            <a:r>
              <a:rPr lang="en-US" dirty="0" smtClean="0"/>
              <a:t>Control over ‘interesting’ events</a:t>
            </a:r>
          </a:p>
          <a:p>
            <a:pPr lvl="2"/>
            <a:r>
              <a:rPr lang="en-US" dirty="0" smtClean="0"/>
              <a:t>Heuristic scans</a:t>
            </a:r>
          </a:p>
          <a:p>
            <a:pPr lvl="2"/>
            <a:r>
              <a:rPr lang="en-US" dirty="0" smtClean="0"/>
              <a:t>Infected Kernel Detection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Hardware doesn’t need to be </a:t>
            </a:r>
            <a:r>
              <a:rPr lang="en-US" dirty="0" smtClean="0"/>
              <a:t>virtualized</a:t>
            </a:r>
          </a:p>
          <a:p>
            <a:pPr lvl="2"/>
            <a:r>
              <a:rPr lang="en-US" dirty="0" smtClean="0"/>
              <a:t>No detectable performance penalty</a:t>
            </a:r>
            <a:endParaRPr lang="en-US" dirty="0" smtClean="0"/>
          </a:p>
          <a:p>
            <a:pPr lvl="1"/>
            <a:r>
              <a:rPr lang="en-US" dirty="0" smtClean="0"/>
              <a:t>Undetectable?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Detection (</a:t>
            </a:r>
            <a:r>
              <a:rPr lang="en-US" dirty="0" err="1" smtClean="0"/>
              <a:t>Redpill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Code exists claiming to detect </a:t>
            </a:r>
            <a:r>
              <a:rPr lang="en-US" dirty="0" err="1" smtClean="0"/>
              <a:t>Bluepill</a:t>
            </a:r>
            <a:r>
              <a:rPr lang="en-US" dirty="0" smtClean="0"/>
              <a:t> infections</a:t>
            </a:r>
          </a:p>
          <a:p>
            <a:pPr lvl="1"/>
            <a:r>
              <a:rPr lang="en-US" dirty="0" smtClean="0"/>
              <a:t>Timing attack based algorithms</a:t>
            </a:r>
            <a:endParaRPr lang="en-US" dirty="0" smtClean="0"/>
          </a:p>
          <a:p>
            <a:pPr lvl="1"/>
            <a:r>
              <a:rPr lang="en-US" dirty="0" smtClean="0"/>
              <a:t>Register Location Detection (Modified under VM)</a:t>
            </a:r>
            <a:endParaRPr lang="en-US" dirty="0" smtClean="0"/>
          </a:p>
          <a:p>
            <a:r>
              <a:rPr lang="en-US" dirty="0" smtClean="0"/>
              <a:t>Only Detects Virtualization, not </a:t>
            </a:r>
            <a:r>
              <a:rPr lang="en-US" dirty="0" err="1" smtClean="0"/>
              <a:t>BluePill</a:t>
            </a:r>
            <a:r>
              <a:rPr lang="en-US" dirty="0" smtClean="0"/>
              <a:t> Malware!!!!</a:t>
            </a:r>
          </a:p>
          <a:p>
            <a:pPr lvl="1"/>
            <a:r>
              <a:rPr lang="en-US" dirty="0" smtClean="0"/>
              <a:t>Variety of programs use virtualization = huge number of false positives (not every VM is a </a:t>
            </a:r>
            <a:r>
              <a:rPr lang="en-US" dirty="0" err="1" smtClean="0"/>
              <a:t>bluepill</a:t>
            </a:r>
            <a:r>
              <a:rPr lang="en-US" dirty="0" smtClean="0"/>
              <a:t> infection)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Redpill</a:t>
            </a:r>
            <a:r>
              <a:rPr lang="en-US" dirty="0" smtClean="0"/>
              <a:t> designs are processor model specific, subject to large error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Inaccurate, difficult to trust!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any good news?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Rootkits</a:t>
            </a:r>
            <a:r>
              <a:rPr lang="en-US" dirty="0" smtClean="0"/>
              <a:t> / kernel malware are still effective</a:t>
            </a:r>
          </a:p>
          <a:p>
            <a:pPr lvl="1"/>
            <a:r>
              <a:rPr lang="en-US" dirty="0" smtClean="0"/>
              <a:t>No need to implement high level virtualization attacks</a:t>
            </a:r>
          </a:p>
          <a:p>
            <a:r>
              <a:rPr lang="en-US" dirty="0" smtClean="0"/>
              <a:t>Not all public machines are hardware virtualization capable, less reward.</a:t>
            </a:r>
          </a:p>
          <a:p>
            <a:r>
              <a:rPr lang="en-US" dirty="0" smtClean="0"/>
              <a:t>Will be most effective with the rise of virtualization implementation (servers, A/V, etc.) which are still a few years </a:t>
            </a:r>
            <a:r>
              <a:rPr lang="en-US" dirty="0" smtClean="0"/>
              <a:t>out</a:t>
            </a:r>
          </a:p>
          <a:p>
            <a:r>
              <a:rPr lang="en-US" dirty="0" smtClean="0"/>
              <a:t>A few years to prepare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Hardware Virtualization</a:t>
            </a:r>
          </a:p>
          <a:p>
            <a:r>
              <a:rPr lang="en-US" dirty="0" smtClean="0"/>
              <a:t>Virtualization Attacks</a:t>
            </a:r>
          </a:p>
          <a:p>
            <a:r>
              <a:rPr lang="en-US" dirty="0" smtClean="0"/>
              <a:t>Detection</a:t>
            </a:r>
          </a:p>
          <a:p>
            <a:r>
              <a:rPr lang="en-US" sz="4800" dirty="0" smtClean="0"/>
              <a:t>Questions?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310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Virtualization Attacks </vt:lpstr>
      <vt:lpstr>Virtualization and its Attacks</vt:lpstr>
      <vt:lpstr>What’s Virtualization?</vt:lpstr>
      <vt:lpstr>What’s the Difference?</vt:lpstr>
      <vt:lpstr>What are the implications?</vt:lpstr>
      <vt:lpstr>Bluepill exists outside the matrix…</vt:lpstr>
      <vt:lpstr>Virtualization Detection (Redpill)</vt:lpstr>
      <vt:lpstr>Is there any good news?</vt:lpstr>
      <vt:lpstr>Conclusion</vt:lpstr>
    </vt:vector>
  </TitlesOfParts>
  <Company>University of Nevada, Reno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Virtualization Attacks </dc:title>
  <dc:creator>University Libraries/IT</dc:creator>
  <cp:lastModifiedBy>mtcox</cp:lastModifiedBy>
  <cp:revision>7</cp:revision>
  <dcterms:created xsi:type="dcterms:W3CDTF">2010-03-21T23:13:41Z</dcterms:created>
  <dcterms:modified xsi:type="dcterms:W3CDTF">2010-03-24T17:23:59Z</dcterms:modified>
</cp:coreProperties>
</file>