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9" d="100"/>
          <a:sy n="159" d="100"/>
        </p:scale>
        <p:origin x="-222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49034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spcBef>
                <a:spcPts val="0"/>
              </a:spcBef>
              <a:buSzPct val="100000"/>
              <a:defRPr sz="7200"/>
            </a:lvl1pPr>
            <a:lvl2pPr indent="457200">
              <a:spcBef>
                <a:spcPts val="0"/>
              </a:spcBef>
              <a:buSzPct val="100000"/>
              <a:defRPr sz="7200"/>
            </a:lvl2pPr>
            <a:lvl3pPr indent="457200">
              <a:spcBef>
                <a:spcPts val="0"/>
              </a:spcBef>
              <a:buSzPct val="100000"/>
              <a:defRPr sz="7200"/>
            </a:lvl3pPr>
            <a:lvl4pPr indent="457200">
              <a:spcBef>
                <a:spcPts val="0"/>
              </a:spcBef>
              <a:buSzPct val="100000"/>
              <a:defRPr sz="7200"/>
            </a:lvl4pPr>
            <a:lvl5pPr indent="457200">
              <a:spcBef>
                <a:spcPts val="0"/>
              </a:spcBef>
              <a:buSzPct val="100000"/>
              <a:defRPr sz="7200"/>
            </a:lvl5pPr>
            <a:lvl6pPr indent="457200">
              <a:spcBef>
                <a:spcPts val="0"/>
              </a:spcBef>
              <a:buSzPct val="100000"/>
              <a:defRPr sz="7200"/>
            </a:lvl6pPr>
            <a:lvl7pPr indent="457200">
              <a:spcBef>
                <a:spcPts val="0"/>
              </a:spcBef>
              <a:buSzPct val="100000"/>
              <a:defRPr sz="7200"/>
            </a:lvl7pPr>
            <a:lvl8pPr indent="457200">
              <a:spcBef>
                <a:spcPts val="0"/>
              </a:spcBef>
              <a:buSzPct val="100000"/>
              <a:defRPr sz="7200"/>
            </a:lvl8pPr>
            <a:lvl9pPr indent="457200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marL="0" indent="22860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576553"/>
            <a:ext cx="7772400" cy="6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Home Intrusion Detection System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Andre, Irena</a:t>
            </a:r>
            <a:r>
              <a:rPr lang="en"/>
              <a:t>, </a:t>
            </a:r>
            <a:r>
              <a:rPr lang="en" smtClean="0"/>
              <a:t>Priyanka, Wileen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Intrusion Detection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Based on ubiquitous computing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occur using any device, in any location, in any format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Our system is designed to be: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lightweight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portable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mobile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Hardware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Raspberry Pi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Raspberry Pi camera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Logitech Quickcam (for audio)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Edimax USB wireless adapter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Raspberry Pi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978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Credit card sized, single-board computer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700 MHz ARM processor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Uses SD card for booting and storage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Runs Raspbian, a Debian-based OS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HDMI, 2xUSB, audio out, composite video, Ethernet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 rot="-5400000">
            <a:off x="5233375" y="1110522"/>
            <a:ext cx="4096826" cy="305842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Can It Do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Detect motion and capture video or take a snapshot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Upload to Google Drive to view online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Capture audio and upload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Alert owner through email and/or text message</a:t>
            </a:r>
          </a:p>
          <a:p>
            <a:pPr marL="457200" lvl="0" indent="-406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/>
              <a:t>Controls accessible through web server running on Raspberry Pi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Software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Most code is in Python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Google Speech API used for audio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i="1"/>
              <a:t>Motion</a:t>
            </a:r>
            <a:r>
              <a:rPr lang="en"/>
              <a:t> used used for motion detection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Detects number of changed pixels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Add facial recognition feature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Improve voice recognition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Make more features available through web server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biz</vt:lpstr>
      <vt:lpstr>Home Intrusion Detection System</vt:lpstr>
      <vt:lpstr>Intrusion Detection</vt:lpstr>
      <vt:lpstr>Hardware</vt:lpstr>
      <vt:lpstr>Raspberry Pi</vt:lpstr>
      <vt:lpstr>What Can It Do</vt:lpstr>
      <vt:lpstr>Software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Intrusion Detection System</dc:title>
  <cp:lastModifiedBy>Andre</cp:lastModifiedBy>
  <cp:revision>2</cp:revision>
  <dcterms:modified xsi:type="dcterms:W3CDTF">2014-05-26T00:01:46Z</dcterms:modified>
</cp:coreProperties>
</file>